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4" r:id="rId4"/>
    <p:sldId id="259" r:id="rId5"/>
    <p:sldId id="258" r:id="rId6"/>
    <p:sldId id="261" r:id="rId7"/>
    <p:sldId id="263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198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r">
              <a:defRPr/>
            </a:pPr>
            <a:r>
              <a:rPr lang="cs-CZ"/>
              <a:t>Text </a:t>
            </a:r>
            <a:endParaRPr lang="en-US"/>
          </a:p>
        </c:rich>
      </c:tx>
      <c:layout>
        <c:manualLayout>
          <c:xMode val="edge"/>
          <c:yMode val="edge"/>
          <c:x val="0.81286983493199938"/>
          <c:y val="0.2222164853825324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073970810959659"/>
          <c:y val="0.10141814677130664"/>
          <c:w val="0.53105389569660533"/>
          <c:h val="0.79658084354490799"/>
        </c:manualLayout>
      </c:layout>
      <c:pieChart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9A9E-4700-82FB-E411D615BB39}"/>
              </c:ext>
            </c:extLst>
          </c:dPt>
          <c:dPt>
            <c:idx val="1"/>
            <c:bubble3D val="0"/>
            <c:spPr>
              <a:solidFill>
                <a:schemeClr val="tx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9A9E-4700-82FB-E411D615BB39}"/>
              </c:ext>
            </c:extLst>
          </c:dPt>
          <c:dPt>
            <c:idx val="2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9A9E-4700-82FB-E411D615BB39}"/>
              </c:ext>
            </c:extLst>
          </c:dPt>
          <c:dPt>
            <c:idx val="3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9A9E-4700-82FB-E411D615BB39}"/>
              </c:ext>
            </c:extLst>
          </c:dPt>
          <c:cat>
            <c:strRef>
              <c:f>List1!$A$2:$A$5</c:f>
              <c:strCache>
                <c:ptCount val="4"/>
                <c:pt idx="0">
                  <c:v>1. čtvrt.</c:v>
                </c:pt>
                <c:pt idx="1">
                  <c:v>2. čtvrt.</c:v>
                </c:pt>
                <c:pt idx="2">
                  <c:v>3. čtvrt.</c:v>
                </c:pt>
                <c:pt idx="3">
                  <c:v>4. čtvrt.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A9E-4700-82FB-E411D615B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9888418468034317"/>
          <c:y val="0.3646929069714076"/>
          <c:w val="0.20111581531965672"/>
          <c:h val="0.357697691495708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aseline="0">
          <a:latin typeface="Times New Roman" panose="02020603050405020304" pitchFamily="18" charset="0"/>
        </a:defRPr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ln>
              <a:solidFill>
                <a:schemeClr val="tx1">
                  <a:lumMod val="40000"/>
                  <a:lumOff val="60000"/>
                </a:schemeClr>
              </a:solidFill>
            </a:ln>
          </c:spPr>
          <c:marker>
            <c:symbol val="none"/>
          </c:marker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3E-4526-9923-6AD659D7FA8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ln>
              <a:solidFill>
                <a:schemeClr val="tx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13E-4526-9923-6AD659D7FA8A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ln>
              <a:solidFill>
                <a:schemeClr val="tx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13E-4526-9923-6AD659D7F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6234592"/>
        <c:axId val="426233416"/>
      </c:lineChart>
      <c:catAx>
        <c:axId val="426234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cs-CZ"/>
          </a:p>
        </c:txPr>
        <c:crossAx val="426233416"/>
        <c:crosses val="autoZero"/>
        <c:auto val="1"/>
        <c:lblAlgn val="ctr"/>
        <c:lblOffset val="100"/>
        <c:noMultiLvlLbl val="0"/>
      </c:catAx>
      <c:valAx>
        <c:axId val="426233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6234592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400" baseline="0">
          <a:latin typeface="Times New Roman" panose="02020603050405020304" pitchFamily="18" charset="0"/>
        </a:defRPr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939902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E-business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9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Surname</a:t>
            </a:r>
            <a:endParaRPr lang="cs-CZ" altLang="cs-CZ" sz="9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27157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endParaRPr 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endParaRPr 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aute iure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obcaecat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Cupiditat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proident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culpa qui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deserunt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laborum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cs-CZ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aute iure </a:t>
            </a:r>
            <a:r>
              <a:rPr lang="cs-CZ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obcaecat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cupiditat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proident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culpa qui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deserunt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anim id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laborum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smtClean="0"/>
              <a:t>Title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345638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1703622"/>
            <a:ext cx="2448272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aute iure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067944" y="1707654"/>
            <a:ext cx="3888052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aute iure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cs-CZ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obcaecat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Cupiditat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proident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culpa qui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deserunt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anim id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laborum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88132" y="411510"/>
            <a:ext cx="3183160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Nadpis</a:t>
            </a:r>
          </a:p>
          <a:p>
            <a:pPr algn="l"/>
            <a: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kapitoly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9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220072" y="1178008"/>
            <a:ext cx="2448272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obrázku</a:t>
            </a:r>
          </a:p>
          <a:p>
            <a:pPr marL="0" indent="0">
              <a:buNone/>
            </a:pP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aute iure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8" name="Zástupný symbol pro obsah 2"/>
          <p:cNvSpPr txBox="1">
            <a:spLocks/>
          </p:cNvSpPr>
          <p:nvPr/>
        </p:nvSpPr>
        <p:spPr>
          <a:xfrm>
            <a:off x="826478" y="3962875"/>
            <a:ext cx="2088232" cy="481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Popis obrázku 1</a:t>
            </a: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78008"/>
            <a:ext cx="4176464" cy="2784867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Název listu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099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2"/>
          <p:cNvSpPr txBox="1">
            <a:spLocks/>
          </p:cNvSpPr>
          <p:nvPr/>
        </p:nvSpPr>
        <p:spPr>
          <a:xfrm>
            <a:off x="251520" y="987574"/>
            <a:ext cx="2016224" cy="3024336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0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0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aute iure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480965777"/>
              </p:ext>
            </p:extLst>
          </p:nvPr>
        </p:nvGraphicFramePr>
        <p:xfrm>
          <a:off x="2411760" y="930182"/>
          <a:ext cx="5229360" cy="348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Název grafu</a:t>
            </a:r>
            <a:endParaRPr lang="cs-CZ" dirty="0"/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59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2"/>
          <p:cNvSpPr txBox="1">
            <a:spLocks/>
          </p:cNvSpPr>
          <p:nvPr/>
        </p:nvSpPr>
        <p:spPr>
          <a:xfrm>
            <a:off x="251520" y="987574"/>
            <a:ext cx="2016224" cy="3024336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0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0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aute iure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0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2949632096"/>
              </p:ext>
            </p:extLst>
          </p:nvPr>
        </p:nvGraphicFramePr>
        <p:xfrm>
          <a:off x="2771800" y="1059582"/>
          <a:ext cx="4916165" cy="3035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Název grafu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293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2346</TotalTime>
  <Words>421</Words>
  <Application>Microsoft Office PowerPoint</Application>
  <PresentationFormat>Předvádění na obrazovce (16:9)</PresentationFormat>
  <Paragraphs>40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Enriqueta</vt:lpstr>
      <vt:lpstr>Times New Roman</vt:lpstr>
      <vt:lpstr>SLU</vt:lpstr>
      <vt:lpstr>Name of presentation</vt:lpstr>
      <vt:lpstr>Title</vt:lpstr>
      <vt:lpstr>Prezentace aplikace PowerPoint</vt:lpstr>
      <vt:lpstr>Název listu</vt:lpstr>
      <vt:lpstr>Název grafu</vt:lpstr>
      <vt:lpstr>Název grafu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RDO</cp:lastModifiedBy>
  <cp:revision>45</cp:revision>
  <dcterms:created xsi:type="dcterms:W3CDTF">2016-07-06T15:42:34Z</dcterms:created>
  <dcterms:modified xsi:type="dcterms:W3CDTF">2022-09-19T15:51:30Z</dcterms:modified>
</cp:coreProperties>
</file>