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68" r:id="rId5"/>
    <p:sldId id="258" r:id="rId6"/>
    <p:sldId id="269" r:id="rId7"/>
    <p:sldId id="270" r:id="rId8"/>
    <p:sldId id="271" r:id="rId9"/>
    <p:sldId id="264" r:id="rId10"/>
    <p:sldId id="262" r:id="rId1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23.09.2024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525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019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36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396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DfyvYyPlRWMnia-2dMgEPX4Zk1hIZphb/edit?gid=2044595430#gid=204459543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management a technologie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INMBPIMT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 2023: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11:30-13:00 (pouze po předchozí domluvě emailem)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Čtvrtek: 11:30-13:00 (pouze po předchozí domluvě emailem)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přednáška // 45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budou zaměřeny na teoretické znalosti, které jsou součástí zkoušky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 16:25–17:10 A318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seminář // 90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 17:15–18:50 A318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 a samostatnou práci studentů jako je zejména zpracování a prezentace seminární práce a také zapojení do projektové výuky.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Data, informace a znalosti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typy dat. Životní cyklus informace. Asymetrie informace. Hodnocení a měření informace. Hodnocení informací podle kvality obsahu. Životní cyklus znalostí. Základní typy znalostí. Moudrost.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Informační a znalostní společnost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společnost. Znalostní společnost. Informační gramotnost. Znalostní ekonomika. 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Informační věda a informační zdroje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věda. Knihovní věda. Informační proces. Informační zdroje. Databáze. Katalogy. E-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Open Access. Vyhledávání dokumentů. Popis dokumentů. Charakteristika obsahu dokumentů. Citace. Rešerše.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Informační management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pojmu informační management. Role informačního manažera. Informační strategie. Informační systémy pro manažery. Modely a metodiky správy a řízení podnikových systémů.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Trendy v oblasti informačního a znalostního managementu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Big Data. Umělá inteligence. Business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Management.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Moderní technologie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Eyetracking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OCR a rozpoznání obrazu. Rozšířená realita. Virtuální realita,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RFID a další čtečky.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Závěrečný praktický projekt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a rozdělení úkolů v rámci závěrečného praktického projektu.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43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 na studenta: minimálně 50 % účast na seminářích, zpracování a prezentace seminární práce, zapojení do projektové výuky.  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Hodnotící metody: zpracování seminární práce (30 % hodnocení), zapojení do projektové výuky (30 % hodnocení), písemná zkouška (40 % hodnocení). 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proběhne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https://docs.google.com/spreadsheets/d/1DfyvYyPlRWMnia-2dMgEPX4Zk1hIZphb/edit?gid=2044595430#gid=2044595430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zpracovaná v PowerPointu na základě šablony dostupné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prezentovaná na určeném semináři v délce cca 10-15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zpracována jednotlivcem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obrázky nebo tabulky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seznam použitých zdrojů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teoretickou i praktickou část k danému tématu, úvod a závěr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také aktuálnost použitých zdrojů a dat, vlastní zhodnocení tématu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seminární 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Zapojení do projektové výuky proběhne v rámci týmových projektových úkolů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Zadání úkolů a sestavení týmů proběhne v rámci seminářů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raktické projekty budou zpracovány v kolektivu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studentů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bude prezentován v rámci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seminářů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včetně následné diskuse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Maximálně lze získat 30 bodů. </a:t>
            </a:r>
          </a:p>
          <a:p>
            <a:pPr>
              <a:buFontTx/>
              <a:buChar char="-"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Témata závěrečných projektů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si zvolit ze vzorových témat, která jsou uvedena v přednášce číslo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dohodě s vyučujícím je možné navrhnout vlastní témata v souladu s obsahovým zaměřením tohoto kurzu nebo s případnými novými aktuálními trendy v oblasti moderních technologií.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také realizovat „brainstorming“ vytváření nových nápadů pro zpracování nových témat závěrečných praktických projektů. 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 bude skládat ze dvou částí: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projektu pomocí PowerPointu nebo v Prezi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Praktická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ukázka vytvořeného projektu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Zapojení do projektové výuky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787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proběhne na univerzitě ve zkouškovém období formou online testu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se prokázat u zkoušky platným studentským průkazem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zkoušku si projděte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Pointové přednášky číslo 1 až 11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bude 20 otázek//pouze jedna správná odpověď; 15 otázek formou ABC </a:t>
            </a:r>
            <a:r>
              <a:rPr lang="cs-CZ" altLang="cs-CZ" sz="14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5 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otázek formou ANO/NE; jedna správná odpověď; každá správně zodpovězená otázka je za 2 body.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 na vyplnění zkouškového testu je 20 minut. 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Závěrečná online zkouška na univerzitě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50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https://is.slu.cz/auth/el/opf/zima2024/INMBPIMT/um/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2519</TotalTime>
  <Words>778</Words>
  <Application>Microsoft Office PowerPoint</Application>
  <PresentationFormat>Předvádění na obrazovce (16:9)</PresentationFormat>
  <Paragraphs>94</Paragraphs>
  <Slides>10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Enriqueta</vt:lpstr>
      <vt:lpstr>Times New Roman</vt:lpstr>
      <vt:lpstr>Wingdings</vt:lpstr>
      <vt:lpstr>SLU</vt:lpstr>
      <vt:lpstr>Informační management a technologie INMBPIMT</vt:lpstr>
      <vt:lpstr>Obecné informace o předmětu </vt:lpstr>
      <vt:lpstr>Obecné informace o předmětu – obsah kurzu </vt:lpstr>
      <vt:lpstr>Obecné informace o předmětu – obsah kurzu </vt:lpstr>
      <vt:lpstr>Požadavky na absolvování kurzu</vt:lpstr>
      <vt:lpstr>Požadavky na seminární práce</vt:lpstr>
      <vt:lpstr>Zapojení do projektové výuky</vt:lpstr>
      <vt:lpstr>Závěrečná online zkouška na univerzitě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148</cp:revision>
  <dcterms:created xsi:type="dcterms:W3CDTF">2016-07-06T15:42:34Z</dcterms:created>
  <dcterms:modified xsi:type="dcterms:W3CDTF">2024-09-23T11:00:05Z</dcterms:modified>
</cp:coreProperties>
</file>