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295" r:id="rId4"/>
    <p:sldId id="296" r:id="rId5"/>
    <p:sldId id="300" r:id="rId6"/>
    <p:sldId id="307" r:id="rId7"/>
    <p:sldId id="309" r:id="rId8"/>
    <p:sldId id="310" r:id="rId9"/>
    <p:sldId id="311" r:id="rId10"/>
    <p:sldId id="316" r:id="rId11"/>
    <p:sldId id="308" r:id="rId12"/>
    <p:sldId id="317" r:id="rId13"/>
    <p:sldId id="312" r:id="rId14"/>
    <p:sldId id="314" r:id="rId15"/>
    <p:sldId id="313" r:id="rId16"/>
    <p:sldId id="315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386" autoAdjust="0"/>
  </p:normalViewPr>
  <p:slideViewPr>
    <p:cSldViewPr>
      <p:cViewPr varScale="1">
        <p:scale>
          <a:sx n="84" d="100"/>
          <a:sy n="84" d="100"/>
        </p:scale>
        <p:origin x="96" y="7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846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1865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6277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1284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460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720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20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37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475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179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570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720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076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5765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SPOLEČNOST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znamená znalostní ekonomika v praxi?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znamená, že ekonomiku takových států tvoří služby (viz sektor služeb) nebo jiné produkty s vysokou přidanou hodnotou založené na znalostech.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„Poměr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těžkého průmyslu nebo zemědělství je nižší (v průměru méně než 40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%).“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„Ekonomiky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některých zemí jsou stále založeny ve velké většině na zemědělství (tzv. zemědělská ekonomika) nebo na těžkém průmyslu (tzv. průmyslová ekonomika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https://managementmania.com/cs/znalostni-ekonomika-knowledge-economy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smtClean="0"/>
              <a:t>Znalostní ekonomika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9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základní znaky znalostní ekonomiky lze uvést: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rostoucí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informačních a komunikačních technologií (ICT)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spolupráce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středem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zájmu subjektů je učení a učení se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kooperace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integrace původně oddělených ekonomických sektorů  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dynamičtější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tvorba cen v porovnání s klasickou ekonomikou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realizovány v reálném čase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spolupráce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organizací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smtClean="0"/>
              <a:t>Znalostní ekonomika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9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vytvářet prostor pro globální výzkumnou participaci,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podporovat široký okruh volně použitelných technologií a šiřitelných informací,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vzdělávání spojené s praxí na všech stupních vzdělávacího systému a spolupráci škol s podniky,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zajistit všem subjektům připojení k základním uzlům komunikační infrastruktury,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pružnější pracovní podmínky a rozšíření "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zjednodušit byrokracii pro podnikatele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zajistit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naprostou většinu administrativy přes Internet,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zjednodušení daňového systému a legislativy,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zavádění nových forem platebního styku,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</a:t>
            </a:r>
            <a:r>
              <a:rPr lang="cs-CZ" b="1" dirty="0" smtClean="0"/>
              <a:t>ekonomika - podpora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9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Lisabonská </a:t>
            </a: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EU si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stanovila již v roce 2000 strategický cíl: „stát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nejvíce konkurenceschopnou, dynamickou a na znalostech založenou ekonomikou na světě, která bude schopná udržet ekonomický růst s větším množstvím a kvalitou práce a větší sociální soudržností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dosažení tohoto cíle se Unie rozhodla zaměřit na tyto oblasti: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opatření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vytváření informační společnosti, výzkum a technologický rozvoj, strukturální reformy pro zvýšení konkurenceschopnosti, inovace a dokončení vnitřního trhu.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lidí a omezení vylučování ze společnosti.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ekonomická perspektiva a příznivý růstový výhled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ekonomika v kontextu EU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7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indexy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Index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znalostní ekonomiky (KEI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úvahu, zda dané prostředí napomáhá efektivnímu využití znalostí k rozvoji ekonomiky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Znalostní index (KI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všeobecnou schopnost země vytvářet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přijímat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rozšiřovat znalosti, tzn. její potenciál v rozvoji znalostí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ekonomika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0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země jsou pravidelně hodnoceny v těchto sledovaných ukazatelích: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vytváření informační společnosti pro všechny občany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rozvoj a podpora inovací, výzkumu a vývoje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liberalizace (odstraňování překážek v podnikání)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IT technologie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finanční služby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zlepšování podnikatelského prostředí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zvyšování sociálního začleňování a zaměstnanosti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posilování trvale udržitelného rozvoje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ekonomika v kontextu EU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52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Direktorát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vědu, techniku a průmysl pomáhá členským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OECD při rozvoji znalostní ekonomiky s cílem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dosažení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nejvyššího inovačního potenciálu a adaptace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politiky na využití příležitostí vytvářených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globalizací.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Direktorát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nabízí statistiky a analýzy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podporu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vládní politiky v oblasti vědy, technologií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průmyslu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Direktorát zkoumá rámcové podmínky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konkurenceschopnosti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průmyslu, růstu produktivity a vliv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globálních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hodnotových řetězců.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https://www.oecd.org/general/38406764.pdf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ekonomika a OECD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7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pojmy informační a znalostní společnost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charakteristiky a znaky znalostní ekonomiky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Pochopit znalostní ekonomiku v kontextu EU a OECD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První zmínka o informační společnosti sahá do roku 1969, kdy si Peter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Drucker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uvědomil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nástup znalostních pracovníků jako logický důsledek investic do vzdělávání.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investice do elektronické infrastruktury znamenaly příchod informační ekonomiky, která je označována též jako síťové nebo digitální ekonomika.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Tato úplně nová ekonomika pak výrazně mění podstatu a definici samotného kapitálu.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Zisky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intelektuálního kapitálu jako primárního zdroje bohatství se mohou dramaticky zvyšovat právě v prostředí síťové ekonomiky, neboť celková hodnota sítě roste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exponenciálně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počtem jednotlivých prvků, jak uvádí např. Vaněk (2013).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společnost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78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Jonáka (2003) je Informační společnost definovaná jako „společnost založená na integraci informačních a komunikačních technologií do všech oblastí společenského života v takové míře, že zásadně mění společenské vztahy a procesy.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Nárůst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zdrojů a komunikačních toků vzrůstá do té míry, že ho nelze zvládat dosavadními informačními a komunikačními technologiemi.“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společnost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29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Proč jsou informace tak důležité?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Odpověď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podává například Vaněk (2013), který uvádí, že se informace staly jedním z klíčových zdrojů každé organizace.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také jejich odlišnost od materiálových a finančních zdrojů především v tom, že jejich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výrazně klesá v čase a používáním se nezmenšuje, naopak zhodnocuje.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uložená zaměstnanci v podnikových informačních systémech jsou majetkem organizace stejně jako systémy samy.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společnost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87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Znalostní společnost je dnes mezinárodně uznávaná a prosazovaná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koncepce.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Pojmenování se mírně různí jako například znalostní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 / učící se společnost / společnost vědění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society /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society)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Znalostní společnost je charakteristická velkým důrazem na znalost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vědění, vzdělávání.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předpokladem je, skutečnost že další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rozvoj a zdokonalování společnosti musí být podporován tím, že se všichni lidé v průběhu života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vzdělávají, což je typické jako trend celoživotního učení/vzdělávání jako součásti způsobu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života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společnost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02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požadavkem je 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učit se, akumulovat znalosti a zkušenosti a znovu je aplikovat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Typickým jevem, je také to, že nelze čekávat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celý život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strávíme 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jedné oblasti zaměstnání či dokonce na jednom místě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profesní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dráha se bude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pravděpodobně nepředvídatelně měnit a bude velký tlak na schopnost přizpůsobit své dovednosti pro pracovní pozice, které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dnes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často možná ani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neexistují.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Znalostní společnost je také velkou výzvou pro školství a vzdělávání, kdy je důležitější a efektivnější podporovat schopnost dětí učit se namísto klasického učení se konkrétním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znalostem či dovednostem,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které v dnešní době mohou rychle zastarat.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společnost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75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uvádí ve studii znalostní společnosti ČSÚ tak v intenzivní globální konkurenci může ekonomika fungovat jen pokud bude podporovat rozvoj inovací a technologických vynálezů a to půjde jen v tom případě, že bude mít k dispozici kvalitní lidský kapitál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tato problematika stává významnou složkou sociálního pilíře sociálního a ukazatele související se vzděláváním a také s individuálním využíváním moderních s využíváním informačních a komunikačních technologií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Znalostní společnost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52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„Znalostní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je označení pro současné moderní ekonomické systémy vyspělých států, které jsou založené na využívání znalostí pro vytváření hodnot a na inovacích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„Znalostní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ekonomiku ženou dopředu myšlenky a inovace. Znalostní ekonomika zvyšuje produktivitu práce, vytváří nová odvětví, inovuje služby, výrobky, technologie a metody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práce“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„Znalostní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spočívá v tvorbě přidané hodnoty na základě zúročení znalostí, nejen díky manuální výrobě, a roste v ní význam vzdělání a využití vědeckých poznatků z hlediska celkové konkurenceschopnosti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země.“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https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://managementmania.com/cs/znalostni-ekonomika-knowledge-economy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smtClean="0"/>
              <a:t>Znalostní ekonomika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21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1165</Words>
  <Application>Microsoft Office PowerPoint</Application>
  <PresentationFormat>Předvádění na obrazovce (16:9)</PresentationFormat>
  <Paragraphs>127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Informační společnost</vt:lpstr>
      <vt:lpstr>Informační společnost</vt:lpstr>
      <vt:lpstr>Informační společnost</vt:lpstr>
      <vt:lpstr>Znalostní společnost</vt:lpstr>
      <vt:lpstr>Znalostní společnost</vt:lpstr>
      <vt:lpstr>Znalostní společnost</vt:lpstr>
      <vt:lpstr>Znalostní ekonomika</vt:lpstr>
      <vt:lpstr>Znalostní ekonomika</vt:lpstr>
      <vt:lpstr>Znalostní ekonomika</vt:lpstr>
      <vt:lpstr>Znalostní ekonomika - podpora</vt:lpstr>
      <vt:lpstr>Znalostní ekonomika v kontextu EU</vt:lpstr>
      <vt:lpstr>Znalostní ekonomika</vt:lpstr>
      <vt:lpstr>Znalostní ekonomika v kontextu EU</vt:lpstr>
      <vt:lpstr>Znalostní ekonomika a OECD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160</cp:revision>
  <dcterms:created xsi:type="dcterms:W3CDTF">2016-07-06T15:42:34Z</dcterms:created>
  <dcterms:modified xsi:type="dcterms:W3CDTF">2020-01-29T09:18:53Z</dcterms:modified>
</cp:coreProperties>
</file>