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87" r:id="rId3"/>
    <p:sldId id="332" r:id="rId4"/>
    <p:sldId id="333" r:id="rId5"/>
    <p:sldId id="318" r:id="rId6"/>
    <p:sldId id="344" r:id="rId7"/>
    <p:sldId id="334" r:id="rId8"/>
    <p:sldId id="345" r:id="rId9"/>
    <p:sldId id="346" r:id="rId10"/>
    <p:sldId id="347" r:id="rId11"/>
    <p:sldId id="348" r:id="rId12"/>
    <p:sldId id="352" r:id="rId13"/>
    <p:sldId id="353" r:id="rId14"/>
    <p:sldId id="355" r:id="rId15"/>
    <p:sldId id="356" r:id="rId16"/>
    <p:sldId id="358" r:id="rId17"/>
    <p:sldId id="350" r:id="rId18"/>
    <p:sldId id="351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03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853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29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14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880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02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322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61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1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56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790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8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81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01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976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7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KNIHOVNÍ VĚDA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je velmi významná, protože informací nestačí jen získat, ale je potřeba je i dále zpracovávat, kategorizovat, aktualizovat a často i archivovat.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 době je informací potřebných pro chod podniku mnoho a stále narůstají.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 na zpracování všech informací jsou omezené jak z důvodu kapacity, tak také časové náročnosti.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nezbytné tedy využívat nejnovější technologie a systémy.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Správa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správu informací má řešit následující problémy: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zpracování,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indexace,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Správa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v českém překladu systém pro správu obsahu.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 (článků) probíhá standardně zpravidla prostřednictvím webového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rozhraní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využití jednoduchého online WYSIWYG editoru nebo jednoduchého systému formátování textu. Není tedy nezbytně nutná znalost HTML pro vytváření obsahu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software zajišťující správu dokumentů, nejčastěji webového obsahu. V dnešní době se jako CMS zpravidla chápou webové aplikace. Pro CMS se někdy používají 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redakční či publikační systém.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kvalitního redakčního systému je tedy možné jednoduše a efektivně spravovat a měnit obsah webových stránek.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publikování textů na webu je možné díky současným redakčním systémům vytvářet fotogalerie, spravovat diskuse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internetový obchod.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mají integrovány tyto výše uvedené funkci již po základní instalaci, do jiných redakčních systémů lze tyto funkce doinstalovat pomocí dostupných rozšíření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08912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administrátorské funkce jsou: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modifikace a publikace dokumentů (článků),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modifikace obsahových sekcí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modifikace navigačních prvků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 k dokumentům (správa uživatelů a skupin, přístupová práva),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diskusí či komentářů,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souborů, obrázků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galerií,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 pro vzhled,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jazykových nastavení,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kalendářní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uživatelské funkce jsou: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(kategorie, články),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komentářů,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odebírání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novinek.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nejznámější a nejpoužívanější CMS systémy se řadí: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oblíbené, přesto ne tak rozšířené CMS systémy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Blogger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Magento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vBulletin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TYPO3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DataLife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PrestaShop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Bitrix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dokumentů nebo také Systém pro správu dokumentů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(DMS) 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(EDM)), je počítačový systém určený ke správě elektronických dokumentů a/nebo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zdigitalizovaných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papírových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např. dokumentů převedených do digitální podoby skenováním.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 systém pro správu dokumentů řeší následující problémy: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začleňování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verzí 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"tok dokumentů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Systémy </a:t>
            </a:r>
            <a:r>
              <a:rPr lang="cs-CZ" b="1" dirty="0"/>
              <a:t>pro správu dokumentů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konkrétních aplikací pro správu dokumentů: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Alfresco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Docker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Xerox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DocuShare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Systémy </a:t>
            </a:r>
            <a:r>
              <a:rPr lang="cs-CZ" b="1" dirty="0"/>
              <a:t>pro správu dokumentů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co je to informační věda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co je 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knihovní věda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Vysvětlit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správu obsahu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systémy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správu dokumentů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nejširším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chápána jako obecná věda o informaci (fyzikální, biologické,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užším významu pak jako věda interdisciplinárního charakteru zabývající se zákonitostmi procesů vzniku, zpracování, měření, kódování, ukládání, transformace, distribuce a recepce informací ve společnosti.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zabezpečit a racionalizovat sociální informační a komunikační procesy.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informační vědy jako vědního a/nebo studijního oboru se v různých zemí i u různých autorů liší. Podle zaměření autorů se klade i různý důraz na různé druhy informací. Obecně je chápáno, že informační věda v nejširším pojetí zahrnuje: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jev a proces probíhající v lidském vědomí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potenciální, tj. zaznamenanou jakýmkoli znakovým systémem na jakémkoli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hmotném nosiči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shromažďování, zpracování, uchovávání a šíření takových informací v informačních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systémech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věda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Knihovní věda je vědní obor zkoumající proces informační komunikace v knihovnách.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metodiku práce s informačními zdroji a zabývá se funkcí, organizací, správou a činností knihoven.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chápe jako součást informační vědy.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Knihovnictví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vědní, studijní a praktický obor, jehož předmětem jsou všechny aspekty činnosti knihoven a knihovnictví.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Josefa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Straka uvádí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knihovní vědu definovat jako vědní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obor sociální informatiky,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zkoumá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informační komunikace dokumentových informací a specificky tu část užití či přirozeného fondu dokumentů ve společnosti, která je institucionalizována a probíhá zejména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knihovnách zpracovává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metodiku a z technické informatiky aplikuje technologii této složky a části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kategorií knihovní vědy je knihovna jako instituce společenského užití dokumentových informací a další, zejména subjektové a nástrojové kategorie, které jsou jejími prvky (čtenář, četba, knihovník, dokumentový fond, knihovní katalog,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bibliograficko-informační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služba a jiné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je proces zahrnující získávání, zpracování, uchování, zprostředkování a využívání informací.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soubor vzájemně souvisejících nebo vzájemně působících činností, které přeměňují určité vstupy na výstupy.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vytváří vztahy a struktury mezi informačními zdroji a uživateli a jeho cílem je překonávání překážek mezi vznikem a užitím informace.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narušují informační šumy a informační bariéry.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proces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získávání informací jsou v dnešní době díky informačním technologiím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usnadněny a urychleny oproti minulosti, kdy získávání informací vyžadovalo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daleko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úsilí a často i náklady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získávat především informace užitečné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využitelné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pracovníci by měli být schopni informace efektivně využít a také vytvořit systém na jejich zpracování.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získávání lze rozdělit na vnější a vnitřní zdroje.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informací z vnějších zdrojů zahrnuje celou řadu externích zdrojů, jako jsou například veřejné rejstříky, databáze, tiskoviny, odborná periodika, televize, odborné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konference, školení, propagační materiály a samozřejmě také internet.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mohou být různého charakteru jako například obecné, technické, ekonomické, právní atd.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Získávání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vnitřních zdrojů se jedná zejména o interní dokumenty, které vytvořili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pracovníci (obchodní referenti, konstruktéři, ekonomové, personalisté atd.) a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archivovat a poskytnou spolupracovníkům. Mají různou podobu - zprávy, hlášení, výkazy atd.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mají pouze interní charakter a mohou podléhat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mlčenlivosti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jiné informace naopak podniky vytváří povinně a v předepsané formě. Může se jednat o účetnictví firmy, audit, bezpečnost práce, statistické výkazy pro státní statistický úřad, technické a hygienické atesty zboží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Získávání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1176</Words>
  <Application>Microsoft Office PowerPoint</Application>
  <PresentationFormat>Předvádění na obrazovce (16:9)</PresentationFormat>
  <Paragraphs>150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Informační věda </vt:lpstr>
      <vt:lpstr>Informační věda </vt:lpstr>
      <vt:lpstr>Knihovní věda</vt:lpstr>
      <vt:lpstr>Knihovní věda</vt:lpstr>
      <vt:lpstr>Informační proces</vt:lpstr>
      <vt:lpstr>Získávání informací</vt:lpstr>
      <vt:lpstr>Získávání informací</vt:lpstr>
      <vt:lpstr>Správa informací</vt:lpstr>
      <vt:lpstr>Správa informací</vt:lpstr>
      <vt:lpstr>Systémy pro správu obsahu</vt:lpstr>
      <vt:lpstr>Systémy pro správu obsahu</vt:lpstr>
      <vt:lpstr>Systémy pro správu obsahu</vt:lpstr>
      <vt:lpstr>Systémy pro správu obsahu</vt:lpstr>
      <vt:lpstr>Systémy pro správu obsahu</vt:lpstr>
      <vt:lpstr>Systémy pro správu dokumentů</vt:lpstr>
      <vt:lpstr>Systémy pro správu dokumentů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198</cp:revision>
  <dcterms:created xsi:type="dcterms:W3CDTF">2016-07-06T15:42:34Z</dcterms:created>
  <dcterms:modified xsi:type="dcterms:W3CDTF">2020-01-29T12:37:15Z</dcterms:modified>
</cp:coreProperties>
</file>