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288" r:id="rId4"/>
    <p:sldId id="290" r:id="rId5"/>
    <p:sldId id="291" r:id="rId6"/>
    <p:sldId id="292" r:id="rId7"/>
    <p:sldId id="293" r:id="rId8"/>
    <p:sldId id="294" r:id="rId9"/>
    <p:sldId id="302" r:id="rId10"/>
    <p:sldId id="303" r:id="rId11"/>
    <p:sldId id="300" r:id="rId12"/>
    <p:sldId id="316" r:id="rId13"/>
    <p:sldId id="318" r:id="rId14"/>
    <p:sldId id="324" r:id="rId15"/>
    <p:sldId id="320" r:id="rId16"/>
    <p:sldId id="323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743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054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474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964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052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59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72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30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84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327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476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20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411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58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uvádí například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(2005), tak je nutné informační strategii podniku vytvářet v návaznosti na rozvojový (podnikatelský) plán podniku. Strategické plánování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v izolaci od strategického podnikatelského plánu je zárodkem pozdějších problémů. Izolované vytváření plánu informační strategie pravděpodobně povede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nákladných systémů, které nebudou schopny plně sloužit potřebám podniku.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Maryšky (2008) informační strategie zajišťuje především vzájemnou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provázání plánovaných a řešených projektů a provozovaných aplikací. Nemá-li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strategii, pak obvykle investice do informatiky nejsou navázány na podnikové cíle, a tím není dostatečně zajištěna návratnost investic do IS/ICT.  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Informační </a:t>
            </a:r>
            <a:r>
              <a:rPr lang="cs-CZ" b="1" dirty="0"/>
              <a:t>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38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informační podpory managementu jsou nejvýznamnější následující informační systémy: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informační systémy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rozhodování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pro podporu vrcholového řízení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systémy pro manažery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24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Manažerské informační </a:t>
            </a:r>
            <a:r>
              <a:rPr lang="cs-CZ" sz="1800" b="1" dirty="0" smtClean="0"/>
              <a:t>systémy (MIS) </a:t>
            </a:r>
            <a:r>
              <a:rPr lang="cs-CZ" sz="1800" b="1" dirty="0"/>
              <a:t>slouží pro pracovní a řídící rozhodování, využívání zdrojů a podobně.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Skládá </a:t>
            </a:r>
            <a:r>
              <a:rPr lang="cs-CZ" sz="1800" b="1" dirty="0"/>
              <a:t>se z podsystémů pro marketing, výrobu, finance, personál a další. Vstupem jsou data v databázích a výstupem je sumarizace</a:t>
            </a:r>
            <a:r>
              <a:rPr lang="cs-CZ" sz="1800" b="1" dirty="0" smtClean="0"/>
              <a:t>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Sodomka a </a:t>
            </a:r>
            <a:r>
              <a:rPr lang="cs-CZ" sz="1800" b="1" dirty="0" err="1"/>
              <a:t>Klčová</a:t>
            </a:r>
            <a:r>
              <a:rPr lang="cs-CZ" sz="1800" b="1" dirty="0"/>
              <a:t> (2010) uvádějí, že manažerský informační systém (Management </a:t>
            </a:r>
            <a:r>
              <a:rPr lang="cs-CZ" sz="1800" b="1" dirty="0" err="1" smtClean="0"/>
              <a:t>Information</a:t>
            </a:r>
            <a:r>
              <a:rPr lang="cs-CZ" sz="1800" b="1" dirty="0" smtClean="0"/>
              <a:t> </a:t>
            </a:r>
            <a:r>
              <a:rPr lang="cs-CZ" sz="1800" b="1" dirty="0" err="1"/>
              <a:t>System</a:t>
            </a:r>
            <a:r>
              <a:rPr lang="cs-CZ" sz="1800" b="1" dirty="0"/>
              <a:t> - MIS) představuje IS/ICT podporu pro vrcholové i operativní </a:t>
            </a:r>
            <a:r>
              <a:rPr lang="cs-CZ" sz="1800" b="1" dirty="0" smtClean="0"/>
              <a:t>rozhodování</a:t>
            </a:r>
            <a:r>
              <a:rPr lang="cs-CZ" sz="1800" b="1" dirty="0"/>
              <a:t>, které může mít buď podobu sjednocených, předmětově orientovaných databází navržených za tímto účelem nebo jednoduchých analýz prováděných v databázích trans-akčních systémů.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45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filozofie zpracování dat v rámci MIS je důležitý koncept FASMI (Fast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Multidimensional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kdy jsou nesetříděné získané údaje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následujících charakteristik: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rychlý (umožňuje kvalitní využití manažerských analýz pružně a rychle),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analytický (poskytuje potřebné analýzy),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sdílený (umožňuje sdílený výsledků v rámci celého podniku),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multidimensional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-mnohorozměrný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(umožňuje vícerozměrnou analýzu),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informační (výstupem kvalitní a správné informace).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9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praktické využití manažerských informačních systémů: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kontinuální monitorování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hodnocení tržních segmentů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poptávky a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 předpovídání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strategie a její dodržování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posuzování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taktiky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Manažerské informační systémy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80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rozhodování mají specifické funkce, které pomáhají manažerům při rozhodování. Vstupem jsou údaje z MIS a výstupem například problémové faktory a možná řešení.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podporu rozhodování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Support Systems – DSS) jsou určeny k tomu, aby manažerům pomáhaly při realizaci řídících a rozhodovacích činností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Tyto systémy umožňují srovnávat dílčí výsledky řešení s představami a podle toho ovlivňovat další průběh řešení. Důležité je, že tyto systémy poskytují uživateli nabídky řešení a případně kladením dotazů usměrňují jeho postup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podporu </a:t>
            </a:r>
            <a:r>
              <a:rPr lang="cs-CZ" b="1" dirty="0" smtClean="0"/>
              <a:t>rozhodování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8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systémy, jak uvádí Tvrdíková (2008), vytvářejí ze základních dat operativního charakteru přísně strukturovaná a vysoce agregovaná data s vysokou vypovídací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hodnotou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 využita také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multidimenzionalita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umožňující rychle a jednoduše vytvářet nové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data, vyhledávání zákonitostí (trendových charakteristik), indikaci odchylek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ukazatelů od plánovaných hodnot a také predikci dalšího vývoje.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systémy pro podporu vrcholového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45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/>
              <a:t>Definovat pojem informační management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Objasnit </a:t>
            </a:r>
            <a:r>
              <a:rPr lang="cs-CZ" sz="1800" b="1" dirty="0"/>
              <a:t>rozdíl dřívějšího a současného pojetí informačního managementu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/>
              <a:t>Vymezení informačního managementu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Uvedení úloh informačního managementu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Seznámení s rolí informační manažera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Uvést základní informační strategie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Uvést základní informační systémy </a:t>
            </a:r>
            <a:r>
              <a:rPr lang="cs-CZ" sz="1800" b="1" dirty="0"/>
              <a:t>pro </a:t>
            </a:r>
            <a:r>
              <a:rPr lang="cs-CZ" sz="1800" b="1" dirty="0" smtClean="0"/>
              <a:t>manažery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informačního managementu se postupně mění. Existuje několik definic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informačního managementu.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Vodáček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Rosický (1997) uvádějí následující definici: „Informační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definovat jako transdisciplinárně pojatý soubor poznatků, metod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systémových přístupů informatiky, které pomáhají vhodně realizovat přístupy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myšlení a jednání k dosažení cílů uvažované organizace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je vědomý proces, při němž jsou shromažďována data, která jsou využívána pro podporu rozhodovacích a řídících procesů na všech úrovních řízení podniku.“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Hinton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2006)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Informační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7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Informační management lze zařadit mezi úlohy vedení podniku, které se zabývají identifikací problémů na úrovni vnitřní i vnější komunikace. V rámci tohoto pojetí tedy nelze informační management oddělit od procesu vedení podniku.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Práce </a:t>
            </a:r>
            <a:r>
              <a:rPr lang="cs-CZ" sz="1800" b="1" dirty="0"/>
              <a:t>s informacemi v podnicích a organizacích je jedním z podstatných organizačních cílů, za které musí být zodpovědné vedení.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Informační </a:t>
            </a:r>
            <a:r>
              <a:rPr lang="cs-CZ" sz="1800" b="1" dirty="0"/>
              <a:t>management využívá systémové přístupy poskytující metodické návody nejen pro řešení problémů, ale umožňující zejména komplexně způsob řešení s ohledem k ostatním vlivům.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Vymezení a úlohy informačního managementu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Informační management je komplexní systém, který nelze posuzovat pouze z pohledu samotných dat, ale i z pohledu osob, které s nimi pracují. Jedná se v podstatě o všechny pracovníky na všech úrovních podniku, kteří mají často specifické potřeby a požadavky na přístup k informacím. Tyto specifické potřeby ohledně informací je nutné zohlednit pro správné nastavení managementu informací v podniku. </a:t>
            </a: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V rámci informačního managementu se nastaví vhodné techniky pro práci s informacemi. Určí se také vhodné formy komunikace a identifikuje se, které informace se pro dosažení cílů organizace jeví jako racionální.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Vymezení a úlohy informačního managementu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Role informačního managementu spočívá stručně řečeno v činnostech, jako je </a:t>
            </a:r>
            <a:r>
              <a:rPr lang="cs-CZ" sz="1800" b="1" dirty="0" smtClean="0"/>
              <a:t>organizování</a:t>
            </a:r>
            <a:r>
              <a:rPr lang="cs-CZ" sz="1800" b="1" dirty="0"/>
              <a:t>, vyhledávání, získávání, zajištění a udržení informací. Informační management úzce souvisí s řízením podniku a se správou dat.</a:t>
            </a:r>
          </a:p>
          <a:p>
            <a:pPr marL="0" indent="0" algn="just">
              <a:buNone/>
            </a:pPr>
            <a:r>
              <a:rPr lang="cs-CZ" sz="1800" b="1" dirty="0"/>
              <a:t>Jak uvádí např. Tvrdíková (2008), tak je velmi žádoucí, aby firmy a instituce </a:t>
            </a:r>
            <a:r>
              <a:rPr lang="cs-CZ" sz="1800" b="1" dirty="0" smtClean="0"/>
              <a:t>zaměstnávaly </a:t>
            </a:r>
            <a:r>
              <a:rPr lang="cs-CZ" sz="1800" b="1" dirty="0"/>
              <a:t>informační manažery, protože jejich význam spočívá v zajištění řízení procesu </a:t>
            </a:r>
            <a:r>
              <a:rPr lang="cs-CZ" sz="1800" b="1" dirty="0" smtClean="0"/>
              <a:t>zvyšování </a:t>
            </a:r>
            <a:r>
              <a:rPr lang="cs-CZ" sz="1800" b="1" dirty="0"/>
              <a:t>kvality IS a ICT v dané firmě či instituci. Spolupracuje s vrcholovým vedením firmy, vedoucím útvaru informatiky, správcem systému, systémovým integrátorem či </a:t>
            </a:r>
            <a:r>
              <a:rPr lang="cs-CZ" sz="1800" b="1" dirty="0" smtClean="0"/>
              <a:t>poskytovatelem </a:t>
            </a:r>
            <a:r>
              <a:rPr lang="cs-CZ" sz="1800" b="1" dirty="0"/>
              <a:t>outsourcingu.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Role </a:t>
            </a:r>
            <a:r>
              <a:rPr lang="pt-BR" b="1" dirty="0" smtClean="0"/>
              <a:t>informačního mana</a:t>
            </a:r>
            <a:r>
              <a:rPr lang="cs-CZ" b="1" dirty="0" smtClean="0"/>
              <a:t>ž</a:t>
            </a:r>
            <a:r>
              <a:rPr lang="pt-BR" b="1" dirty="0" smtClean="0"/>
              <a:t>e</a:t>
            </a:r>
            <a:r>
              <a:rPr lang="cs-CZ" b="1" dirty="0" err="1" smtClean="0"/>
              <a:t>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Zodpovědnost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řízení vývoje a provozu celého IS/IT,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zajišťování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rozvoje modelu řízení IS/IT,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vztahů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dodavateli, personální řízení pracovníků IS/IT, řízení auditu IS, ekonomické analýzy rozvoje a provozu IS/IT.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základní předpoklady pro tuto pracovní pozici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vidět dopředu,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formulovat strategii,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řídit týmy,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o IS/IT,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řídících ekonomických, organizačních a personálních faktorů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Role </a:t>
            </a:r>
            <a:r>
              <a:rPr lang="pt-BR" b="1" dirty="0" smtClean="0"/>
              <a:t>informačního mana</a:t>
            </a:r>
            <a:r>
              <a:rPr lang="cs-CZ" b="1" dirty="0" smtClean="0"/>
              <a:t>ž</a:t>
            </a:r>
            <a:r>
              <a:rPr lang="pt-BR" b="1" dirty="0" smtClean="0"/>
              <a:t>e</a:t>
            </a:r>
            <a:r>
              <a:rPr lang="cs-CZ" b="1" dirty="0" err="1" smtClean="0"/>
              <a:t>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životního cyklu informačních systémů jsou řídícími a výkonnými pracovníky zodpovědnými za informační management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používány 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cílů určité metody s cílem efektivního výkonu úkolů informačního managementu.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metody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 lze zařadit následující: analýzu, syntézu, metodu systémového přístupu, metodu projektového řízení, optimalizace, auditu a operativního řízení.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Metody informačního managementu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navazuje a rozpracovává podnikovou strategii. Cílem je především podpora podnikových cílů vhodným informačním systémem a efektivní práce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rovněž určuje celkovou koncepci rozvoje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podniku na dva až tři roky. (Česká společnost pro systémovou integraci, 2011)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hierarchie mezi podnikovými strategiemi pak zaujímá mezi funkčními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postavení v tom smyslu, že musí podporovat jak nadřazenou obchodní strategii, tak i ostatní funkční strategie a měla by s nimi být provázána tak, aby maximálně IS/IT podporovaly naplnění dílčích strategických cílů souvisejících funkčních strategií.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Keřkovský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Informační </a:t>
            </a:r>
            <a:r>
              <a:rPr lang="cs-CZ" b="1" dirty="0"/>
              <a:t>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9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1072</Words>
  <Application>Microsoft Office PowerPoint</Application>
  <PresentationFormat>Předvádění na obrazovce (16:9)</PresentationFormat>
  <Paragraphs>110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Informační management</vt:lpstr>
      <vt:lpstr>Vymezení a úlohy informačního managementu</vt:lpstr>
      <vt:lpstr>Vymezení a úlohy informačního managementu</vt:lpstr>
      <vt:lpstr>Role informačního manažera</vt:lpstr>
      <vt:lpstr>Role informačního manažera</vt:lpstr>
      <vt:lpstr>Metody informačního managementu</vt:lpstr>
      <vt:lpstr>Informační strategie</vt:lpstr>
      <vt:lpstr>Informační strategie</vt:lpstr>
      <vt:lpstr>Informační systémy pro manažery</vt:lpstr>
      <vt:lpstr>Manažerské informační systémy </vt:lpstr>
      <vt:lpstr>Manažerské informační systémy  </vt:lpstr>
      <vt:lpstr>Manažerské informační systémy  </vt:lpstr>
      <vt:lpstr>Systémy pro podporu rozhodování </vt:lpstr>
      <vt:lpstr>Informační systémy pro podporu vrcholového řízení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145</cp:revision>
  <dcterms:created xsi:type="dcterms:W3CDTF">2016-07-06T15:42:34Z</dcterms:created>
  <dcterms:modified xsi:type="dcterms:W3CDTF">2020-01-29T09:37:30Z</dcterms:modified>
</cp:coreProperties>
</file>