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287" r:id="rId3"/>
    <p:sldId id="320" r:id="rId4"/>
    <p:sldId id="335" r:id="rId5"/>
    <p:sldId id="334" r:id="rId6"/>
    <p:sldId id="321" r:id="rId7"/>
    <p:sldId id="327" r:id="rId8"/>
    <p:sldId id="336" r:id="rId9"/>
    <p:sldId id="322" r:id="rId10"/>
    <p:sldId id="328" r:id="rId11"/>
    <p:sldId id="323" r:id="rId12"/>
    <p:sldId id="329" r:id="rId13"/>
    <p:sldId id="337" r:id="rId14"/>
    <p:sldId id="342" r:id="rId15"/>
    <p:sldId id="338" r:id="rId16"/>
    <p:sldId id="341" r:id="rId17"/>
    <p:sldId id="339" r:id="rId18"/>
    <p:sldId id="266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911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833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190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49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091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481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692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927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437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309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605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74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192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763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2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zsirenarealita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y.google.com/store/apps/details?id=cz.rozsirenarealita.showmear&amp;hl=c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MODERNÍ TECHNOLOGIE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Bezpilotní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letadla </a:t>
            </a: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většinou řadí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následujících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funkčních </a:t>
            </a: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návnady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Průzkumné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Bojové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Logistické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vývojové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komerční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Drony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RFID (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 překladu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 na rádiové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frekvenci je systém identifikátorů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navržených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nejen 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zboží a v podstatě navazuje 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čárových kódů.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Stejně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čárové kódy slouží k bezkontaktní komunikaci na krátkou vzdálenost.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Iniciátorem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vývoje je stejně jako u čárových kódů firma Wal-Mart. Patent na technologii RFID získal vynálezce Charles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roce 1983.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RFID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čipy různých frekvencí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velmi často používají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čipová časomíra pro změření účastníků sportovních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závodů.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RFID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NFC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modulární technologie radiové bezdrátové komunikace mezi elektronickými zařízeními na velmi krátkou vzdálenost (do 4 cm) s přiblížením přístrojů.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předpokládané využití této technologie je především ve výměně klíčových dat při bezkontaktních finančních transakcích a ve zjednodušené konfiguraci spojení radiových zařízení, jako např. Wi-Fi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NFC je popisována standardy, které zahrnují několik komunikačních protokolů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založena na standardech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RFID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součástí normy ISO/IEC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18092 definovaném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neziskovou organizací NFC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Forum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jež byla založena v roce 2004 firmami Nokia, Philips a Sony.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NFC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vychází z anglického „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Response“,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překladu tedy kód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rychlé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kódů je prostředek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automatizovaný sběr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 dokáže zakódovat mnohem větší množství dat, než klasický EAN čárový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určeny pro počítačové zpracování, využívají velké množství technik předcházejících chybám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 přestává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být čitelným až po odstranění či znečištění velké části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kódu (nevadí ani otáčení kódu, inverze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barev, kód nevyžaduje velký kontrast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barev)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definovány v 40 velikostních verzích (od 1 do 40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QR kódy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3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Čipová karta (anglicky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definována jako plastová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karta kapesní velikosti s integrovaným obvodem (čipem), který je schopen zpracovávat data.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ařízení je tedy schopné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přijmout data, zpracovat je a vrátit požadované informace.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karty je možné rozdělit na paměťové a mikroprocesorové.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Čipové karty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používají často v případech, kdy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potřeba spolehlivé a bezpečné autentizace.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Čipové karty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5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Největší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nárůst v používání čipových karet přišel v roce 1990 se zavedením SIM karet používaných v GSM mobilních zařízeních.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významný rozvoj proběhl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bankovnictví, když mezinárodní platební systémy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Visa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Europay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roce 1993 podepsaly smlouvu na spolupráci při vývoji specifikace pro čipové karty pro platbou s kreditní a debetní kartou.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Bezkontaktní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čipové karty, nevyžadující fyzický kontakt mezi čtečkou a kartou, byly rozvinuty firmami Visa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během let 2004 a 2006 v USA.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Čipové karty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altLang="cs-CZ" sz="1800" b="1" u="sng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Kontaktní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čipové karty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Karty mají kontakt o velikosti přibližně jeden čtvereční centimetr s pozlacenými kontaktními ploškami. Plošky poskytují elektrické propojení po vložení do čtečky, která jsou použita jako komunikační médium mezi čipovou kartou a zařízením (počítačem, bankovním terminálem nebo mobilním telefonem).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Bezkontaktní čipové karty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Bezkontaktní čipové karty, nevyžadující fyzický kontakt mezi čtečkou a kartou, byly rozvinuty firmami Visa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během let 2004 a 2006 v USA.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Čipové karty – typy karet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1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služby: Elektronická peněženka, platby přes terminály, kreditní nebo debetní karty, platby přes internet.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sítě GSM, ale také přístupové karty do placené, nejčastěji, satelitní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televize.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počítačových sítí.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přístupu: Zaměstnanecké přístupové karty určující přístup do chráněných areálů.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Doprava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Řidičská oprávnění, karty pro hromadnou dopravu,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mýtné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Věrnostní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karty: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zákaznících 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benefitním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systémem.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Zdravotnictví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Sběr informací o stavu pacienta, ověření zdravotního pojištění.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Příklady čipových bezkontaktních karet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11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využití rozšířené reality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využití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virtuální reality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možné využití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dronů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Seznámit s technologií RFID, NFC a QR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Seznámit s čipovými kartami a jejich využitím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rozšířená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realita je pojem používaný pro zobrazení reality a následného přidání digitálních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prvků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příkladem může být např. vyfotografování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budovy mobilním telefonem a následné přidání digitálních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prvků (text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2D či 3D objekty,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obrázky, filmové klipy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zvuky)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 propojení rozšířené reality zejména 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webové stránky, prezentace,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internetové obchody atd.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rozšířená realita umožňuje také propojení na další technologie jako je využití GPS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navigace, digitálního kompasu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samozřejmě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připojení k internetu.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Rozšířená realita (AR)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4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několik možností jak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rozšířenou realitu prezentovat koncovému uživateli: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Kiosek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vlastním počítači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offline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vlastním počítači online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chytrém mobilním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telefonu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Rozšířená realita (AR)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71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Ukázka praktického využití: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ilní aplikace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ShowMeAR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Tato aplikace 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zaměřena na prezentaci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různých produktů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služeb.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shlédnout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obsah, který může být 3D modelem například produktu, video upoutávky či celého filmu, webové aplikace /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stránky! Celkově vzato jde o moderní technologii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přináší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rozšířený obsah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statické prezentace a díky dynamickým prvkům vtáhne případné zákazníky/uživatele do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děje.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://www.rozsirenarealita.cz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play.google.com/store/apps/details?id=cz.rozsirenarealita.showmear&amp;hl=cs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Rozšířená realita (AR)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59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 umožňující uživateli ocitnout se v simulovaném prostředí, ideálně doprovázené jeho interakcí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ním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prostřednictvím VR se vytvářejí iluze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skutečného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světa nebo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fiktivního světa počítačových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iluze skutečného světa se skládají zejména na základě vizuálního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sluchového, hmatového či jiného zážitku budícího subjektivní dojem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skutečnosti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 interakce uživatele s virtuálním prostředím je zajištěna standardně senzory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snímání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pohybů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principem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vytváření virtuální reality je stereoskopické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zobrazování (vytváření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různých vjemů pro každé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oko za účelem vytvoření iluze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skutečného trojrozměrného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Virtuální realita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(VR)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39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Nejpoužívanější technické prostředky pro VR: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zobrazováním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různých pohledů na dva displeje, kde každý je umístěn před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 </a:t>
            </a:r>
          </a:p>
          <a:p>
            <a:pPr algn="just">
              <a:buFont typeface="+mj-lt"/>
              <a:buAutoNum type="arabicParenR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shutter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glasses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střídavě velkou rychlostí zatmívají levé a pravé oko v synchronizaci se zobrazením na monitoru.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barev, kde speciální brýle mají na každém skle jiný barevný filtr vždy v páru vzájemně doplňkových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barev (červená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azurová)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arenR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soupravy bez zobrazovacího zařízení, do které se horizontálně umístí chytrý mobilní telefon, jehož displej bude zobrazovat na každé polovině jiný obraz pro každé oko a bude vhodně zakryt, aby byla projekce věrohodná.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Virtuální realita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(VR)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Využití virtuální reality v praxi:</a:t>
            </a:r>
            <a:endParaRPr lang="cs-CZ" altLang="cs-CZ" sz="18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lékařství (modely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orgánů nebo celého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těla získané za pomocí počítačové tomografie)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 (trénování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pohybu, cviku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techniky)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Stavebnictví a strojírenství (práce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třech rozměrech jako je CAD, VR přidává možnost prohlédnout si interiéry staveb, vnitřek automobilů, atd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Armádě (simulátory výcviku létání, bojové simulátory)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Zábava (hry, počítačová 3D grafika)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Virtuální realita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(VR)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0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„Bezpilotní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letoun (někdy UAV z anglického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Unmanned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Aerial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Vehicle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nebo také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anglického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letadlo bez posádky, které může být řízeno na dálku, nebo létat samostatně pomocí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předprogramovaných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letových plánů nebo pomocí složitějších dynamických autonomních systémů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„Bezpilotní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letadla se používají často v armádě k průzkumným i útočným letům. Používají se také k mnoha civilním úkolům, například k hašení požárů, policejnímu sledování nebo průzkumu terénu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http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://www.droneweb.cz/co-je-dron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Drony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7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</TotalTime>
  <Words>1253</Words>
  <Application>Microsoft Office PowerPoint</Application>
  <PresentationFormat>Předvádění na obrazovce (16:9)</PresentationFormat>
  <Paragraphs>137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Rozšířená realita (AR)</vt:lpstr>
      <vt:lpstr>Rozšířená realita (AR)</vt:lpstr>
      <vt:lpstr>Rozšířená realita (AR)</vt:lpstr>
      <vt:lpstr>Virtuální realita (VR) </vt:lpstr>
      <vt:lpstr>Virtuální realita (VR) </vt:lpstr>
      <vt:lpstr>Virtuální realita (VR) </vt:lpstr>
      <vt:lpstr>Drony</vt:lpstr>
      <vt:lpstr>Drony</vt:lpstr>
      <vt:lpstr>RFID</vt:lpstr>
      <vt:lpstr>NFC</vt:lpstr>
      <vt:lpstr>QR kódy</vt:lpstr>
      <vt:lpstr>Čipové karty</vt:lpstr>
      <vt:lpstr>Čipové karty</vt:lpstr>
      <vt:lpstr>Čipové karty – typy karet</vt:lpstr>
      <vt:lpstr>Příklady čipových bezkontaktních karet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206</cp:revision>
  <dcterms:created xsi:type="dcterms:W3CDTF">2016-07-06T15:42:34Z</dcterms:created>
  <dcterms:modified xsi:type="dcterms:W3CDTF">2020-01-27T09:25:41Z</dcterms:modified>
</cp:coreProperties>
</file>