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8.9.2020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8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199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46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7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849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74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6408712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a jak se učit</a:t>
            </a:r>
            <a:br>
              <a:rPr lang="cs-CZ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matematiku</a:t>
            </a:r>
            <a:endParaRPr lang="cs-CZ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Motivační přednáška</a:t>
            </a:r>
          </a:p>
          <a:p>
            <a:pPr marL="0" indent="0" algn="r">
              <a:buNone/>
            </a:pP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</a:t>
            </a: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Krkoško</a:t>
            </a: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</a:t>
            </a: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15567"/>
            <a:ext cx="691276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12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771550"/>
            <a:ext cx="6480719" cy="377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15566"/>
            <a:ext cx="734481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b="1" dirty="0" smtClean="0"/>
              <a:t>kvůli </a:t>
            </a:r>
            <a:r>
              <a:rPr lang="cs-CZ" sz="2800" b="1" dirty="0"/>
              <a:t>známkám a rodičům</a:t>
            </a:r>
            <a:r>
              <a:rPr lang="cs-CZ" sz="2800" b="1" dirty="0" smtClean="0"/>
              <a:t>,</a:t>
            </a:r>
            <a:endParaRPr lang="cs-CZ" sz="2800" b="1" dirty="0"/>
          </a:p>
          <a:p>
            <a:r>
              <a:rPr lang="cs-CZ" sz="2800" b="1" dirty="0" smtClean="0"/>
              <a:t>v </a:t>
            </a:r>
            <a:r>
              <a:rPr lang="cs-CZ" sz="2800" b="1" dirty="0"/>
              <a:t>mnoha profesích je znalost matematiky nutností, v mnoha velkou výhodou</a:t>
            </a:r>
            <a:r>
              <a:rPr lang="cs-CZ" sz="2800" b="1" dirty="0" smtClean="0"/>
              <a:t>,</a:t>
            </a:r>
            <a:endParaRPr lang="cs-CZ" sz="2800" b="1" dirty="0"/>
          </a:p>
          <a:p>
            <a:r>
              <a:rPr lang="cs-CZ" sz="2800" b="1" dirty="0" smtClean="0"/>
              <a:t>matematika </a:t>
            </a:r>
            <a:r>
              <a:rPr lang="cs-CZ" sz="2800" b="1" dirty="0"/>
              <a:t>tříbí logické myšlení, posiluje paměť</a:t>
            </a:r>
            <a:r>
              <a:rPr lang="cs-CZ" sz="2800" b="1" dirty="0" smtClean="0"/>
              <a:t>,</a:t>
            </a:r>
            <a:endParaRPr lang="cs-CZ" sz="2800" b="1" dirty="0"/>
          </a:p>
          <a:p>
            <a:r>
              <a:rPr lang="cs-CZ" sz="2800" b="1" dirty="0" smtClean="0"/>
              <a:t>když </a:t>
            </a:r>
            <a:r>
              <a:rPr lang="cs-CZ" sz="2800" b="1" dirty="0"/>
              <a:t>ji rozumíme, je matematika neobyčejně krásná.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648072"/>
          </a:xfrm>
        </p:spPr>
        <p:txBody>
          <a:bodyPr/>
          <a:lstStyle/>
          <a:p>
            <a:r>
              <a:rPr lang="cs-CZ" sz="3600" b="1" dirty="0" smtClean="0"/>
              <a:t>Důvody: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226939"/>
            <a:ext cx="6912768" cy="4505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 je součástí lidské kultury.</a:t>
            </a:r>
          </a:p>
          <a:p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Připravuje člověka do života, její výuka kultivuje.</a:t>
            </a:r>
          </a:p>
          <a:p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Posiluje pozornost, vnímání, umění vidět souvislosti.</a:t>
            </a:r>
          </a:p>
          <a:p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 připravuje na budoucí povolání i tehdy, když není s touto vědou přímo spjaté.</a:t>
            </a:r>
          </a:p>
          <a:p>
            <a:r>
              <a:rPr lang="cs-CZ" altLang="cs-CZ" sz="28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Matematika nás učí myslet.</a:t>
            </a:r>
            <a:endParaRPr lang="cs-CZ" altLang="cs-CZ" sz="28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-244405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200" b="1" dirty="0" smtClean="0"/>
              <a:t>Proč </a:t>
            </a:r>
            <a:r>
              <a:rPr lang="cs-CZ" sz="3200" b="1" dirty="0"/>
              <a:t>tolik lidí matematiku neumí?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Matematika </a:t>
            </a:r>
            <a:r>
              <a:rPr lang="cs-CZ" sz="2800" dirty="0"/>
              <a:t>se nedá přelévat z jedné hlavy do </a:t>
            </a:r>
            <a:r>
              <a:rPr lang="cs-CZ" sz="2800" dirty="0" smtClean="0"/>
              <a:t>druhé.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Matematiku </a:t>
            </a:r>
            <a:r>
              <a:rPr lang="cs-CZ" sz="2800" dirty="0"/>
              <a:t>si musí ve své hlavě každý </a:t>
            </a:r>
            <a:r>
              <a:rPr lang="cs-CZ" sz="2800" dirty="0" err="1"/>
              <a:t>odpřemýšlet</a:t>
            </a:r>
            <a:r>
              <a:rPr lang="cs-CZ" sz="2800" dirty="0"/>
              <a:t> </a:t>
            </a:r>
            <a:r>
              <a:rPr lang="cs-CZ" sz="2800" dirty="0" smtClean="0"/>
              <a:t>sám.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Matematika </a:t>
            </a:r>
            <a:r>
              <a:rPr lang="cs-CZ" sz="2800" dirty="0"/>
              <a:t>se nedá učit bez přemýšlení a rozhodování. </a:t>
            </a:r>
            <a:endParaRPr lang="cs-CZ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Matematika </a:t>
            </a:r>
            <a:r>
              <a:rPr lang="cs-CZ" sz="2800" dirty="0"/>
              <a:t>se nedá učit pasivním sledováním. </a:t>
            </a:r>
          </a:p>
        </p:txBody>
      </p:sp>
    </p:spTree>
    <p:extLst>
      <p:ext uri="{BB962C8B-B14F-4D97-AF65-F5344CB8AC3E}">
        <p14:creationId xmlns:p14="http://schemas.microsoft.com/office/powerpoint/2010/main" val="3729615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000" b="1" dirty="0" smtClean="0"/>
              <a:t>Neexistuje </a:t>
            </a:r>
            <a:r>
              <a:rPr lang="cs-CZ" sz="4000" b="1" dirty="0"/>
              <a:t>žádný způsob, jak se naučit matematiku </a:t>
            </a: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(</a:t>
            </a:r>
            <a:r>
              <a:rPr lang="cs-CZ" sz="4000" b="1" dirty="0"/>
              <a:t>i cokoliv jiného) zadarmo, </a:t>
            </a: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neúčelná </a:t>
            </a:r>
            <a:r>
              <a:rPr lang="cs-CZ" sz="4000" b="1" dirty="0"/>
              <a:t>námaha je také k ničemu.</a:t>
            </a:r>
            <a:endParaRPr lang="cs-CZ" sz="4000" dirty="0"/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062637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800" b="1" dirty="0"/>
              <a:t>Matematika se dá naučit jedině samostatným přemýšlením.</a:t>
            </a:r>
            <a:endParaRPr lang="cs-CZ" sz="4800" dirty="0"/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0088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23528" y="1347615"/>
            <a:ext cx="7416823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29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987575"/>
            <a:ext cx="7463067" cy="50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17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7" y="1059583"/>
            <a:ext cx="712879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80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182</Words>
  <Application>Microsoft Office PowerPoint</Application>
  <PresentationFormat>Předvádění na obrazovce (16:9)</PresentationFormat>
  <Paragraphs>42</Paragraphs>
  <Slides>12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</vt:lpstr>
      <vt:lpstr>Proč a jak se učit matematiku</vt:lpstr>
      <vt:lpstr>Důvody: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50</cp:revision>
  <dcterms:created xsi:type="dcterms:W3CDTF">2016-07-06T15:42:34Z</dcterms:created>
  <dcterms:modified xsi:type="dcterms:W3CDTF">2020-09-08T13:01:12Z</dcterms:modified>
</cp:coreProperties>
</file>