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04" r:id="rId2"/>
    <p:sldId id="263" r:id="rId3"/>
    <p:sldId id="283" r:id="rId4"/>
    <p:sldId id="287" r:id="rId5"/>
    <p:sldId id="310" r:id="rId6"/>
    <p:sldId id="322" r:id="rId7"/>
    <p:sldId id="327" r:id="rId8"/>
    <p:sldId id="334" r:id="rId9"/>
    <p:sldId id="323" r:id="rId10"/>
    <p:sldId id="335" r:id="rId11"/>
    <p:sldId id="336" r:id="rId12"/>
    <p:sldId id="337" r:id="rId13"/>
    <p:sldId id="314" r:id="rId14"/>
    <p:sldId id="324" r:id="rId15"/>
    <p:sldId id="326" r:id="rId16"/>
    <p:sldId id="325" r:id="rId17"/>
    <p:sldId id="329" r:id="rId18"/>
    <p:sldId id="330" r:id="rId19"/>
    <p:sldId id="331" r:id="rId20"/>
    <p:sldId id="332" r:id="rId21"/>
    <p:sldId id="333" r:id="rId22"/>
    <p:sldId id="266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732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147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3179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1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791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8304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297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7248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613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551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530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015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989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862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714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97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829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SYSTÉMY</a:t>
            </a:r>
            <a:b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 </a:t>
            </a:r>
            <a:r>
              <a:rPr lang="cs-CZ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CESTOVNÍM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RUCHU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98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určení Vaší aktuální polohy umožňuje vyhledat atraktivní místa v okolí nebo poskytne tipy na zajímavé výlety (pěšky, na kole, autem, vlakem i autobusem).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umí najít a doporučit i nejbližší restauraci, hotel nebo zastávku autobusu, vlaku či městské hromadné dopravy.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Nabídka nejvíce používaných typů map: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základní/turistická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zimní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fotografická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letecká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 roky 2015, 2012, 2006 a 2003),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dopravní/zeměpisná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(19. století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 – Mapy.cz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3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Nabídka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mapu e-mailem,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stáhnout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obrázek,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vložit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mapu do vlastních stránek,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 na mapě,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vzdálenosti a plochy,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GPX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 – Mapy.cz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3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Zajímavé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wellness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služby v okolí, restaurace, tipy na výlet atd.)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(start a cíl, výběr dopravního prostředku, nejrychlejší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nejkratší cesta autem)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batůžek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(můžete se ukládat své výlety zaznamenané pomocí stopaře v mobilní aplikaci)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trasy přes Mapy.cz umožňuje najít trasu pro cestování autem, vlaky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autobusy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MHD, na kole, pěšky nebo i na běžkách.  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užitečným nástrojem je také zdarma dostupný batůžek, kde si můžete ukládat své výlety zaznamenané pomocí stopaře v mobilní aplikaci. Je možné zaznamenat celý průběh trasy, takže uvidíte, kolik kilometrů jste na výletu nachodili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ujeli.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 – Mapy.cz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68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česky Globální polohový systém) je globální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družicový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polohový systém, díky kterému je možno určit geografickou polohu přijímače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nacházejícího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kdekoliv na Zemi nebo nad Zemí s přesností jednotek.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Prozatím existují tři plně funkční satelitní systémy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americký vojenský satelitní systém; 24 satelitů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GLONASS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ruský vojenský satelitní systém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GALILEO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evropský výhradně civilní satelitní systém; 30 satelitů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navigační systém s názvem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BeiDou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je projektem globálního družicového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polohového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Čínské lidové republiky, který je prozatím funkční na území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Číny (po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roce 2020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měl pokrýt celý svět).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GPS (</a:t>
            </a:r>
            <a:r>
              <a:rPr lang="cs-CZ" b="1" dirty="0" err="1"/>
              <a:t>Global</a:t>
            </a:r>
            <a:r>
              <a:rPr lang="cs-CZ" b="1" dirty="0"/>
              <a:t> </a:t>
            </a:r>
            <a:r>
              <a:rPr lang="cs-CZ" b="1" dirty="0" err="1"/>
              <a:t>Positioning</a:t>
            </a:r>
            <a:r>
              <a:rPr lang="cs-CZ" b="1" dirty="0"/>
              <a:t> </a:t>
            </a:r>
            <a:r>
              <a:rPr lang="cs-CZ" b="1" dirty="0" err="1"/>
              <a:t>System</a:t>
            </a:r>
            <a:r>
              <a:rPr lang="cs-CZ" b="1" dirty="0"/>
              <a:t>) navigace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17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Celý systém GPS lze rozdělit do 3 segmentů: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kosmický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řídící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uživatelský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systému GPS v praxi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Zemědělství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Letectví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Námořní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Záchranný systém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GPS (</a:t>
            </a:r>
            <a:r>
              <a:rPr lang="cs-CZ" b="1" dirty="0" err="1"/>
              <a:t>Global</a:t>
            </a:r>
            <a:r>
              <a:rPr lang="cs-CZ" b="1" dirty="0"/>
              <a:t> </a:t>
            </a:r>
            <a:r>
              <a:rPr lang="cs-CZ" b="1" dirty="0" err="1"/>
              <a:t>Positioning</a:t>
            </a:r>
            <a:r>
              <a:rPr lang="cs-CZ" b="1" dirty="0"/>
              <a:t> </a:t>
            </a:r>
            <a:r>
              <a:rPr lang="cs-CZ" b="1" dirty="0" err="1"/>
              <a:t>System</a:t>
            </a:r>
            <a:r>
              <a:rPr lang="cs-CZ" b="1" dirty="0"/>
              <a:t>) navigace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Železniční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Vesmírné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Pozemní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Zeměměřičství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mapování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GPS (</a:t>
            </a:r>
            <a:r>
              <a:rPr lang="cs-CZ" b="1" dirty="0" err="1"/>
              <a:t>Global</a:t>
            </a:r>
            <a:r>
              <a:rPr lang="cs-CZ" b="1" dirty="0"/>
              <a:t> </a:t>
            </a:r>
            <a:r>
              <a:rPr lang="cs-CZ" b="1" dirty="0" err="1"/>
              <a:t>Positioning</a:t>
            </a:r>
            <a:r>
              <a:rPr lang="cs-CZ" b="1" dirty="0"/>
              <a:t> </a:t>
            </a:r>
            <a:r>
              <a:rPr lang="cs-CZ" b="1" dirty="0" err="1"/>
              <a:t>System</a:t>
            </a:r>
            <a:r>
              <a:rPr lang="cs-CZ" b="1" dirty="0"/>
              <a:t>) navigace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35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Zařízení pro navigaci pomocí GPS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Navigační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zařízení - specializovaný přístroj s mapami a navigací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Smartphony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tablety - nabízejí mapy a podrobnou navigaci (často zdarma)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GPS v chytrém mobilním telefonu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navigaci: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snadno a rychle určit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přesnou polohu přístroje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přístroj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přeměnit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na GPS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navigaci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telefony signál pouze přijímají a GPS ani nepotřebuje internetové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připojení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telefonech jsou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pasivní = údaje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družic pouze přijímají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žádným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způsobem nevysílá a nekomunikuje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družicemi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GPS (</a:t>
            </a:r>
            <a:r>
              <a:rPr lang="cs-CZ" b="1" dirty="0" err="1"/>
              <a:t>Global</a:t>
            </a:r>
            <a:r>
              <a:rPr lang="cs-CZ" b="1" dirty="0"/>
              <a:t> </a:t>
            </a:r>
            <a:r>
              <a:rPr lang="cs-CZ" b="1" dirty="0" err="1"/>
              <a:t>Positioning</a:t>
            </a:r>
            <a:r>
              <a:rPr lang="cs-CZ" b="1" dirty="0"/>
              <a:t> </a:t>
            </a:r>
            <a:r>
              <a:rPr lang="cs-CZ" b="1" dirty="0" err="1"/>
              <a:t>System</a:t>
            </a:r>
            <a:r>
              <a:rPr lang="cs-CZ" b="1" dirty="0"/>
              <a:t>) navigace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1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GPS nastavení OS android na mobilním zařízení =tři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režimy: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přesnost – použita je nejen GPS, ale také zrychlení určování polohy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mobilní sítě či Wi-Fi.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šetření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baterie – v tomto případě je GPS vypnuta a telefon zaměřuje svou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polohu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pouze pomocí mobilní sítě a Wi-Fi. Přesnost je značně nižší, to ale také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spotřeba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baterie.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pouze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zařízení – v tomto případě slouží k zaměření polohy pouze GPS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GPS (</a:t>
            </a:r>
            <a:r>
              <a:rPr lang="cs-CZ" b="1" dirty="0" err="1"/>
              <a:t>Global</a:t>
            </a:r>
            <a:r>
              <a:rPr lang="cs-CZ" b="1" dirty="0"/>
              <a:t> </a:t>
            </a:r>
            <a:r>
              <a:rPr lang="cs-CZ" b="1" dirty="0" err="1"/>
              <a:t>Positioning</a:t>
            </a:r>
            <a:r>
              <a:rPr lang="cs-CZ" b="1" dirty="0"/>
              <a:t> </a:t>
            </a:r>
            <a:r>
              <a:rPr lang="cs-CZ" b="1" dirty="0" err="1"/>
              <a:t>System</a:t>
            </a:r>
            <a:r>
              <a:rPr lang="cs-CZ" b="1" dirty="0"/>
              <a:t>) navigace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0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Několik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důležitých vlastností GPS v bodech: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družice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umístěny na 6 kruhových drahách a vzdálenost od země činí 20 190 km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družice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pohybují rychlostí 11 300 km/h a za jeden den oběhnou planetu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dvakrát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oběžné dráze je 30 aktivních družic, k plnému provozu ale stačí pouze 24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satelitů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každého místa na zemi jsou viditelné alespoň 4 satelity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České republice je běžně k dispozici 7-8 družic v daném okamžiku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GPS v ČR se pohybuje mezi 5-10 metry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GPS (</a:t>
            </a:r>
            <a:r>
              <a:rPr lang="cs-CZ" b="1" dirty="0" err="1"/>
              <a:t>Global</a:t>
            </a:r>
            <a:r>
              <a:rPr lang="cs-CZ" b="1" dirty="0"/>
              <a:t> </a:t>
            </a:r>
            <a:r>
              <a:rPr lang="cs-CZ" b="1" dirty="0" err="1"/>
              <a:t>Positioning</a:t>
            </a:r>
            <a:r>
              <a:rPr lang="cs-CZ" b="1" dirty="0"/>
              <a:t> </a:t>
            </a:r>
            <a:r>
              <a:rPr lang="cs-CZ" b="1" dirty="0" err="1"/>
              <a:t>System</a:t>
            </a:r>
            <a:r>
              <a:rPr lang="cs-CZ" b="1" dirty="0"/>
              <a:t>) navigace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99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Geocaching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(čti „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geokešing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“) je moderní celosvětová hra někde na pomezí sportu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turistiky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jejímž obsahem je hledání ukryté schránky pomocí předem daných zeměpisných souřadnic.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oficiálního serveru www.geocaching.com existují na světě na 2 miliony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geokeší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Tento web patří společnosti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Groundspeak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americké firmě založené v létě 2010,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poskytující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zázemí pro hry s GPS. Hráčům neboli soutěžícím se v České republice říká nejčastěji kačer (z anglického pojmu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Skrytá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schránka se nazývá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(čti „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nebo „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keška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“). Tyto schránky jsou umísťovány zejména na zajímavá místa po celém světě včetně České republiky.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err="1" smtClean="0"/>
              <a:t>Geocaching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</a:t>
            </a:r>
            <a:b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CESTOVNÍM RUCHU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PLÁNOVÁNÍ TRAS, GPS, GEOCACHING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keší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kde je podrobněji vysvětleno, čím je dané místo zajímavé a proč zde byla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keška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založena.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poloze této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keše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jsou publikovány na oficiálním webu této hry – www.geocaching.com aby jí další soutěžící („kačeři“) mohli nalézt. Poloha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kešky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definována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geografických souřadnic, které jsou zpravidla ve formátu 49°51'15.381"N, 18°32'54.649"E (v tomto případě se jedná o zeměpisné souřadnice OPF v Karviné).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 pak hráči hledají pomocí jakéhokoliv zařízení schopného přijímat družicový signál GPS.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err="1" smtClean="0"/>
              <a:t>Geocaching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99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Geocaching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oblíbený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zejména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těchto důvodů: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Zajímavá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keška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(krabička) se umísťuje na zajímavém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místě (např. místo historické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události, přírodní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zajímavost atd.)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během hledání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hráči dostanou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určitý cíl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zajímavá turistická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destinace).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Pohyb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kešky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jsou umisťovány také podle pravidel tak, aby se na jednom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nenacházelo více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keší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tím nutí hráči k pohybu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přesunům.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Zábava – hra často hráče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pohltí a snaží se najít více a více nových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keší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Soutěžení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celá řada lidí náleží mezi soutěživé typy a v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geocachingu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počítají nalezené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keše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takže se v rámci komunity můžete porovnávat s ostatními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soutěžícími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err="1" smtClean="0"/>
              <a:t>Geocaching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37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bude zmíněna problematika plánování tras na základě moderních on-line zdarma dostupných nástrojů. Dále bude definována technologie určování polohy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GPS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včetně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vysvětlení principu fungování 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možností využití, využití mobilních komunikačních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zařízení.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Závěrem přednášky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zmíněn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populární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geocaching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Seznámení </a:t>
            </a:r>
            <a:r>
              <a:rPr lang="cs-CZ" sz="1800" b="1" dirty="0"/>
              <a:t>s problematikou </a:t>
            </a:r>
            <a:r>
              <a:rPr lang="cs-CZ" sz="1800" b="1" dirty="0"/>
              <a:t>plánování tras na základě moderních on-line zdarma dostupných nástrojů </a:t>
            </a:r>
            <a:endParaRPr lang="cs-CZ" sz="1800" b="1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Seznámení </a:t>
            </a:r>
            <a:r>
              <a:rPr lang="cs-CZ" sz="1800" b="1" dirty="0"/>
              <a:t>s navigačním systémem GPS.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Znát využití </a:t>
            </a:r>
            <a:r>
              <a:rPr lang="cs-CZ" sz="1800" b="1" dirty="0" smtClean="0"/>
              <a:t>mobilních komunikačních zařízení pro účely navigace</a:t>
            </a:r>
            <a:endParaRPr lang="cs-CZ" sz="1800" b="1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Seznámení </a:t>
            </a:r>
            <a:r>
              <a:rPr lang="cs-CZ" sz="1800" b="1" dirty="0"/>
              <a:t>s </a:t>
            </a:r>
            <a:r>
              <a:rPr lang="cs-CZ" sz="1800" b="1" dirty="0" err="1"/>
              <a:t>geocachingem</a:t>
            </a:r>
            <a:r>
              <a:rPr lang="cs-CZ" sz="1800" b="1" dirty="0" smtClean="0"/>
              <a:t>.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Cíle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 na základě tištěné automapy či autoatlasu je stále více nahrazováno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plánováním tras pomocí online map, která nabízejí celou řadu výhod oproti tištěným automapám či autoatlasům.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Nevýhody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tras na základě tištěné automapy či autoatlasu: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předpokládá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určitá znalost orientace v mapách,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náročné vypočítat ideální trasu, počet ujetých kilometrů, čas, který na cestě strávíte nebo náklady na pohonné hmoty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 služby na internetu mohou udělat za vás, a plánování se tak z mnoha hodin strávených nad mapami přesouvá do oblasti několika minut u počítače. K plánování lze využít řadu internetových aplikací.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tras</a:t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55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(anglicky Google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jsou jednou z nejznámějších zdarma dostupných internetových mapových aplikací pro nekomerční použití společností Google.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celého světa. Tato služba byla spuštěna v roce 2005 a nabízí základní funkce, jako jsou mapy ulic, panoramatické snímky ulic (Street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plánovač cest pro cestování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pěšky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automobilem nebo veřejnou dopravou a polohu důležitých bodů turistického zájmu (památky, ubytovací a gastronomická zařízení, obchody atd.) v mnoha zemích po celém světě.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klasické mapy nabízejí mapy Google také satelitní a letecké snímky ve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vysokém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rozlišení.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 – Google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maps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57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Zajímavé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užitečné funkce dostupné přes Google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doprava v libovolném čase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Jízda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veřejnou dopravou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Přibližování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věrného 3D modelu (především u větších světových měst)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Hlasové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Off-line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měření vzdálenosti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Přepnutí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jazyka (vícejazyčnost)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Souřadnice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Recenze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místa či podniku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Přidávejte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fotografie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 – Google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maps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5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okolí (hotel, restaurace atd. v daném městě)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polohy (potřebujete-li někomu poslat místo setkání nebo jinou lokalitu)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Vaše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časová osa (záznam Vaší cesty, abyste se mohli zpětně podívat, kde jste byli)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 (možnost vytvořit si vlastní mapu s místy, která plánujete navštívit)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trasy na PC a její odeslání do mobilu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Prohlídky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uvnitř budov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 – Google </a:t>
            </a:r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maps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61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Mapy.cz se v současné době právem řadí mezi nejaktuálnější a nejpoužívanější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mapové podklady u nás.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Mapy.cz společnosti Seznam.cz umožňuje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webových stránek nebo mobilního telefonu čí tabletu přístup k mapám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celém světě. V současnosti již ani nemusíte být ani přihlášení k internetu, abyste mapy a vyhledáváni mohli používat. Existují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offline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verze map pro mobilní telefony (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Android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IOS) i stolní počítače, notebooky a tablety s Windows 10.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je dostupná zcela zdarma v českém i anglickém jazyce. Velmi praktické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aplikaci je, že lze stáhnout mapy světa po jednotlivých státech, případně u datově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obsáhlých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zemí lze zvolit pouze regiony nebo konkrétní oblasti, které Vás zajímají. Nic vám tedy nebrání, abyste mohli plánovat, navigovat nebo cestovat po celém světě.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 – Mapy.cz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86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2599</TotalTime>
  <Words>1638</Words>
  <Application>Microsoft Office PowerPoint</Application>
  <PresentationFormat>Předvádění na obrazovce (16:9)</PresentationFormat>
  <Paragraphs>191</Paragraphs>
  <Slides>22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SYSTÉMY V CESTOVNÍM RUCHU</vt:lpstr>
      <vt:lpstr>Úvod</vt:lpstr>
      <vt:lpstr>Cíle přednášky</vt:lpstr>
      <vt:lpstr>Plánování tras </vt:lpstr>
      <vt:lpstr>Plánování tras – Google maps </vt:lpstr>
      <vt:lpstr>Plánování tras – Google maps </vt:lpstr>
      <vt:lpstr>Plánování tras – Google maps </vt:lpstr>
      <vt:lpstr>Plánování tras – Mapy.cz </vt:lpstr>
      <vt:lpstr>Plánování tras – Mapy.cz </vt:lpstr>
      <vt:lpstr>Plánování tras – Mapy.cz </vt:lpstr>
      <vt:lpstr>Plánování tras – Mapy.cz </vt:lpstr>
      <vt:lpstr>GPS (Global Positioning System) navigace</vt:lpstr>
      <vt:lpstr>GPS (Global Positioning System) navigace</vt:lpstr>
      <vt:lpstr>GPS (Global Positioning System) navigace</vt:lpstr>
      <vt:lpstr>GPS (Global Positioning System) navigace</vt:lpstr>
      <vt:lpstr>GPS (Global Positioning System) navigace</vt:lpstr>
      <vt:lpstr>GPS (Global Positioning System) navigace</vt:lpstr>
      <vt:lpstr>Geocaching</vt:lpstr>
      <vt:lpstr>Geocaching</vt:lpstr>
      <vt:lpstr>Geocaching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Radim Dolák</dc:creator>
  <cp:lastModifiedBy>Radim Dolák</cp:lastModifiedBy>
  <cp:revision>161</cp:revision>
  <dcterms:created xsi:type="dcterms:W3CDTF">2016-07-06T15:42:34Z</dcterms:created>
  <dcterms:modified xsi:type="dcterms:W3CDTF">2018-04-14T08:38:59Z</dcterms:modified>
</cp:coreProperties>
</file>