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68" r:id="rId6"/>
    <p:sldId id="271" r:id="rId7"/>
    <p:sldId id="272" r:id="rId8"/>
    <p:sldId id="270" r:id="rId9"/>
    <p:sldId id="269" r:id="rId10"/>
    <p:sldId id="264" r:id="rId11"/>
    <p:sldId id="262" r:id="rId1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783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574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566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525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853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4/INMNAINM/u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KIQMtYssnfLaOTZMVrJ4_KhFBlxhAQI5/edit?usp=sharing&amp;ouid=110487410487924669432&amp;rtpof=true&amp;sd=tru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tero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quillbot.com/ai-content-detecto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KIQMtYssnfLaOTZMVrJ4_KhFBlxhAQI5/edit?usp=sharing&amp;ouid=110487410487924669432&amp;rtpof=true&amp;sd=tru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INMNAINM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4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/INMNAINM/um/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v zimním semestru 2022: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</a:t>
            </a:r>
            <a:r>
              <a:rPr lang="cs-CZ" altLang="cs-CZ" sz="14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11:30-13:00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(pouze po předchozí domluvě emailem)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Čtvrtek: 11:30-13:00 (pouze po předchozí domluvě emailem)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přednáška // 45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budou zaměřeny na teoretické znalosti, které budou součástí závěrečné zkoušky.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 14:45–15:30 B208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seminář // 90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budou zaměřeny na praktické ukázky, samostatnou práci a prezentace seminárních prací studentů.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 15:35–17:10 B208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– prezenční studium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Information management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Data, information and knowledge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Information support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Documents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Sources of information, acquisition, searching and managing of information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Organizational information strategies, ICT management models and information systems in organizations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ICT and innovation as a boost to improving business performance	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Trends in current information management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Plnění úkolů na seminářích v rámci projektové výuky– 30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Prezentace seminární práce na semináři – 30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Závěrečná online zkouška na univerzitě – 40 bodů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94 -100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85 - 93b.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77 - 84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76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60 - 68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0 - 59 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jednotlivých úkolů proběhne v tomto seznamu: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https://docs.google.com/spreadsheets/d/1KIQMtYssnfLaOTZMVrJ4_KhFBlxhAQI5/edit?usp=sharing&amp;ouid=110487410487924669432&amp;rtpof=true&amp;sd=true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Plnění úkolů a odevzdání nejpozději do 22.12.2024 přes IS SU –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Odevzdávárna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úkol číslo 1 a úkol číslo 2 bude vždy zapsán jeden student.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student si tedy vybere své téma pro oblast, kde zpracuje seznam zdrojů a dále si vybere také časopis, kde bude ověřovat jak moc byly vědecké články tvořené pomocí umělé inteligence.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07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1 za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bodů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Zpracovat v citačním manažeru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Zotero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https://www.zotero.org/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databázi zdrojů na zvolené téma.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si zvolit i vlastní téma např. v rámci plánované diplomové práce nebo třeba v rámci zaměstnání, sebevzdělávání atd. Vlastní téma je třeba zaslat ke schválení emailem nebo se zeptat v rámci semináře.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uvedeno 30 anglických zdrojů (musí být uvedeny články i knihy).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dán poměr kolik musí být přesně knih nebo časopisů.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mít jako zdroje i např. různé manuály pro software,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podcasty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webové stránky,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videotutoriály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atd.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zejména aktuálnost uvedených zdrojů. Ideálně zdroje maximálně 5 let staré.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Vytvořenou databázi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Zotera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exportovat a nahrát do IS SU –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Nahrejte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pouze databázi s příponou .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bez souborů v PDF. 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 – úkol č.1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164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2 za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bodů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Zpracovat pro vybraný vědecký časopis kontrolu pro 30 nejaktuálnějších článků ohledně toho, zda pro zpracování článků byly nebo nebyly použity nástroje umělé inteligence.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Doporučuji využít nástroj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https://quillbot.com/ai-content-detector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Případně můžete využít i jiný nástroj z kategorie AI checker, který zvládne ve verzi zdarma minimálně 1200. Používejte pouze neplacené nástroje.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třeba počítat s omezením na 1200 slov pro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Quillbot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 článků nenahrávejte nikdy seznam literatury. Kontrolujte pouze texty práce. Doporučuji udělat např. kontrolu úvodu (často označeno jako „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“) a teoretické části (často označeno jako „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Works“ nebo jiný příbuzný název kapitoly)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IS SU -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nahrát jeden wordovský dokument se snímky obrazovek s výsledky kontroly a druhý wordovský soubor s přehledným českým komentářem kolik % článků bylo napsáno s využitím AI, uvést přesně které články mají velký podíl využití AI atd.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Zhodnotit jako moc články využívaly AI pro části jako je např. „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nebo „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Works.“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 – úkol č.2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861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proběhne v tomto seznamu: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https://docs.google.com/spreadsheets/d/1KIQMtYssnfLaOTZMVrJ4_KhFBlxhAQI5/edit?usp=sharing&amp;ouid=110487410487924669432&amp;rtpof=true&amp;sd=true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zpracovaná v PowerPointu na základě šablony dostupné v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prezentovaná na určeném semináři v délce cca 10-15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zpracována jednotlivcem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obrázky nebo tabulky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seznam použitých zdrojů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teoretickou i praktickou část k danému tématu, úvod a závěr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také aktuálnost použitých zdrojů a dat, vlastní zhodnocení tématu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práci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nahrejte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nejpozději v den její prezentace do ISU-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seminární práce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714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proběhne na univerzitě ve zkouškovém období formou online testu v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se prokázat u zkoušky platným studentským průkazem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zkoušku si projděte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Pointové přednášky číslo 1 až 12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je formou výběru jedné správné odpovědi typu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také formou otázek typu ano-ne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Maximálně lze získat 40 bodů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Závěrečná online zkouška na univerzitě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17536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954</Words>
  <Application>Microsoft Office PowerPoint</Application>
  <PresentationFormat>Předvádění na obrazovce (16:9)</PresentationFormat>
  <Paragraphs>104</Paragraphs>
  <Slides>11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Enriqueta</vt:lpstr>
      <vt:lpstr>Times New Roman</vt:lpstr>
      <vt:lpstr>SLU</vt:lpstr>
      <vt:lpstr>Information Management INMNAINM </vt:lpstr>
      <vt:lpstr>Obecné informace o předmětu – prezenční studium </vt:lpstr>
      <vt:lpstr>Obecné informace o předmětu – obsah kurzu </vt:lpstr>
      <vt:lpstr>Požadavky na absolvování kurzu</vt:lpstr>
      <vt:lpstr>Požadavky na plnění úkolů během semestru</vt:lpstr>
      <vt:lpstr>Požadavky na plnění úkolů během semestru – úkol č.1</vt:lpstr>
      <vt:lpstr>Požadavky na plnění úkolů během semestru – úkol č.2</vt:lpstr>
      <vt:lpstr>Požadavky na seminární práce</vt:lpstr>
      <vt:lpstr>Závěrečná online zkouška na univerzitě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141</cp:revision>
  <dcterms:created xsi:type="dcterms:W3CDTF">2016-07-06T15:42:34Z</dcterms:created>
  <dcterms:modified xsi:type="dcterms:W3CDTF">2024-10-13T10:21:41Z</dcterms:modified>
</cp:coreProperties>
</file>