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57" r:id="rId4"/>
    <p:sldId id="258" r:id="rId5"/>
    <p:sldId id="269" r:id="rId6"/>
    <p:sldId id="271" r:id="rId7"/>
    <p:sldId id="272" r:id="rId8"/>
    <p:sldId id="270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0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168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144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25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i3WjOqZvc2rr0d3mJ8XRYi1Idt0C0voY/edit?usp=sharing&amp;ouid=110487410487924669432&amp;rtpof=true&amp;sd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quillbot.com/ai-content-detecto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INMNAINMK/u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2024: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11:30-13:00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11. 10. 11:25–13:00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B207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1. 11. 11:25–13:00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B207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22. 11. 11:25–13:00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B207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kombinované studium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Plnění úkolů a odevzdaní do 22.12.2024 přes IS SLU – 60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Závěrečná online zkouška na univerzitě –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úkolů 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https://docs.google.com/spreadsheets/d/1i3WjOqZvc2rr0d3mJ8XRYi1Idt0C0voY/edit?usp=sharing&amp;ouid=110487410487924669432&amp;rtpof=true&amp;sd=true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a odevzdání nejpozději do 22.12.2024 přes IS SU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úkol číslo 1 a úkol číslo 2 bude vždy zapsán jeden student.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si tedy vybere své téma pro oblast, kde zpracuje seznam zdrojů a dále si vybere také časopis, kde bude ověřovat jak moc byly vědecké články tvořené pomocí umělé inteligence.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1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v citačním manažeru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Zotero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https://www.zotero.org/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databázi zdrojů na zvolené téma.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si zvolit i vlastní téma např. v rámci plánované diplomové práce nebo třeba v rámci zaměstnání, sebevzdělávání atd. Vlastní téma je třeba zaslat ke schválení emailem nebo se zeptat v rámci tutoriálu.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uvedeno 30 anglických zdrojů (musí být uvedeny články i knihy).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dán poměr kolik musí být přesně knih nebo časopisů.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mít jako zdroje i např. různé manuály pro software,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webové stránky,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videotutoriály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atd.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uvedených zdrojů. Ideálně zdroje maximálně 5 let staré.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Vytvořenou databázi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Zotera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exportovat a nahrát do IS SU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Nahrejte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pouze databázi s příponou .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 souborů v PDF. 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2. a 3. tutoriálu bude možné se doptat na případné dotazy.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 – úkol č.1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07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2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pro vybraný vědecký časopis kontrolu pro 30 nejaktuálnějších článků ohledně toho, zda pro zpracování článků byly nebo nebyly použity nástroje umělé inteligence.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Doporučuji využít nástroj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https://quillbot.com/ai-content-detector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Případně můžete využít i jiný nástroj z kategorie AI checker, který zvládne ve verzi zdarma minimálně 1200. Používejte pouze neplacené nástroje.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třeba počítat s omezením na 1200 slov pro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Quillbot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 článků nenahrávejte nikdy seznam literatury. Kontrolujte pouze texty práce. Doporučuji udělat např. kontrolu úvodu (často označeno jako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 a teoretické části (často označeno jako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Works“ nebo jiný příbuzný název kapitoly)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IS SU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nahrát jeden wordovský dokument se snímky obrazovek s výsledky kontroly a druhý wordovský soubor s přehledným českým komentářem kolik % článků bylo napsáno s využitím AI, uvést přesně které články mají velký podíl využití AI atd.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Zhodnotit jako moc články využívaly AI pro části jako je např.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nebo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Works.“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2. a 3. tutoriálu bude možné se doptat na případné dotazy. 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2. a 3. tutoriálu bude možné se doptat na případné dotazy. 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 – úkol č.2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9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anglického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40 bodů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9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/INMNAINMK/um/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846</Words>
  <Application>Microsoft Office PowerPoint</Application>
  <PresentationFormat>Předvádění na obrazovce (16:9)</PresentationFormat>
  <Paragraphs>90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SLU</vt:lpstr>
      <vt:lpstr>Information Management INMNAINMK</vt:lpstr>
      <vt:lpstr>Obecné informace o předmětu – kombinované studium</vt:lpstr>
      <vt:lpstr>Obecné informace o předmětu – obsah kurzu </vt:lpstr>
      <vt:lpstr>Požadavky na absolvování kurzu</vt:lpstr>
      <vt:lpstr>Požadavky na plnění úkolů během semestru</vt:lpstr>
      <vt:lpstr>Požadavky na plnění úkolů během semestru – úkol č.1</vt:lpstr>
      <vt:lpstr>Požadavky na plnění úkolů během semestru – úkol č.2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167</cp:revision>
  <dcterms:created xsi:type="dcterms:W3CDTF">2016-07-06T15:42:34Z</dcterms:created>
  <dcterms:modified xsi:type="dcterms:W3CDTF">2024-10-13T10:17:43Z</dcterms:modified>
</cp:coreProperties>
</file>