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64" r:id="rId4"/>
    <p:sldId id="294" r:id="rId5"/>
    <p:sldId id="295" r:id="rId6"/>
    <p:sldId id="275" r:id="rId7"/>
    <p:sldId id="289" r:id="rId8"/>
    <p:sldId id="292" r:id="rId9"/>
    <p:sldId id="293" r:id="rId10"/>
    <p:sldId id="296" r:id="rId11"/>
    <p:sldId id="297" r:id="rId12"/>
    <p:sldId id="31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D0E7D-C7F4-4A16-8F63-0723FD89F831}" v="1" dt="2024-11-05T11:36:52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89659" autoAdjust="0"/>
  </p:normalViewPr>
  <p:slideViewPr>
    <p:cSldViewPr snapToGrid="0">
      <p:cViewPr varScale="1">
        <p:scale>
          <a:sx n="99" d="100"/>
          <a:sy n="99" d="100"/>
        </p:scale>
        <p:origin x="11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7c7ba8f323bf6ffe" providerId="LiveId" clId="{0A963438-3665-4FE1-83E4-B345DCCDD9B6}"/>
    <pc:docChg chg="custSel modSld">
      <pc:chgData name="" userId="7c7ba8f323bf6ffe" providerId="LiveId" clId="{0A963438-3665-4FE1-83E4-B345DCCDD9B6}" dt="2022-11-15T13:34:56.677" v="84" actId="6549"/>
      <pc:docMkLst>
        <pc:docMk/>
      </pc:docMkLst>
      <pc:sldChg chg="modSp">
        <pc:chgData name="" userId="7c7ba8f323bf6ffe" providerId="LiveId" clId="{0A963438-3665-4FE1-83E4-B345DCCDD9B6}" dt="2022-11-15T13:34:56.677" v="84" actId="6549"/>
        <pc:sldMkLst>
          <pc:docMk/>
          <pc:sldMk cId="1198479040" sldId="297"/>
        </pc:sldMkLst>
        <pc:spChg chg="mod">
          <ac:chgData name="" userId="7c7ba8f323bf6ffe" providerId="LiveId" clId="{0A963438-3665-4FE1-83E4-B345DCCDD9B6}" dt="2022-11-15T13:34:56.677" v="84" actId="6549"/>
          <ac:spMkLst>
            <pc:docMk/>
            <pc:sldMk cId="1198479040" sldId="297"/>
            <ac:spMk id="6" creationId="{00000000-0000-0000-0000-000000000000}"/>
          </ac:spMkLst>
        </pc:spChg>
      </pc:sldChg>
    </pc:docChg>
  </pc:docChgLst>
  <pc:docChgLst>
    <pc:chgData name="Michal Stoklasa" userId="7c7ba8f323bf6ffe" providerId="LiveId" clId="{281D0E7D-C7F4-4A16-8F63-0723FD89F831}"/>
    <pc:docChg chg="custSel addSld modSld">
      <pc:chgData name="Michal Stoklasa" userId="7c7ba8f323bf6ffe" providerId="LiveId" clId="{281D0E7D-C7F4-4A16-8F63-0723FD89F831}" dt="2024-11-05T11:38:08.123" v="266" actId="20577"/>
      <pc:docMkLst>
        <pc:docMk/>
      </pc:docMkLst>
      <pc:sldChg chg="modSp mod">
        <pc:chgData name="Michal Stoklasa" userId="7c7ba8f323bf6ffe" providerId="LiveId" clId="{281D0E7D-C7F4-4A16-8F63-0723FD89F831}" dt="2024-11-05T11:36:52.652" v="158" actId="27636"/>
        <pc:sldMkLst>
          <pc:docMk/>
          <pc:sldMk cId="4271340321" sldId="264"/>
        </pc:sldMkLst>
        <pc:spChg chg="mod">
          <ac:chgData name="Michal Stoklasa" userId="7c7ba8f323bf6ffe" providerId="LiveId" clId="{281D0E7D-C7F4-4A16-8F63-0723FD89F831}" dt="2024-11-05T11:36:52.652" v="158" actId="27636"/>
          <ac:spMkLst>
            <pc:docMk/>
            <pc:sldMk cId="4271340321" sldId="264"/>
            <ac:spMk id="4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62" v="161" actId="27636"/>
        <pc:sldMkLst>
          <pc:docMk/>
          <pc:sldMk cId="343157429" sldId="275"/>
        </pc:sldMkLst>
        <pc:spChg chg="mod">
          <ac:chgData name="Michal Stoklasa" userId="7c7ba8f323bf6ffe" providerId="LiveId" clId="{281D0E7D-C7F4-4A16-8F63-0723FD89F831}" dt="2024-11-05T11:36:52.662" v="161" actId="27636"/>
          <ac:spMkLst>
            <pc:docMk/>
            <pc:sldMk cId="343157429" sldId="275"/>
            <ac:spMk id="4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68" v="162" actId="27636"/>
        <pc:sldMkLst>
          <pc:docMk/>
          <pc:sldMk cId="3084963297" sldId="289"/>
        </pc:sldMkLst>
        <pc:spChg chg="mod">
          <ac:chgData name="Michal Stoklasa" userId="7c7ba8f323bf6ffe" providerId="LiveId" clId="{281D0E7D-C7F4-4A16-8F63-0723FD89F831}" dt="2024-11-05T11:36:52.668" v="162" actId="27636"/>
          <ac:spMkLst>
            <pc:docMk/>
            <pc:sldMk cId="3084963297" sldId="289"/>
            <ac:spMk id="4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71" v="163" actId="27636"/>
        <pc:sldMkLst>
          <pc:docMk/>
          <pc:sldMk cId="1103012424" sldId="292"/>
        </pc:sldMkLst>
        <pc:spChg chg="mod">
          <ac:chgData name="Michal Stoklasa" userId="7c7ba8f323bf6ffe" providerId="LiveId" clId="{281D0E7D-C7F4-4A16-8F63-0723FD89F831}" dt="2024-11-05T11:36:52.671" v="163" actId="27636"/>
          <ac:spMkLst>
            <pc:docMk/>
            <pc:sldMk cId="1103012424" sldId="292"/>
            <ac:spMk id="4" creationId="{00000000-0000-0000-0000-000000000000}"/>
          </ac:spMkLst>
        </pc:spChg>
        <pc:spChg chg="mod">
          <ac:chgData name="Michal Stoklasa" userId="7c7ba8f323bf6ffe" providerId="LiveId" clId="{281D0E7D-C7F4-4A16-8F63-0723FD89F831}" dt="2024-11-05T11:33:41.546" v="72" actId="790"/>
          <ac:spMkLst>
            <pc:docMk/>
            <pc:sldMk cId="1103012424" sldId="292"/>
            <ac:spMk id="6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75" v="164" actId="27636"/>
        <pc:sldMkLst>
          <pc:docMk/>
          <pc:sldMk cId="3489642941" sldId="293"/>
        </pc:sldMkLst>
        <pc:spChg chg="mod">
          <ac:chgData name="Michal Stoklasa" userId="7c7ba8f323bf6ffe" providerId="LiveId" clId="{281D0E7D-C7F4-4A16-8F63-0723FD89F831}" dt="2024-11-05T11:36:52.675" v="164" actId="27636"/>
          <ac:spMkLst>
            <pc:docMk/>
            <pc:sldMk cId="3489642941" sldId="293"/>
            <ac:spMk id="4" creationId="{00000000-0000-0000-0000-000000000000}"/>
          </ac:spMkLst>
        </pc:spChg>
        <pc:spChg chg="mod">
          <ac:chgData name="Michal Stoklasa" userId="7c7ba8f323bf6ffe" providerId="LiveId" clId="{281D0E7D-C7F4-4A16-8F63-0723FD89F831}" dt="2024-11-05T11:34:24.396" v="73" actId="6549"/>
          <ac:spMkLst>
            <pc:docMk/>
            <pc:sldMk cId="3489642941" sldId="293"/>
            <ac:spMk id="6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56" v="159" actId="27636"/>
        <pc:sldMkLst>
          <pc:docMk/>
          <pc:sldMk cId="3994814181" sldId="294"/>
        </pc:sldMkLst>
        <pc:spChg chg="mod">
          <ac:chgData name="Michal Stoklasa" userId="7c7ba8f323bf6ffe" providerId="LiveId" clId="{281D0E7D-C7F4-4A16-8F63-0723FD89F831}" dt="2024-11-05T11:36:52.656" v="159" actId="27636"/>
          <ac:spMkLst>
            <pc:docMk/>
            <pc:sldMk cId="3994814181" sldId="294"/>
            <ac:spMk id="4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59" v="160" actId="27636"/>
        <pc:sldMkLst>
          <pc:docMk/>
          <pc:sldMk cId="283297808" sldId="295"/>
        </pc:sldMkLst>
        <pc:spChg chg="mod">
          <ac:chgData name="Michal Stoklasa" userId="7c7ba8f323bf6ffe" providerId="LiveId" clId="{281D0E7D-C7F4-4A16-8F63-0723FD89F831}" dt="2024-11-05T11:36:52.659" v="160" actId="27636"/>
          <ac:spMkLst>
            <pc:docMk/>
            <pc:sldMk cId="283297808" sldId="295"/>
            <ac:spMk id="4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79" v="165" actId="27636"/>
        <pc:sldMkLst>
          <pc:docMk/>
          <pc:sldMk cId="1870179433" sldId="296"/>
        </pc:sldMkLst>
        <pc:spChg chg="mod">
          <ac:chgData name="Michal Stoklasa" userId="7c7ba8f323bf6ffe" providerId="LiveId" clId="{281D0E7D-C7F4-4A16-8F63-0723FD89F831}" dt="2024-11-05T11:36:52.679" v="165" actId="27636"/>
          <ac:spMkLst>
            <pc:docMk/>
            <pc:sldMk cId="1870179433" sldId="296"/>
            <ac:spMk id="4" creationId="{00000000-0000-0000-0000-000000000000}"/>
          </ac:spMkLst>
        </pc:spChg>
        <pc:spChg chg="mod">
          <ac:chgData name="Michal Stoklasa" userId="7c7ba8f323bf6ffe" providerId="LiveId" clId="{281D0E7D-C7F4-4A16-8F63-0723FD89F831}" dt="2024-11-05T11:36:09.500" v="156" actId="20577"/>
          <ac:spMkLst>
            <pc:docMk/>
            <pc:sldMk cId="1870179433" sldId="296"/>
            <ac:spMk id="6" creationId="{00000000-0000-0000-0000-000000000000}"/>
          </ac:spMkLst>
        </pc:spChg>
      </pc:sldChg>
      <pc:sldChg chg="modSp mod">
        <pc:chgData name="Michal Stoklasa" userId="7c7ba8f323bf6ffe" providerId="LiveId" clId="{281D0E7D-C7F4-4A16-8F63-0723FD89F831}" dt="2024-11-05T11:36:52.681" v="166" actId="27636"/>
        <pc:sldMkLst>
          <pc:docMk/>
          <pc:sldMk cId="1198479040" sldId="297"/>
        </pc:sldMkLst>
        <pc:spChg chg="mod">
          <ac:chgData name="Michal Stoklasa" userId="7c7ba8f323bf6ffe" providerId="LiveId" clId="{281D0E7D-C7F4-4A16-8F63-0723FD89F831}" dt="2024-11-05T11:36:52.681" v="166" actId="27636"/>
          <ac:spMkLst>
            <pc:docMk/>
            <pc:sldMk cId="1198479040" sldId="297"/>
            <ac:spMk id="4" creationId="{00000000-0000-0000-0000-000000000000}"/>
          </ac:spMkLst>
        </pc:spChg>
      </pc:sldChg>
      <pc:sldChg chg="modSp add mod setBg">
        <pc:chgData name="Michal Stoklasa" userId="7c7ba8f323bf6ffe" providerId="LiveId" clId="{281D0E7D-C7F4-4A16-8F63-0723FD89F831}" dt="2024-11-05T11:38:08.123" v="266" actId="20577"/>
        <pc:sldMkLst>
          <pc:docMk/>
          <pc:sldMk cId="3421295206" sldId="312"/>
        </pc:sldMkLst>
        <pc:spChg chg="mod">
          <ac:chgData name="Michal Stoklasa" userId="7c7ba8f323bf6ffe" providerId="LiveId" clId="{281D0E7D-C7F4-4A16-8F63-0723FD89F831}" dt="2024-11-05T11:38:08.123" v="266" actId="20577"/>
          <ac:spMkLst>
            <pc:docMk/>
            <pc:sldMk cId="3421295206" sldId="312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51427-887F-4FA2-B079-5DF088C25241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C9B2E-9015-4F22-964C-9E6CA5CF3E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63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.org/the-definition-of-marketing-what-is-marketin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u.cz/opf/en/file/cul/3b2545b6-e660-4b0b-93a9-14c082877e86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en/mastersthesi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u.cz/opf/en/mastersthesi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 thesis seminar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(4)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143999" y="4965171"/>
            <a:ext cx="281902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</a:t>
            </a:r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723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Presentation template for final thesis 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defence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your presentation at home with someone who does not know the topic – is your presentation understandable?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use small font size!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 and videos can be good to communicate something, but you are limited by time and space.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 on your recommendations.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0179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619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6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Tasks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for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Word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start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Marketing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https://www.ama.org/the-definition-of-marketing-what-is-marketing/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Master thesis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bullet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 a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funny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Communications –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847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396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Examples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DI 8/2023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is stated in the References in the wording of full bibliographic citations, must be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cited in the text, and the student uses the abbreviated citation method (the Harvard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citation system), i.e. the surname of the author or authors (year of publication, in the case of</a:t>
            </a:r>
            <a:r>
              <a:rPr lang="cs-CZ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or indirect citations the page or the range of pages, is stated)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long text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text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(Stoklasa, 2024, 23-34)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newly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APA style as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upcoming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3/2024.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129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1563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Seminar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agenda</a:t>
            </a:r>
            <a:endParaRPr lang="en-GB" sz="2400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F709B75-01C7-4AA0-B8A1-FFA71D2F288D}"/>
              </a:ext>
            </a:extLst>
          </p:cNvPr>
          <p:cNvSpPr txBox="1">
            <a:spLocks/>
          </p:cNvSpPr>
          <p:nvPr/>
        </p:nvSpPr>
        <p:spPr>
          <a:xfrm>
            <a:off x="311998" y="1316736"/>
            <a:ext cx="11669236" cy="50919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template of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with supervisor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Proofreading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template for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defence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alt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086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99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 Word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template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of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final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thesis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connected with final thesis can be downloaded here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https://www.slu.cz/opf/en/mastersthesis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template is prepared as an easy way how to write you final thesis – all the formatting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use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cs-C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just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2!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7134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Word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template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of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final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thesis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 –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thesis –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update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clicks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Styles 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1, 2, 3,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subheading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source, table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Paste text! P</a:t>
            </a:r>
            <a:r>
              <a:rPr lang="en-GB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aste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copied text unformatted (Paste special - unformatted text) or through dialogs (figures, formulas, etc.)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not lose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lose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9481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45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Word </a:t>
            </a:r>
            <a:r>
              <a:rPr kumimoji="0" lang="cs-CZ" sz="2400" b="0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template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of </a:t>
            </a:r>
            <a:r>
              <a:rPr kumimoji="0" lang="cs-CZ" sz="2400" b="0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final</a:t>
            </a:r>
            <a:r>
              <a:rPr kumimoji="0" lang="cs-CZ" sz="2400" b="0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thesis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Show/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Ctrl+8 –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Ctrl+A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Ctrl+End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Ctrl+Shift+V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Ctrl+F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usefull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Insert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Footnote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Insert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–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Table,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List of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proper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formatting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297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3781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2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Communication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with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supervisor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set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e-mail/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–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dozens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feedback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e-mailing –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„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reply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so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changed</a:t>
            </a:r>
            <a:r>
              <a:rPr lang="cs-CZ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157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3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Revisions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a lot of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iteration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track of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revisions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supervisor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Track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Ctrl+Shift+E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perfect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8496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21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4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Proofreading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proofread texts before sending them to your supervisor. ChatGPT helps in this regard – can re-write / re-style.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tools help! If its red/blue – try to find the source of the problem.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 = changing the meaning, e.g. reading a paragraph and changing the way how you describe the idea. Proofreading = checking for errors, e.g. misspelling.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important check is before thesis submission.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01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953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5 Presentation template for final thesis </a:t>
            </a:r>
            <a:r>
              <a:rPr lang="en-US" sz="2400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defence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85216" y="1243584"/>
            <a:ext cx="110550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Everything connected with final thesis can be downloaded here 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https://www.slu.cz/opf/en/mastersthesis</a:t>
            </a: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Again, everything is prepared for you, do not change formatting.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agenda,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(s)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focus on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animations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transitions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thesis in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minutes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speach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964294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1061</Words>
  <Application>Microsoft Office PowerPoint</Application>
  <PresentationFormat>Širokoúhlá obrazovka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Master thesis seminar (4)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Michal Stoklasa</cp:lastModifiedBy>
  <cp:revision>117</cp:revision>
  <dcterms:created xsi:type="dcterms:W3CDTF">2016-11-25T20:36:16Z</dcterms:created>
  <dcterms:modified xsi:type="dcterms:W3CDTF">2024-11-05T11:38:25Z</dcterms:modified>
</cp:coreProperties>
</file>