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386" r:id="rId3"/>
    <p:sldId id="387" r:id="rId4"/>
    <p:sldId id="396" r:id="rId5"/>
    <p:sldId id="395" r:id="rId6"/>
    <p:sldId id="393" r:id="rId7"/>
    <p:sldId id="397" r:id="rId8"/>
    <p:sldId id="398" r:id="rId9"/>
    <p:sldId id="416" r:id="rId10"/>
    <p:sldId id="420" r:id="rId11"/>
    <p:sldId id="419" r:id="rId12"/>
    <p:sldId id="417" r:id="rId13"/>
    <p:sldId id="418" r:id="rId14"/>
    <p:sldId id="421" r:id="rId15"/>
    <p:sldId id="422" r:id="rId16"/>
    <p:sldId id="423" r:id="rId17"/>
    <p:sldId id="424" r:id="rId18"/>
    <p:sldId id="448" r:id="rId19"/>
    <p:sldId id="450" r:id="rId20"/>
    <p:sldId id="451" r:id="rId21"/>
    <p:sldId id="457" r:id="rId22"/>
    <p:sldId id="394" r:id="rId23"/>
    <p:sldId id="401" r:id="rId24"/>
    <p:sldId id="406" r:id="rId25"/>
    <p:sldId id="403" r:id="rId26"/>
    <p:sldId id="405" r:id="rId27"/>
    <p:sldId id="404" r:id="rId28"/>
    <p:sldId id="407" r:id="rId29"/>
    <p:sldId id="426" r:id="rId30"/>
    <p:sldId id="425" r:id="rId31"/>
    <p:sldId id="408" r:id="rId32"/>
    <p:sldId id="409" r:id="rId33"/>
    <p:sldId id="410" r:id="rId34"/>
    <p:sldId id="411" r:id="rId35"/>
    <p:sldId id="430" r:id="rId36"/>
    <p:sldId id="413" r:id="rId37"/>
    <p:sldId id="428" r:id="rId38"/>
    <p:sldId id="415" r:id="rId39"/>
    <p:sldId id="443" r:id="rId40"/>
    <p:sldId id="444" r:id="rId41"/>
    <p:sldId id="452" r:id="rId42"/>
    <p:sldId id="453" r:id="rId43"/>
    <p:sldId id="454" r:id="rId44"/>
    <p:sldId id="433" r:id="rId45"/>
    <p:sldId id="447" r:id="rId46"/>
    <p:sldId id="445" r:id="rId47"/>
    <p:sldId id="446" r:id="rId48"/>
    <p:sldId id="429" r:id="rId49"/>
    <p:sldId id="455" r:id="rId50"/>
    <p:sldId id="449" r:id="rId51"/>
    <p:sldId id="456" r:id="rId52"/>
    <p:sldId id="390" r:id="rId53"/>
    <p:sldId id="432" r:id="rId54"/>
    <p:sldId id="435" r:id="rId55"/>
    <p:sldId id="389" r:id="rId56"/>
    <p:sldId id="434" r:id="rId57"/>
    <p:sldId id="436" r:id="rId58"/>
    <p:sldId id="437" r:id="rId59"/>
    <p:sldId id="438" r:id="rId60"/>
    <p:sldId id="439" r:id="rId61"/>
    <p:sldId id="440" r:id="rId62"/>
    <p:sldId id="441" r:id="rId63"/>
    <p:sldId id="442" r:id="rId64"/>
    <p:sldId id="348" r:id="rId6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598B91"/>
    <a:srgbClr val="0F52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8E9796-3440-ED40-9F57-F275074D94CC}" v="26" dt="2024-11-21T13:13:20.696"/>
  </p1510:revLst>
</p1510:revInfo>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9" autoAdjust="0"/>
    <p:restoredTop sz="96327"/>
  </p:normalViewPr>
  <p:slideViewPr>
    <p:cSldViewPr snapToGrid="0">
      <p:cViewPr varScale="1">
        <p:scale>
          <a:sx n="102" d="100"/>
          <a:sy n="102" d="100"/>
        </p:scale>
        <p:origin x="192" y="6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Klepek" userId="feb729e6-0e74-477c-a0ae-c9b68d8ac753" providerId="ADAL" clId="{12E7037B-226B-C940-9B5E-B9D59505B046}"/>
    <pc:docChg chg="undo custSel addSld delSld modSld sldOrd">
      <pc:chgData name="Martin Klepek" userId="feb729e6-0e74-477c-a0ae-c9b68d8ac753" providerId="ADAL" clId="{12E7037B-226B-C940-9B5E-B9D59505B046}" dt="2023-12-06T06:52:44.129" v="1241" actId="20577"/>
      <pc:docMkLst>
        <pc:docMk/>
      </pc:docMkLst>
      <pc:sldChg chg="modSp mod">
        <pc:chgData name="Martin Klepek" userId="feb729e6-0e74-477c-a0ae-c9b68d8ac753" providerId="ADAL" clId="{12E7037B-226B-C940-9B5E-B9D59505B046}" dt="2023-11-28T14:01:47.958" v="3" actId="20577"/>
        <pc:sldMkLst>
          <pc:docMk/>
          <pc:sldMk cId="1665684436" sldId="256"/>
        </pc:sldMkLst>
        <pc:spChg chg="mod">
          <ac:chgData name="Martin Klepek" userId="feb729e6-0e74-477c-a0ae-c9b68d8ac753" providerId="ADAL" clId="{12E7037B-226B-C940-9B5E-B9D59505B046}" dt="2023-11-28T14:01:47.958" v="3" actId="20577"/>
          <ac:spMkLst>
            <pc:docMk/>
            <pc:sldMk cId="1665684436" sldId="256"/>
            <ac:spMk id="2" creationId="{00000000-0000-0000-0000-000000000000}"/>
          </ac:spMkLst>
        </pc:spChg>
      </pc:sldChg>
      <pc:sldChg chg="modSp mod">
        <pc:chgData name="Martin Klepek" userId="feb729e6-0e74-477c-a0ae-c9b68d8ac753" providerId="ADAL" clId="{12E7037B-226B-C940-9B5E-B9D59505B046}" dt="2023-11-28T14:14:27.239" v="140" actId="20577"/>
        <pc:sldMkLst>
          <pc:docMk/>
          <pc:sldMk cId="3022106216" sldId="396"/>
        </pc:sldMkLst>
        <pc:spChg chg="mod">
          <ac:chgData name="Martin Klepek" userId="feb729e6-0e74-477c-a0ae-c9b68d8ac753" providerId="ADAL" clId="{12E7037B-226B-C940-9B5E-B9D59505B046}" dt="2023-11-28T14:12:26.607" v="14" actId="20577"/>
          <ac:spMkLst>
            <pc:docMk/>
            <pc:sldMk cId="3022106216" sldId="396"/>
            <ac:spMk id="2" creationId="{EA0605FD-5DCD-274E-B2A3-5651C702B93E}"/>
          </ac:spMkLst>
        </pc:spChg>
        <pc:graphicFrameChg chg="mod modGraphic">
          <ac:chgData name="Martin Klepek" userId="feb729e6-0e74-477c-a0ae-c9b68d8ac753" providerId="ADAL" clId="{12E7037B-226B-C940-9B5E-B9D59505B046}" dt="2023-11-28T14:14:27.239" v="140" actId="20577"/>
          <ac:graphicFrameMkLst>
            <pc:docMk/>
            <pc:sldMk cId="3022106216" sldId="396"/>
            <ac:graphicFrameMk id="4" creationId="{62FF3141-DF31-FA49-A1A0-0E9FC01255E1}"/>
          </ac:graphicFrameMkLst>
        </pc:graphicFrameChg>
      </pc:sldChg>
      <pc:sldChg chg="modAnim">
        <pc:chgData name="Martin Klepek" userId="feb729e6-0e74-477c-a0ae-c9b68d8ac753" providerId="ADAL" clId="{12E7037B-226B-C940-9B5E-B9D59505B046}" dt="2023-11-28T15:00:37.696" v="149"/>
        <pc:sldMkLst>
          <pc:docMk/>
          <pc:sldMk cId="3787724377" sldId="397"/>
        </pc:sldMkLst>
      </pc:sldChg>
      <pc:sldChg chg="del">
        <pc:chgData name="Martin Klepek" userId="feb729e6-0e74-477c-a0ae-c9b68d8ac753" providerId="ADAL" clId="{12E7037B-226B-C940-9B5E-B9D59505B046}" dt="2023-11-28T15:37:25.590" v="406" actId="2696"/>
        <pc:sldMkLst>
          <pc:docMk/>
          <pc:sldMk cId="3582409285" sldId="399"/>
        </pc:sldMkLst>
      </pc:sldChg>
      <pc:sldChg chg="modSp del mod">
        <pc:chgData name="Martin Klepek" userId="feb729e6-0e74-477c-a0ae-c9b68d8ac753" providerId="ADAL" clId="{12E7037B-226B-C940-9B5E-B9D59505B046}" dt="2023-11-28T16:14:57.260" v="1162" actId="2696"/>
        <pc:sldMkLst>
          <pc:docMk/>
          <pc:sldMk cId="2423986238" sldId="400"/>
        </pc:sldMkLst>
        <pc:spChg chg="mod">
          <ac:chgData name="Martin Klepek" userId="feb729e6-0e74-477c-a0ae-c9b68d8ac753" providerId="ADAL" clId="{12E7037B-226B-C940-9B5E-B9D59505B046}" dt="2023-11-28T15:32:49.454" v="276" actId="20577"/>
          <ac:spMkLst>
            <pc:docMk/>
            <pc:sldMk cId="2423986238" sldId="400"/>
            <ac:spMk id="2" creationId="{EA0605FD-5DCD-274E-B2A3-5651C702B93E}"/>
          </ac:spMkLst>
        </pc:spChg>
      </pc:sldChg>
      <pc:sldChg chg="del">
        <pc:chgData name="Martin Klepek" userId="feb729e6-0e74-477c-a0ae-c9b68d8ac753" providerId="ADAL" clId="{12E7037B-226B-C940-9B5E-B9D59505B046}" dt="2023-11-28T15:27:31.867" v="150" actId="2696"/>
        <pc:sldMkLst>
          <pc:docMk/>
          <pc:sldMk cId="1029540203" sldId="402"/>
        </pc:sldMkLst>
      </pc:sldChg>
      <pc:sldChg chg="delSp modSp mod">
        <pc:chgData name="Martin Klepek" userId="feb729e6-0e74-477c-a0ae-c9b68d8ac753" providerId="ADAL" clId="{12E7037B-226B-C940-9B5E-B9D59505B046}" dt="2023-11-28T15:50:35.277" v="607" actId="20577"/>
        <pc:sldMkLst>
          <pc:docMk/>
          <pc:sldMk cId="1963656165" sldId="407"/>
        </pc:sldMkLst>
        <pc:spChg chg="mod">
          <ac:chgData name="Martin Klepek" userId="feb729e6-0e74-477c-a0ae-c9b68d8ac753" providerId="ADAL" clId="{12E7037B-226B-C940-9B5E-B9D59505B046}" dt="2023-11-28T15:49:13.891" v="588" actId="20577"/>
          <ac:spMkLst>
            <pc:docMk/>
            <pc:sldMk cId="1963656165" sldId="407"/>
            <ac:spMk id="2" creationId="{EA0605FD-5DCD-274E-B2A3-5651C702B93E}"/>
          </ac:spMkLst>
        </pc:spChg>
        <pc:spChg chg="mod">
          <ac:chgData name="Martin Klepek" userId="feb729e6-0e74-477c-a0ae-c9b68d8ac753" providerId="ADAL" clId="{12E7037B-226B-C940-9B5E-B9D59505B046}" dt="2023-11-28T15:50:35.277" v="607" actId="20577"/>
          <ac:spMkLst>
            <pc:docMk/>
            <pc:sldMk cId="1963656165" sldId="407"/>
            <ac:spMk id="3" creationId="{334BCB8E-A487-4B46-8098-E925D6F9E4E9}"/>
          </ac:spMkLst>
        </pc:spChg>
        <pc:spChg chg="del">
          <ac:chgData name="Martin Klepek" userId="feb729e6-0e74-477c-a0ae-c9b68d8ac753" providerId="ADAL" clId="{12E7037B-226B-C940-9B5E-B9D59505B046}" dt="2023-11-28T15:49:39.508" v="592" actId="478"/>
          <ac:spMkLst>
            <pc:docMk/>
            <pc:sldMk cId="1963656165" sldId="407"/>
            <ac:spMk id="4" creationId="{5C1D5674-3BDE-BC4D-BCC0-697116E3D913}"/>
          </ac:spMkLst>
        </pc:spChg>
        <pc:spChg chg="del">
          <ac:chgData name="Martin Klepek" userId="feb729e6-0e74-477c-a0ae-c9b68d8ac753" providerId="ADAL" clId="{12E7037B-226B-C940-9B5E-B9D59505B046}" dt="2023-11-28T15:49:33.501" v="589" actId="478"/>
          <ac:spMkLst>
            <pc:docMk/>
            <pc:sldMk cId="1963656165" sldId="407"/>
            <ac:spMk id="5" creationId="{AA67D661-E19F-7940-B327-8B85726D47F2}"/>
          </ac:spMkLst>
        </pc:spChg>
        <pc:spChg chg="del">
          <ac:chgData name="Martin Klepek" userId="feb729e6-0e74-477c-a0ae-c9b68d8ac753" providerId="ADAL" clId="{12E7037B-226B-C940-9B5E-B9D59505B046}" dt="2023-11-28T15:49:40.127" v="593" actId="478"/>
          <ac:spMkLst>
            <pc:docMk/>
            <pc:sldMk cId="1963656165" sldId="407"/>
            <ac:spMk id="6" creationId="{B81E3888-0B12-EC4E-B9DE-B29311C1CDE4}"/>
          </ac:spMkLst>
        </pc:spChg>
      </pc:sldChg>
      <pc:sldChg chg="modSp mod">
        <pc:chgData name="Martin Klepek" userId="feb729e6-0e74-477c-a0ae-c9b68d8ac753" providerId="ADAL" clId="{12E7037B-226B-C940-9B5E-B9D59505B046}" dt="2023-11-28T15:52:47.506" v="645" actId="27636"/>
        <pc:sldMkLst>
          <pc:docMk/>
          <pc:sldMk cId="2271487877" sldId="410"/>
        </pc:sldMkLst>
        <pc:spChg chg="mod">
          <ac:chgData name="Martin Klepek" userId="feb729e6-0e74-477c-a0ae-c9b68d8ac753" providerId="ADAL" clId="{12E7037B-226B-C940-9B5E-B9D59505B046}" dt="2023-11-28T15:52:47.506" v="645" actId="27636"/>
          <ac:spMkLst>
            <pc:docMk/>
            <pc:sldMk cId="2271487877" sldId="410"/>
            <ac:spMk id="3" creationId="{334BCB8E-A487-4B46-8098-E925D6F9E4E9}"/>
          </ac:spMkLst>
        </pc:spChg>
      </pc:sldChg>
      <pc:sldChg chg="modSp mod">
        <pc:chgData name="Martin Klepek" userId="feb729e6-0e74-477c-a0ae-c9b68d8ac753" providerId="ADAL" clId="{12E7037B-226B-C940-9B5E-B9D59505B046}" dt="2023-11-28T15:55:04.073" v="653" actId="27636"/>
        <pc:sldMkLst>
          <pc:docMk/>
          <pc:sldMk cId="1784647207" sldId="411"/>
        </pc:sldMkLst>
        <pc:spChg chg="mod">
          <ac:chgData name="Martin Klepek" userId="feb729e6-0e74-477c-a0ae-c9b68d8ac753" providerId="ADAL" clId="{12E7037B-226B-C940-9B5E-B9D59505B046}" dt="2023-11-28T15:55:04.073" v="653" actId="27636"/>
          <ac:spMkLst>
            <pc:docMk/>
            <pc:sldMk cId="1784647207" sldId="411"/>
            <ac:spMk id="3" creationId="{334BCB8E-A487-4B46-8098-E925D6F9E4E9}"/>
          </ac:spMkLst>
        </pc:spChg>
      </pc:sldChg>
      <pc:sldChg chg="del">
        <pc:chgData name="Martin Klepek" userId="feb729e6-0e74-477c-a0ae-c9b68d8ac753" providerId="ADAL" clId="{12E7037B-226B-C940-9B5E-B9D59505B046}" dt="2023-11-28T15:57:12.332" v="698" actId="2696"/>
        <pc:sldMkLst>
          <pc:docMk/>
          <pc:sldMk cId="3691917542" sldId="412"/>
        </pc:sldMkLst>
      </pc:sldChg>
      <pc:sldChg chg="modSp mod">
        <pc:chgData name="Martin Klepek" userId="feb729e6-0e74-477c-a0ae-c9b68d8ac753" providerId="ADAL" clId="{12E7037B-226B-C940-9B5E-B9D59505B046}" dt="2023-11-28T15:53:39.026" v="646"/>
        <pc:sldMkLst>
          <pc:docMk/>
          <pc:sldMk cId="1073973580" sldId="413"/>
        </pc:sldMkLst>
        <pc:spChg chg="mod">
          <ac:chgData name="Martin Klepek" userId="feb729e6-0e74-477c-a0ae-c9b68d8ac753" providerId="ADAL" clId="{12E7037B-226B-C940-9B5E-B9D59505B046}" dt="2023-11-28T15:53:39.026" v="646"/>
          <ac:spMkLst>
            <pc:docMk/>
            <pc:sldMk cId="1073973580" sldId="413"/>
            <ac:spMk id="3" creationId="{334BCB8E-A487-4B46-8098-E925D6F9E4E9}"/>
          </ac:spMkLst>
        </pc:spChg>
      </pc:sldChg>
      <pc:sldChg chg="del">
        <pc:chgData name="Martin Klepek" userId="feb729e6-0e74-477c-a0ae-c9b68d8ac753" providerId="ADAL" clId="{12E7037B-226B-C940-9B5E-B9D59505B046}" dt="2023-11-28T15:57:13.665" v="699" actId="2696"/>
        <pc:sldMkLst>
          <pc:docMk/>
          <pc:sldMk cId="3191277021" sldId="414"/>
        </pc:sldMkLst>
      </pc:sldChg>
      <pc:sldChg chg="modSp mod">
        <pc:chgData name="Martin Klepek" userId="feb729e6-0e74-477c-a0ae-c9b68d8ac753" providerId="ADAL" clId="{12E7037B-226B-C940-9B5E-B9D59505B046}" dt="2023-11-28T15:57:51.869" v="705"/>
        <pc:sldMkLst>
          <pc:docMk/>
          <pc:sldMk cId="3429084102" sldId="415"/>
        </pc:sldMkLst>
        <pc:spChg chg="mod">
          <ac:chgData name="Martin Klepek" userId="feb729e6-0e74-477c-a0ae-c9b68d8ac753" providerId="ADAL" clId="{12E7037B-226B-C940-9B5E-B9D59505B046}" dt="2023-11-28T15:57:51.869" v="705"/>
          <ac:spMkLst>
            <pc:docMk/>
            <pc:sldMk cId="3429084102" sldId="415"/>
            <ac:spMk id="3" creationId="{334BCB8E-A487-4B46-8098-E925D6F9E4E9}"/>
          </ac:spMkLst>
        </pc:spChg>
      </pc:sldChg>
      <pc:sldChg chg="modSp add mod ord">
        <pc:chgData name="Martin Klepek" userId="feb729e6-0e74-477c-a0ae-c9b68d8ac753" providerId="ADAL" clId="{12E7037B-226B-C940-9B5E-B9D59505B046}" dt="2023-11-28T16:15:13.304" v="1192" actId="20577"/>
        <pc:sldMkLst>
          <pc:docMk/>
          <pc:sldMk cId="872138385" sldId="416"/>
        </pc:sldMkLst>
        <pc:spChg chg="mod">
          <ac:chgData name="Martin Klepek" userId="feb729e6-0e74-477c-a0ae-c9b68d8ac753" providerId="ADAL" clId="{12E7037B-226B-C940-9B5E-B9D59505B046}" dt="2023-11-28T15:33:10.293" v="285" actId="20577"/>
          <ac:spMkLst>
            <pc:docMk/>
            <pc:sldMk cId="872138385" sldId="416"/>
            <ac:spMk id="2" creationId="{EA0605FD-5DCD-274E-B2A3-5651C702B93E}"/>
          </ac:spMkLst>
        </pc:spChg>
        <pc:spChg chg="mod">
          <ac:chgData name="Martin Klepek" userId="feb729e6-0e74-477c-a0ae-c9b68d8ac753" providerId="ADAL" clId="{12E7037B-226B-C940-9B5E-B9D59505B046}" dt="2023-11-28T16:15:13.304" v="1192" actId="20577"/>
          <ac:spMkLst>
            <pc:docMk/>
            <pc:sldMk cId="872138385" sldId="416"/>
            <ac:spMk id="3" creationId="{334BCB8E-A487-4B46-8098-E925D6F9E4E9}"/>
          </ac:spMkLst>
        </pc:spChg>
      </pc:sldChg>
      <pc:sldChg chg="modSp add mod">
        <pc:chgData name="Martin Klepek" userId="feb729e6-0e74-477c-a0ae-c9b68d8ac753" providerId="ADAL" clId="{12E7037B-226B-C940-9B5E-B9D59505B046}" dt="2023-11-28T15:31:56.308" v="250" actId="20577"/>
        <pc:sldMkLst>
          <pc:docMk/>
          <pc:sldMk cId="275664712" sldId="417"/>
        </pc:sldMkLst>
        <pc:spChg chg="mod">
          <ac:chgData name="Martin Klepek" userId="feb729e6-0e74-477c-a0ae-c9b68d8ac753" providerId="ADAL" clId="{12E7037B-226B-C940-9B5E-B9D59505B046}" dt="2023-11-28T15:31:56.308" v="250" actId="20577"/>
          <ac:spMkLst>
            <pc:docMk/>
            <pc:sldMk cId="275664712" sldId="417"/>
            <ac:spMk id="3" creationId="{334BCB8E-A487-4B46-8098-E925D6F9E4E9}"/>
          </ac:spMkLst>
        </pc:spChg>
      </pc:sldChg>
      <pc:sldChg chg="modSp add mod">
        <pc:chgData name="Martin Klepek" userId="feb729e6-0e74-477c-a0ae-c9b68d8ac753" providerId="ADAL" clId="{12E7037B-226B-C940-9B5E-B9D59505B046}" dt="2023-11-28T15:34:35.221" v="405" actId="20577"/>
        <pc:sldMkLst>
          <pc:docMk/>
          <pc:sldMk cId="2966573564" sldId="418"/>
        </pc:sldMkLst>
        <pc:spChg chg="mod">
          <ac:chgData name="Martin Klepek" userId="feb729e6-0e74-477c-a0ae-c9b68d8ac753" providerId="ADAL" clId="{12E7037B-226B-C940-9B5E-B9D59505B046}" dt="2023-11-28T15:34:35.221" v="405" actId="20577"/>
          <ac:spMkLst>
            <pc:docMk/>
            <pc:sldMk cId="2966573564" sldId="418"/>
            <ac:spMk id="3" creationId="{334BCB8E-A487-4B46-8098-E925D6F9E4E9}"/>
          </ac:spMkLst>
        </pc:spChg>
      </pc:sldChg>
      <pc:sldChg chg="add">
        <pc:chgData name="Martin Klepek" userId="feb729e6-0e74-477c-a0ae-c9b68d8ac753" providerId="ADAL" clId="{12E7037B-226B-C940-9B5E-B9D59505B046}" dt="2023-11-28T15:32:30.996" v="255" actId="2890"/>
        <pc:sldMkLst>
          <pc:docMk/>
          <pc:sldMk cId="2648436031" sldId="419"/>
        </pc:sldMkLst>
      </pc:sldChg>
      <pc:sldChg chg="addSp delSp modSp add mod">
        <pc:chgData name="Martin Klepek" userId="feb729e6-0e74-477c-a0ae-c9b68d8ac753" providerId="ADAL" clId="{12E7037B-226B-C940-9B5E-B9D59505B046}" dt="2023-11-28T15:46:16.682" v="565" actId="20577"/>
        <pc:sldMkLst>
          <pc:docMk/>
          <pc:sldMk cId="675718458" sldId="420"/>
        </pc:sldMkLst>
        <pc:spChg chg="mod">
          <ac:chgData name="Martin Klepek" userId="feb729e6-0e74-477c-a0ae-c9b68d8ac753" providerId="ADAL" clId="{12E7037B-226B-C940-9B5E-B9D59505B046}" dt="2023-11-28T15:46:16.682" v="565" actId="20577"/>
          <ac:spMkLst>
            <pc:docMk/>
            <pc:sldMk cId="675718458" sldId="420"/>
            <ac:spMk id="3" creationId="{334BCB8E-A487-4B46-8098-E925D6F9E4E9}"/>
          </ac:spMkLst>
        </pc:spChg>
        <pc:picChg chg="add del mod">
          <ac:chgData name="Martin Klepek" userId="feb729e6-0e74-477c-a0ae-c9b68d8ac753" providerId="ADAL" clId="{12E7037B-226B-C940-9B5E-B9D59505B046}" dt="2023-11-28T15:38:58.345" v="433" actId="478"/>
          <ac:picMkLst>
            <pc:docMk/>
            <pc:sldMk cId="675718458" sldId="420"/>
            <ac:picMk id="1026" creationId="{D007E68D-D6E0-14AF-E23C-E17F6E0B561B}"/>
          </ac:picMkLst>
        </pc:picChg>
      </pc:sldChg>
      <pc:sldChg chg="modSp add mod">
        <pc:chgData name="Martin Klepek" userId="feb729e6-0e74-477c-a0ae-c9b68d8ac753" providerId="ADAL" clId="{12E7037B-226B-C940-9B5E-B9D59505B046}" dt="2023-11-28T15:43:33.818" v="524" actId="13926"/>
        <pc:sldMkLst>
          <pc:docMk/>
          <pc:sldMk cId="1765791114" sldId="421"/>
        </pc:sldMkLst>
        <pc:spChg chg="mod">
          <ac:chgData name="Martin Klepek" userId="feb729e6-0e74-477c-a0ae-c9b68d8ac753" providerId="ADAL" clId="{12E7037B-226B-C940-9B5E-B9D59505B046}" dt="2023-11-28T15:43:33.818" v="524" actId="13926"/>
          <ac:spMkLst>
            <pc:docMk/>
            <pc:sldMk cId="1765791114" sldId="421"/>
            <ac:spMk id="3" creationId="{334BCB8E-A487-4B46-8098-E925D6F9E4E9}"/>
          </ac:spMkLst>
        </pc:spChg>
      </pc:sldChg>
      <pc:sldChg chg="add del">
        <pc:chgData name="Martin Klepek" userId="feb729e6-0e74-477c-a0ae-c9b68d8ac753" providerId="ADAL" clId="{12E7037B-226B-C940-9B5E-B9D59505B046}" dt="2023-11-28T15:40:30.456" v="483" actId="2696"/>
        <pc:sldMkLst>
          <pc:docMk/>
          <pc:sldMk cId="2565809498" sldId="421"/>
        </pc:sldMkLst>
      </pc:sldChg>
      <pc:sldChg chg="modSp add mod replId">
        <pc:chgData name="Martin Klepek" userId="feb729e6-0e74-477c-a0ae-c9b68d8ac753" providerId="ADAL" clId="{12E7037B-226B-C940-9B5E-B9D59505B046}" dt="2023-11-28T15:44:13.411" v="526" actId="13926"/>
        <pc:sldMkLst>
          <pc:docMk/>
          <pc:sldMk cId="4046957438" sldId="422"/>
        </pc:sldMkLst>
        <pc:spChg chg="mod">
          <ac:chgData name="Martin Klepek" userId="feb729e6-0e74-477c-a0ae-c9b68d8ac753" providerId="ADAL" clId="{12E7037B-226B-C940-9B5E-B9D59505B046}" dt="2023-11-28T15:44:13.411" v="526" actId="13926"/>
          <ac:spMkLst>
            <pc:docMk/>
            <pc:sldMk cId="4046957438" sldId="422"/>
            <ac:spMk id="3" creationId="{334BCB8E-A487-4B46-8098-E925D6F9E4E9}"/>
          </ac:spMkLst>
        </pc:spChg>
      </pc:sldChg>
      <pc:sldChg chg="modSp add mod replId">
        <pc:chgData name="Martin Klepek" userId="feb729e6-0e74-477c-a0ae-c9b68d8ac753" providerId="ADAL" clId="{12E7037B-226B-C940-9B5E-B9D59505B046}" dt="2023-11-28T15:45:19.648" v="529" actId="13926"/>
        <pc:sldMkLst>
          <pc:docMk/>
          <pc:sldMk cId="3736696688" sldId="423"/>
        </pc:sldMkLst>
        <pc:spChg chg="mod">
          <ac:chgData name="Martin Klepek" userId="feb729e6-0e74-477c-a0ae-c9b68d8ac753" providerId="ADAL" clId="{12E7037B-226B-C940-9B5E-B9D59505B046}" dt="2023-11-28T15:45:19.648" v="529" actId="13926"/>
          <ac:spMkLst>
            <pc:docMk/>
            <pc:sldMk cId="3736696688" sldId="423"/>
            <ac:spMk id="3" creationId="{334BCB8E-A487-4B46-8098-E925D6F9E4E9}"/>
          </ac:spMkLst>
        </pc:spChg>
      </pc:sldChg>
      <pc:sldChg chg="modSp add mod ord">
        <pc:chgData name="Martin Klepek" userId="feb729e6-0e74-477c-a0ae-c9b68d8ac753" providerId="ADAL" clId="{12E7037B-226B-C940-9B5E-B9D59505B046}" dt="2023-11-28T15:46:07.119" v="555" actId="20577"/>
        <pc:sldMkLst>
          <pc:docMk/>
          <pc:sldMk cId="3775537279" sldId="424"/>
        </pc:sldMkLst>
        <pc:spChg chg="mod">
          <ac:chgData name="Martin Klepek" userId="feb729e6-0e74-477c-a0ae-c9b68d8ac753" providerId="ADAL" clId="{12E7037B-226B-C940-9B5E-B9D59505B046}" dt="2023-11-28T15:46:07.119" v="555" actId="20577"/>
          <ac:spMkLst>
            <pc:docMk/>
            <pc:sldMk cId="3775537279" sldId="424"/>
            <ac:spMk id="3" creationId="{334BCB8E-A487-4B46-8098-E925D6F9E4E9}"/>
          </ac:spMkLst>
        </pc:spChg>
      </pc:sldChg>
      <pc:sldChg chg="add">
        <pc:chgData name="Martin Klepek" userId="feb729e6-0e74-477c-a0ae-c9b68d8ac753" providerId="ADAL" clId="{12E7037B-226B-C940-9B5E-B9D59505B046}" dt="2023-11-28T15:49:07.231" v="566" actId="2890"/>
        <pc:sldMkLst>
          <pc:docMk/>
          <pc:sldMk cId="3681741950" sldId="425"/>
        </pc:sldMkLst>
      </pc:sldChg>
      <pc:sldChg chg="modSp add mod">
        <pc:chgData name="Martin Klepek" userId="feb729e6-0e74-477c-a0ae-c9b68d8ac753" providerId="ADAL" clId="{12E7037B-226B-C940-9B5E-B9D59505B046}" dt="2023-11-28T15:51:54.351" v="642" actId="27636"/>
        <pc:sldMkLst>
          <pc:docMk/>
          <pc:sldMk cId="3344869101" sldId="426"/>
        </pc:sldMkLst>
        <pc:spChg chg="mod">
          <ac:chgData name="Martin Klepek" userId="feb729e6-0e74-477c-a0ae-c9b68d8ac753" providerId="ADAL" clId="{12E7037B-226B-C940-9B5E-B9D59505B046}" dt="2023-11-28T15:51:54.351" v="642" actId="27636"/>
          <ac:spMkLst>
            <pc:docMk/>
            <pc:sldMk cId="3344869101" sldId="426"/>
            <ac:spMk id="3" creationId="{334BCB8E-A487-4B46-8098-E925D6F9E4E9}"/>
          </ac:spMkLst>
        </pc:spChg>
      </pc:sldChg>
      <pc:sldChg chg="add">
        <pc:chgData name="Martin Klepek" userId="feb729e6-0e74-477c-a0ae-c9b68d8ac753" providerId="ADAL" clId="{12E7037B-226B-C940-9B5E-B9D59505B046}" dt="2023-11-28T15:52:08.211" v="643" actId="2890"/>
        <pc:sldMkLst>
          <pc:docMk/>
          <pc:sldMk cId="4039589444" sldId="427"/>
        </pc:sldMkLst>
      </pc:sldChg>
      <pc:sldChg chg="addSp delSp modSp add mod">
        <pc:chgData name="Martin Klepek" userId="feb729e6-0e74-477c-a0ae-c9b68d8ac753" providerId="ADAL" clId="{12E7037B-226B-C940-9B5E-B9D59505B046}" dt="2023-11-28T15:54:22.453" v="651" actId="1076"/>
        <pc:sldMkLst>
          <pc:docMk/>
          <pc:sldMk cId="1612022126" sldId="428"/>
        </pc:sldMkLst>
        <pc:spChg chg="del">
          <ac:chgData name="Martin Klepek" userId="feb729e6-0e74-477c-a0ae-c9b68d8ac753" providerId="ADAL" clId="{12E7037B-226B-C940-9B5E-B9D59505B046}" dt="2023-11-28T15:54:17.511" v="648" actId="478"/>
          <ac:spMkLst>
            <pc:docMk/>
            <pc:sldMk cId="1612022126" sldId="428"/>
            <ac:spMk id="3" creationId="{334BCB8E-A487-4B46-8098-E925D6F9E4E9}"/>
          </ac:spMkLst>
        </pc:spChg>
        <pc:spChg chg="add mod">
          <ac:chgData name="Martin Klepek" userId="feb729e6-0e74-477c-a0ae-c9b68d8ac753" providerId="ADAL" clId="{12E7037B-226B-C940-9B5E-B9D59505B046}" dt="2023-11-28T15:54:17.511" v="648" actId="478"/>
          <ac:spMkLst>
            <pc:docMk/>
            <pc:sldMk cId="1612022126" sldId="428"/>
            <ac:spMk id="5" creationId="{415EABBB-0B3C-8765-F62A-B8851AB7E80D}"/>
          </ac:spMkLst>
        </pc:spChg>
        <pc:picChg chg="add mod">
          <ac:chgData name="Martin Klepek" userId="feb729e6-0e74-477c-a0ae-c9b68d8ac753" providerId="ADAL" clId="{12E7037B-226B-C940-9B5E-B9D59505B046}" dt="2023-11-28T15:54:22.453" v="651" actId="1076"/>
          <ac:picMkLst>
            <pc:docMk/>
            <pc:sldMk cId="1612022126" sldId="428"/>
            <ac:picMk id="3074" creationId="{7BF06885-D73C-1F93-9742-48311F520C28}"/>
          </ac:picMkLst>
        </pc:picChg>
      </pc:sldChg>
      <pc:sldChg chg="modSp add mod">
        <pc:chgData name="Martin Klepek" userId="feb729e6-0e74-477c-a0ae-c9b68d8ac753" providerId="ADAL" clId="{12E7037B-226B-C940-9B5E-B9D59505B046}" dt="2023-12-06T06:52:44.129" v="1241" actId="20577"/>
        <pc:sldMkLst>
          <pc:docMk/>
          <pc:sldMk cId="3232185560" sldId="429"/>
        </pc:sldMkLst>
        <pc:spChg chg="mod">
          <ac:chgData name="Martin Klepek" userId="feb729e6-0e74-477c-a0ae-c9b68d8ac753" providerId="ADAL" clId="{12E7037B-226B-C940-9B5E-B9D59505B046}" dt="2023-11-28T15:56:42.113" v="666" actId="20577"/>
          <ac:spMkLst>
            <pc:docMk/>
            <pc:sldMk cId="3232185560" sldId="429"/>
            <ac:spMk id="2" creationId="{EA0605FD-5DCD-274E-B2A3-5651C702B93E}"/>
          </ac:spMkLst>
        </pc:spChg>
        <pc:spChg chg="mod">
          <ac:chgData name="Martin Klepek" userId="feb729e6-0e74-477c-a0ae-c9b68d8ac753" providerId="ADAL" clId="{12E7037B-226B-C940-9B5E-B9D59505B046}" dt="2023-12-06T06:52:44.129" v="1241" actId="20577"/>
          <ac:spMkLst>
            <pc:docMk/>
            <pc:sldMk cId="3232185560" sldId="429"/>
            <ac:spMk id="3" creationId="{334BCB8E-A487-4B46-8098-E925D6F9E4E9}"/>
          </ac:spMkLst>
        </pc:spChg>
      </pc:sldChg>
      <pc:sldChg chg="addSp delSp modSp add mod">
        <pc:chgData name="Martin Klepek" userId="feb729e6-0e74-477c-a0ae-c9b68d8ac753" providerId="ADAL" clId="{12E7037B-226B-C940-9B5E-B9D59505B046}" dt="2023-11-28T15:57:05.588" v="697" actId="1076"/>
        <pc:sldMkLst>
          <pc:docMk/>
          <pc:sldMk cId="536178940" sldId="430"/>
        </pc:sldMkLst>
        <pc:spChg chg="del">
          <ac:chgData name="Martin Klepek" userId="feb729e6-0e74-477c-a0ae-c9b68d8ac753" providerId="ADAL" clId="{12E7037B-226B-C940-9B5E-B9D59505B046}" dt="2023-11-28T15:57:00.430" v="694" actId="478"/>
          <ac:spMkLst>
            <pc:docMk/>
            <pc:sldMk cId="536178940" sldId="430"/>
            <ac:spMk id="3" creationId="{334BCB8E-A487-4B46-8098-E925D6F9E4E9}"/>
          </ac:spMkLst>
        </pc:spChg>
        <pc:spChg chg="add mod">
          <ac:chgData name="Martin Klepek" userId="feb729e6-0e74-477c-a0ae-c9b68d8ac753" providerId="ADAL" clId="{12E7037B-226B-C940-9B5E-B9D59505B046}" dt="2023-11-28T15:57:00.430" v="694" actId="478"/>
          <ac:spMkLst>
            <pc:docMk/>
            <pc:sldMk cId="536178940" sldId="430"/>
            <ac:spMk id="5" creationId="{F9C2B40C-E634-1129-5393-BAE522E27215}"/>
          </ac:spMkLst>
        </pc:spChg>
        <pc:picChg chg="add mod">
          <ac:chgData name="Martin Klepek" userId="feb729e6-0e74-477c-a0ae-c9b68d8ac753" providerId="ADAL" clId="{12E7037B-226B-C940-9B5E-B9D59505B046}" dt="2023-11-28T15:57:05.588" v="697" actId="1076"/>
          <ac:picMkLst>
            <pc:docMk/>
            <pc:sldMk cId="536178940" sldId="430"/>
            <ac:picMk id="6" creationId="{0E1CD00A-030B-D4A7-F7FE-5405FE51BEC2}"/>
          </ac:picMkLst>
        </pc:picChg>
      </pc:sldChg>
      <pc:sldChg chg="addSp delSp modSp add del mod">
        <pc:chgData name="Martin Klepek" userId="feb729e6-0e74-477c-a0ae-c9b68d8ac753" providerId="ADAL" clId="{12E7037B-226B-C940-9B5E-B9D59505B046}" dt="2023-12-06T06:52:17.739" v="1238" actId="2696"/>
        <pc:sldMkLst>
          <pc:docMk/>
          <pc:sldMk cId="1333483184" sldId="431"/>
        </pc:sldMkLst>
        <pc:spChg chg="del">
          <ac:chgData name="Martin Klepek" userId="feb729e6-0e74-477c-a0ae-c9b68d8ac753" providerId="ADAL" clId="{12E7037B-226B-C940-9B5E-B9D59505B046}" dt="2023-11-28T15:57:29.904" v="701" actId="478"/>
          <ac:spMkLst>
            <pc:docMk/>
            <pc:sldMk cId="1333483184" sldId="431"/>
            <ac:spMk id="3" creationId="{334BCB8E-A487-4B46-8098-E925D6F9E4E9}"/>
          </ac:spMkLst>
        </pc:spChg>
        <pc:spChg chg="add mod">
          <ac:chgData name="Martin Klepek" userId="feb729e6-0e74-477c-a0ae-c9b68d8ac753" providerId="ADAL" clId="{12E7037B-226B-C940-9B5E-B9D59505B046}" dt="2023-11-28T15:57:29.904" v="701" actId="478"/>
          <ac:spMkLst>
            <pc:docMk/>
            <pc:sldMk cId="1333483184" sldId="431"/>
            <ac:spMk id="5" creationId="{A7713BCD-9E26-1C0D-A1D4-4281FB00B729}"/>
          </ac:spMkLst>
        </pc:spChg>
        <pc:picChg chg="add mod">
          <ac:chgData name="Martin Klepek" userId="feb729e6-0e74-477c-a0ae-c9b68d8ac753" providerId="ADAL" clId="{12E7037B-226B-C940-9B5E-B9D59505B046}" dt="2023-11-28T15:58:11.140" v="707" actId="1076"/>
          <ac:picMkLst>
            <pc:docMk/>
            <pc:sldMk cId="1333483184" sldId="431"/>
            <ac:picMk id="6" creationId="{9A5069E8-4769-7AFC-02DD-6DBD8B70B1E1}"/>
          </ac:picMkLst>
        </pc:picChg>
      </pc:sldChg>
      <pc:sldChg chg="modSp add mod ord">
        <pc:chgData name="Martin Klepek" userId="feb729e6-0e74-477c-a0ae-c9b68d8ac753" providerId="ADAL" clId="{12E7037B-226B-C940-9B5E-B9D59505B046}" dt="2023-11-28T16:02:37.297" v="889" actId="15"/>
        <pc:sldMkLst>
          <pc:docMk/>
          <pc:sldMk cId="840750955" sldId="432"/>
        </pc:sldMkLst>
        <pc:spChg chg="mod">
          <ac:chgData name="Martin Klepek" userId="feb729e6-0e74-477c-a0ae-c9b68d8ac753" providerId="ADAL" clId="{12E7037B-226B-C940-9B5E-B9D59505B046}" dt="2023-11-28T15:59:01.960" v="779" actId="20577"/>
          <ac:spMkLst>
            <pc:docMk/>
            <pc:sldMk cId="840750955" sldId="432"/>
            <ac:spMk id="2" creationId="{EA0605FD-5DCD-274E-B2A3-5651C702B93E}"/>
          </ac:spMkLst>
        </pc:spChg>
        <pc:spChg chg="mod">
          <ac:chgData name="Martin Klepek" userId="feb729e6-0e74-477c-a0ae-c9b68d8ac753" providerId="ADAL" clId="{12E7037B-226B-C940-9B5E-B9D59505B046}" dt="2023-11-28T16:02:37.297" v="889" actId="15"/>
          <ac:spMkLst>
            <pc:docMk/>
            <pc:sldMk cId="840750955" sldId="432"/>
            <ac:spMk id="3" creationId="{334BCB8E-A487-4B46-8098-E925D6F9E4E9}"/>
          </ac:spMkLst>
        </pc:spChg>
      </pc:sldChg>
      <pc:sldChg chg="addSp delSp modSp add mod">
        <pc:chgData name="Martin Klepek" userId="feb729e6-0e74-477c-a0ae-c9b68d8ac753" providerId="ADAL" clId="{12E7037B-226B-C940-9B5E-B9D59505B046}" dt="2023-11-28T16:01:31.448" v="879" actId="20577"/>
        <pc:sldMkLst>
          <pc:docMk/>
          <pc:sldMk cId="2760835520" sldId="433"/>
        </pc:sldMkLst>
        <pc:spChg chg="mod">
          <ac:chgData name="Martin Klepek" userId="feb729e6-0e74-477c-a0ae-c9b68d8ac753" providerId="ADAL" clId="{12E7037B-226B-C940-9B5E-B9D59505B046}" dt="2023-11-28T16:01:31.448" v="879" actId="20577"/>
          <ac:spMkLst>
            <pc:docMk/>
            <pc:sldMk cId="2760835520" sldId="433"/>
            <ac:spMk id="2" creationId="{EA0605FD-5DCD-274E-B2A3-5651C702B93E}"/>
          </ac:spMkLst>
        </pc:spChg>
        <pc:picChg chg="add mod">
          <ac:chgData name="Martin Klepek" userId="feb729e6-0e74-477c-a0ae-c9b68d8ac753" providerId="ADAL" clId="{12E7037B-226B-C940-9B5E-B9D59505B046}" dt="2023-11-28T16:01:15.926" v="812" actId="1076"/>
          <ac:picMkLst>
            <pc:docMk/>
            <pc:sldMk cId="2760835520" sldId="433"/>
            <ac:picMk id="3" creationId="{FB769A1C-F5F4-5639-5EF9-F14F266376FE}"/>
          </ac:picMkLst>
        </pc:picChg>
        <pc:picChg chg="del">
          <ac:chgData name="Martin Klepek" userId="feb729e6-0e74-477c-a0ae-c9b68d8ac753" providerId="ADAL" clId="{12E7037B-226B-C940-9B5E-B9D59505B046}" dt="2023-11-28T16:01:13.121" v="810" actId="478"/>
          <ac:picMkLst>
            <pc:docMk/>
            <pc:sldMk cId="2760835520" sldId="433"/>
            <ac:picMk id="6" creationId="{9A5069E8-4769-7AFC-02DD-6DBD8B70B1E1}"/>
          </ac:picMkLst>
        </pc:picChg>
      </pc:sldChg>
      <pc:sldChg chg="addSp modSp add mod ord">
        <pc:chgData name="Martin Klepek" userId="feb729e6-0e74-477c-a0ae-c9b68d8ac753" providerId="ADAL" clId="{12E7037B-226B-C940-9B5E-B9D59505B046}" dt="2023-11-28T16:09:15.427" v="1124" actId="1076"/>
        <pc:sldMkLst>
          <pc:docMk/>
          <pc:sldMk cId="2551339407" sldId="434"/>
        </pc:sldMkLst>
        <pc:spChg chg="mod">
          <ac:chgData name="Martin Klepek" userId="feb729e6-0e74-477c-a0ae-c9b68d8ac753" providerId="ADAL" clId="{12E7037B-226B-C940-9B5E-B9D59505B046}" dt="2023-11-28T16:09:11.657" v="1122" actId="14100"/>
          <ac:spMkLst>
            <pc:docMk/>
            <pc:sldMk cId="2551339407" sldId="434"/>
            <ac:spMk id="2" creationId="{EA0605FD-5DCD-274E-B2A3-5651C702B93E}"/>
          </ac:spMkLst>
        </pc:spChg>
        <pc:spChg chg="mod">
          <ac:chgData name="Martin Klepek" userId="feb729e6-0e74-477c-a0ae-c9b68d8ac753" providerId="ADAL" clId="{12E7037B-226B-C940-9B5E-B9D59505B046}" dt="2023-11-28T16:03:35.740" v="907" actId="113"/>
          <ac:spMkLst>
            <pc:docMk/>
            <pc:sldMk cId="2551339407" sldId="434"/>
            <ac:spMk id="3" creationId="{334BCB8E-A487-4B46-8098-E925D6F9E4E9}"/>
          </ac:spMkLst>
        </pc:spChg>
        <pc:picChg chg="add mod">
          <ac:chgData name="Martin Klepek" userId="feb729e6-0e74-477c-a0ae-c9b68d8ac753" providerId="ADAL" clId="{12E7037B-226B-C940-9B5E-B9D59505B046}" dt="2023-11-28T16:09:15.427" v="1124" actId="1076"/>
          <ac:picMkLst>
            <pc:docMk/>
            <pc:sldMk cId="2551339407" sldId="434"/>
            <ac:picMk id="7170" creationId="{0798DC61-3AD5-3A8E-1D37-BBF09599D727}"/>
          </ac:picMkLst>
        </pc:picChg>
      </pc:sldChg>
      <pc:sldChg chg="modSp add mod">
        <pc:chgData name="Martin Klepek" userId="feb729e6-0e74-477c-a0ae-c9b68d8ac753" providerId="ADAL" clId="{12E7037B-226B-C940-9B5E-B9D59505B046}" dt="2023-11-28T16:02:33.989" v="887" actId="15"/>
        <pc:sldMkLst>
          <pc:docMk/>
          <pc:sldMk cId="203232833" sldId="435"/>
        </pc:sldMkLst>
        <pc:spChg chg="mod">
          <ac:chgData name="Martin Klepek" userId="feb729e6-0e74-477c-a0ae-c9b68d8ac753" providerId="ADAL" clId="{12E7037B-226B-C940-9B5E-B9D59505B046}" dt="2023-11-28T16:02:33.989" v="887" actId="15"/>
          <ac:spMkLst>
            <pc:docMk/>
            <pc:sldMk cId="203232833" sldId="435"/>
            <ac:spMk id="3" creationId="{334BCB8E-A487-4B46-8098-E925D6F9E4E9}"/>
          </ac:spMkLst>
        </pc:spChg>
      </pc:sldChg>
      <pc:sldChg chg="addSp modSp add mod">
        <pc:chgData name="Martin Klepek" userId="feb729e6-0e74-477c-a0ae-c9b68d8ac753" providerId="ADAL" clId="{12E7037B-226B-C940-9B5E-B9D59505B046}" dt="2023-11-28T16:07:59.405" v="1105" actId="1076"/>
        <pc:sldMkLst>
          <pc:docMk/>
          <pc:sldMk cId="1989298700" sldId="436"/>
        </pc:sldMkLst>
        <pc:spChg chg="mod">
          <ac:chgData name="Martin Klepek" userId="feb729e6-0e74-477c-a0ae-c9b68d8ac753" providerId="ADAL" clId="{12E7037B-226B-C940-9B5E-B9D59505B046}" dt="2023-11-28T16:04:09.102" v="931" actId="20577"/>
          <ac:spMkLst>
            <pc:docMk/>
            <pc:sldMk cId="1989298700" sldId="436"/>
            <ac:spMk id="2" creationId="{EA0605FD-5DCD-274E-B2A3-5651C702B93E}"/>
          </ac:spMkLst>
        </pc:spChg>
        <pc:spChg chg="mod">
          <ac:chgData name="Martin Klepek" userId="feb729e6-0e74-477c-a0ae-c9b68d8ac753" providerId="ADAL" clId="{12E7037B-226B-C940-9B5E-B9D59505B046}" dt="2023-11-28T16:04:51.062" v="1009" actId="20577"/>
          <ac:spMkLst>
            <pc:docMk/>
            <pc:sldMk cId="1989298700" sldId="436"/>
            <ac:spMk id="3" creationId="{334BCB8E-A487-4B46-8098-E925D6F9E4E9}"/>
          </ac:spMkLst>
        </pc:spChg>
        <pc:picChg chg="add mod">
          <ac:chgData name="Martin Klepek" userId="feb729e6-0e74-477c-a0ae-c9b68d8ac753" providerId="ADAL" clId="{12E7037B-226B-C940-9B5E-B9D59505B046}" dt="2023-11-28T16:07:59.405" v="1105" actId="1076"/>
          <ac:picMkLst>
            <pc:docMk/>
            <pc:sldMk cId="1989298700" sldId="436"/>
            <ac:picMk id="6146" creationId="{B2C0E638-15E0-A836-52A8-8C0AED5B6310}"/>
          </ac:picMkLst>
        </pc:picChg>
      </pc:sldChg>
      <pc:sldChg chg="addSp modSp add mod">
        <pc:chgData name="Martin Klepek" userId="feb729e6-0e74-477c-a0ae-c9b68d8ac753" providerId="ADAL" clId="{12E7037B-226B-C940-9B5E-B9D59505B046}" dt="2023-11-28T16:07:41.367" v="1102" actId="1076"/>
        <pc:sldMkLst>
          <pc:docMk/>
          <pc:sldMk cId="4279204120" sldId="437"/>
        </pc:sldMkLst>
        <pc:spChg chg="mod">
          <ac:chgData name="Martin Klepek" userId="feb729e6-0e74-477c-a0ae-c9b68d8ac753" providerId="ADAL" clId="{12E7037B-226B-C940-9B5E-B9D59505B046}" dt="2023-11-28T16:05:04.024" v="1026" actId="20577"/>
          <ac:spMkLst>
            <pc:docMk/>
            <pc:sldMk cId="4279204120" sldId="437"/>
            <ac:spMk id="2" creationId="{EA0605FD-5DCD-274E-B2A3-5651C702B93E}"/>
          </ac:spMkLst>
        </pc:spChg>
        <pc:spChg chg="mod">
          <ac:chgData name="Martin Klepek" userId="feb729e6-0e74-477c-a0ae-c9b68d8ac753" providerId="ADAL" clId="{12E7037B-226B-C940-9B5E-B9D59505B046}" dt="2023-11-28T16:06:07.819" v="1034"/>
          <ac:spMkLst>
            <pc:docMk/>
            <pc:sldMk cId="4279204120" sldId="437"/>
            <ac:spMk id="3" creationId="{334BCB8E-A487-4B46-8098-E925D6F9E4E9}"/>
          </ac:spMkLst>
        </pc:spChg>
        <pc:picChg chg="add mod">
          <ac:chgData name="Martin Klepek" userId="feb729e6-0e74-477c-a0ae-c9b68d8ac753" providerId="ADAL" clId="{12E7037B-226B-C940-9B5E-B9D59505B046}" dt="2023-11-28T16:07:41.367" v="1102" actId="1076"/>
          <ac:picMkLst>
            <pc:docMk/>
            <pc:sldMk cId="4279204120" sldId="437"/>
            <ac:picMk id="5122" creationId="{E01B83F6-D841-22D3-1513-93396858DA08}"/>
          </ac:picMkLst>
        </pc:picChg>
      </pc:sldChg>
      <pc:sldChg chg="addSp modSp add mod">
        <pc:chgData name="Martin Klepek" userId="feb729e6-0e74-477c-a0ae-c9b68d8ac753" providerId="ADAL" clId="{12E7037B-226B-C940-9B5E-B9D59505B046}" dt="2023-11-28T16:07:21.345" v="1099" actId="1076"/>
        <pc:sldMkLst>
          <pc:docMk/>
          <pc:sldMk cId="3948902974" sldId="438"/>
        </pc:sldMkLst>
        <pc:spChg chg="mod">
          <ac:chgData name="Martin Klepek" userId="feb729e6-0e74-477c-a0ae-c9b68d8ac753" providerId="ADAL" clId="{12E7037B-226B-C940-9B5E-B9D59505B046}" dt="2023-11-28T16:06:16.732" v="1049" actId="20577"/>
          <ac:spMkLst>
            <pc:docMk/>
            <pc:sldMk cId="3948902974" sldId="438"/>
            <ac:spMk id="2" creationId="{EA0605FD-5DCD-274E-B2A3-5651C702B93E}"/>
          </ac:spMkLst>
        </pc:spChg>
        <pc:spChg chg="mod">
          <ac:chgData name="Martin Klepek" userId="feb729e6-0e74-477c-a0ae-c9b68d8ac753" providerId="ADAL" clId="{12E7037B-226B-C940-9B5E-B9D59505B046}" dt="2023-11-28T16:06:59.414" v="1095" actId="20577"/>
          <ac:spMkLst>
            <pc:docMk/>
            <pc:sldMk cId="3948902974" sldId="438"/>
            <ac:spMk id="3" creationId="{334BCB8E-A487-4B46-8098-E925D6F9E4E9}"/>
          </ac:spMkLst>
        </pc:spChg>
        <pc:picChg chg="add mod">
          <ac:chgData name="Martin Klepek" userId="feb729e6-0e74-477c-a0ae-c9b68d8ac753" providerId="ADAL" clId="{12E7037B-226B-C940-9B5E-B9D59505B046}" dt="2023-11-28T16:07:21.345" v="1099" actId="1076"/>
          <ac:picMkLst>
            <pc:docMk/>
            <pc:sldMk cId="3948902974" sldId="438"/>
            <ac:picMk id="4098" creationId="{54B2BFBA-7F2C-3FFA-4F3E-42A469679D24}"/>
          </ac:picMkLst>
        </pc:picChg>
      </pc:sldChg>
      <pc:sldChg chg="addSp delSp modSp add mod">
        <pc:chgData name="Martin Klepek" userId="feb729e6-0e74-477c-a0ae-c9b68d8ac753" providerId="ADAL" clId="{12E7037B-226B-C940-9B5E-B9D59505B046}" dt="2023-11-28T16:13:23.513" v="1151" actId="1076"/>
        <pc:sldMkLst>
          <pc:docMk/>
          <pc:sldMk cId="1028800056" sldId="439"/>
        </pc:sldMkLst>
        <pc:spChg chg="mod">
          <ac:chgData name="Martin Klepek" userId="feb729e6-0e74-477c-a0ae-c9b68d8ac753" providerId="ADAL" clId="{12E7037B-226B-C940-9B5E-B9D59505B046}" dt="2023-11-28T16:13:14.314" v="1145" actId="20577"/>
          <ac:spMkLst>
            <pc:docMk/>
            <pc:sldMk cId="1028800056" sldId="439"/>
            <ac:spMk id="2" creationId="{EA0605FD-5DCD-274E-B2A3-5651C702B93E}"/>
          </ac:spMkLst>
        </pc:spChg>
        <pc:spChg chg="del">
          <ac:chgData name="Martin Klepek" userId="feb729e6-0e74-477c-a0ae-c9b68d8ac753" providerId="ADAL" clId="{12E7037B-226B-C940-9B5E-B9D59505B046}" dt="2023-11-28T16:13:17.906" v="1147" actId="478"/>
          <ac:spMkLst>
            <pc:docMk/>
            <pc:sldMk cId="1028800056" sldId="439"/>
            <ac:spMk id="3" creationId="{334BCB8E-A487-4B46-8098-E925D6F9E4E9}"/>
          </ac:spMkLst>
        </pc:spChg>
        <pc:spChg chg="add mod">
          <ac:chgData name="Martin Klepek" userId="feb729e6-0e74-477c-a0ae-c9b68d8ac753" providerId="ADAL" clId="{12E7037B-226B-C940-9B5E-B9D59505B046}" dt="2023-11-28T16:13:17.906" v="1147" actId="478"/>
          <ac:spMkLst>
            <pc:docMk/>
            <pc:sldMk cId="1028800056" sldId="439"/>
            <ac:spMk id="5" creationId="{DB9E793A-F4C4-3E81-1155-ABBCFCC23FB0}"/>
          </ac:spMkLst>
        </pc:spChg>
        <pc:picChg chg="del">
          <ac:chgData name="Martin Klepek" userId="feb729e6-0e74-477c-a0ae-c9b68d8ac753" providerId="ADAL" clId="{12E7037B-226B-C940-9B5E-B9D59505B046}" dt="2023-11-28T16:13:16.181" v="1146" actId="478"/>
          <ac:picMkLst>
            <pc:docMk/>
            <pc:sldMk cId="1028800056" sldId="439"/>
            <ac:picMk id="4098" creationId="{54B2BFBA-7F2C-3FFA-4F3E-42A469679D24}"/>
          </ac:picMkLst>
        </pc:picChg>
        <pc:picChg chg="add mod">
          <ac:chgData name="Martin Klepek" userId="feb729e6-0e74-477c-a0ae-c9b68d8ac753" providerId="ADAL" clId="{12E7037B-226B-C940-9B5E-B9D59505B046}" dt="2023-11-28T16:13:23.513" v="1151" actId="1076"/>
          <ac:picMkLst>
            <pc:docMk/>
            <pc:sldMk cId="1028800056" sldId="439"/>
            <ac:picMk id="9218" creationId="{77F618FA-9412-47FE-64F6-DDE8C0227356}"/>
          </ac:picMkLst>
        </pc:picChg>
      </pc:sldChg>
      <pc:sldChg chg="addSp delSp modSp add">
        <pc:chgData name="Martin Klepek" userId="feb729e6-0e74-477c-a0ae-c9b68d8ac753" providerId="ADAL" clId="{12E7037B-226B-C940-9B5E-B9D59505B046}" dt="2023-11-28T16:13:50.854" v="1156" actId="1076"/>
        <pc:sldMkLst>
          <pc:docMk/>
          <pc:sldMk cId="3695092115" sldId="440"/>
        </pc:sldMkLst>
        <pc:picChg chg="del">
          <ac:chgData name="Martin Klepek" userId="feb729e6-0e74-477c-a0ae-c9b68d8ac753" providerId="ADAL" clId="{12E7037B-226B-C940-9B5E-B9D59505B046}" dt="2023-11-28T16:13:46.679" v="1153" actId="478"/>
          <ac:picMkLst>
            <pc:docMk/>
            <pc:sldMk cId="3695092115" sldId="440"/>
            <ac:picMk id="9218" creationId="{77F618FA-9412-47FE-64F6-DDE8C0227356}"/>
          </ac:picMkLst>
        </pc:picChg>
        <pc:picChg chg="add mod">
          <ac:chgData name="Martin Klepek" userId="feb729e6-0e74-477c-a0ae-c9b68d8ac753" providerId="ADAL" clId="{12E7037B-226B-C940-9B5E-B9D59505B046}" dt="2023-11-28T16:13:50.854" v="1156" actId="1076"/>
          <ac:picMkLst>
            <pc:docMk/>
            <pc:sldMk cId="3695092115" sldId="440"/>
            <ac:picMk id="11266" creationId="{671B153B-707A-D91F-7684-BBFEA4A24FA1}"/>
          </ac:picMkLst>
        </pc:picChg>
      </pc:sldChg>
      <pc:sldChg chg="addSp delSp modSp add">
        <pc:chgData name="Martin Klepek" userId="feb729e6-0e74-477c-a0ae-c9b68d8ac753" providerId="ADAL" clId="{12E7037B-226B-C940-9B5E-B9D59505B046}" dt="2023-11-28T16:14:07.192" v="1161" actId="1076"/>
        <pc:sldMkLst>
          <pc:docMk/>
          <pc:sldMk cId="653269777" sldId="441"/>
        </pc:sldMkLst>
        <pc:picChg chg="del">
          <ac:chgData name="Martin Klepek" userId="feb729e6-0e74-477c-a0ae-c9b68d8ac753" providerId="ADAL" clId="{12E7037B-226B-C940-9B5E-B9D59505B046}" dt="2023-11-28T16:14:03.025" v="1158" actId="478"/>
          <ac:picMkLst>
            <pc:docMk/>
            <pc:sldMk cId="653269777" sldId="441"/>
            <ac:picMk id="11266" creationId="{671B153B-707A-D91F-7684-BBFEA4A24FA1}"/>
          </ac:picMkLst>
        </pc:picChg>
        <pc:picChg chg="add mod">
          <ac:chgData name="Martin Klepek" userId="feb729e6-0e74-477c-a0ae-c9b68d8ac753" providerId="ADAL" clId="{12E7037B-226B-C940-9B5E-B9D59505B046}" dt="2023-11-28T16:14:07.192" v="1161" actId="1076"/>
          <ac:picMkLst>
            <pc:docMk/>
            <pc:sldMk cId="653269777" sldId="441"/>
            <ac:picMk id="13314" creationId="{3F041D04-B05F-CB24-4228-D49A1FC21840}"/>
          </ac:picMkLst>
        </pc:picChg>
      </pc:sldChg>
      <pc:sldChg chg="addSp delSp modSp add mod setBg">
        <pc:chgData name="Martin Klepek" userId="feb729e6-0e74-477c-a0ae-c9b68d8ac753" providerId="ADAL" clId="{12E7037B-226B-C940-9B5E-B9D59505B046}" dt="2023-11-28T16:19:12.895" v="1234" actId="1076"/>
        <pc:sldMkLst>
          <pc:docMk/>
          <pc:sldMk cId="2174748537" sldId="442"/>
        </pc:sldMkLst>
        <pc:spChg chg="mod">
          <ac:chgData name="Martin Klepek" userId="feb729e6-0e74-477c-a0ae-c9b68d8ac753" providerId="ADAL" clId="{12E7037B-226B-C940-9B5E-B9D59505B046}" dt="2023-11-28T16:19:04.024" v="1233" actId="26606"/>
          <ac:spMkLst>
            <pc:docMk/>
            <pc:sldMk cId="2174748537" sldId="442"/>
            <ac:spMk id="2" creationId="{EA0605FD-5DCD-274E-B2A3-5651C702B93E}"/>
          </ac:spMkLst>
        </pc:spChg>
        <pc:spChg chg="add ord">
          <ac:chgData name="Martin Klepek" userId="feb729e6-0e74-477c-a0ae-c9b68d8ac753" providerId="ADAL" clId="{12E7037B-226B-C940-9B5E-B9D59505B046}" dt="2023-11-28T16:19:04.024" v="1233" actId="26606"/>
          <ac:spMkLst>
            <pc:docMk/>
            <pc:sldMk cId="2174748537" sldId="442"/>
            <ac:spMk id="3" creationId="{C6C659A4-247E-E228-EBBA-95F73ED651C9}"/>
          </ac:spMkLst>
        </pc:spChg>
        <pc:spChg chg="add del mod">
          <ac:chgData name="Martin Klepek" userId="feb729e6-0e74-477c-a0ae-c9b68d8ac753" providerId="ADAL" clId="{12E7037B-226B-C940-9B5E-B9D59505B046}" dt="2023-11-28T16:16:55.315" v="1214"/>
          <ac:spMkLst>
            <pc:docMk/>
            <pc:sldMk cId="2174748537" sldId="442"/>
            <ac:spMk id="4" creationId="{F62EC7FD-3C53-0073-92DD-993E34B95F97}"/>
          </ac:spMkLst>
        </pc:spChg>
        <pc:spChg chg="del">
          <ac:chgData name="Martin Klepek" userId="feb729e6-0e74-477c-a0ae-c9b68d8ac753" providerId="ADAL" clId="{12E7037B-226B-C940-9B5E-B9D59505B046}" dt="2023-11-28T16:16:34.117" v="1211"/>
          <ac:spMkLst>
            <pc:docMk/>
            <pc:sldMk cId="2174748537" sldId="442"/>
            <ac:spMk id="5" creationId="{DB9E793A-F4C4-3E81-1155-ABBCFCC23FB0}"/>
          </ac:spMkLst>
        </pc:spChg>
        <pc:spChg chg="add mod">
          <ac:chgData name="Martin Klepek" userId="feb729e6-0e74-477c-a0ae-c9b68d8ac753" providerId="ADAL" clId="{12E7037B-226B-C940-9B5E-B9D59505B046}" dt="2023-11-28T16:16:38.922" v="1212"/>
          <ac:spMkLst>
            <pc:docMk/>
            <pc:sldMk cId="2174748537" sldId="442"/>
            <ac:spMk id="6" creationId="{040CDB80-42E3-7233-37A1-9748EF26EE9E}"/>
          </ac:spMkLst>
        </pc:spChg>
        <pc:spChg chg="add mod">
          <ac:chgData name="Martin Klepek" userId="feb729e6-0e74-477c-a0ae-c9b68d8ac753" providerId="ADAL" clId="{12E7037B-226B-C940-9B5E-B9D59505B046}" dt="2023-11-28T16:16:40.170" v="1213"/>
          <ac:spMkLst>
            <pc:docMk/>
            <pc:sldMk cId="2174748537" sldId="442"/>
            <ac:spMk id="7" creationId="{C2C494BE-19F5-DBCA-339B-3C81542A6C37}"/>
          </ac:spMkLst>
        </pc:spChg>
        <pc:spChg chg="add">
          <ac:chgData name="Martin Klepek" userId="feb729e6-0e74-477c-a0ae-c9b68d8ac753" providerId="ADAL" clId="{12E7037B-226B-C940-9B5E-B9D59505B046}" dt="2023-11-28T16:19:04.024" v="1233" actId="26606"/>
          <ac:spMkLst>
            <pc:docMk/>
            <pc:sldMk cId="2174748537" sldId="442"/>
            <ac:spMk id="18" creationId="{CAE473BD-9A2A-420F-B844-12BCFA3D45A7}"/>
          </ac:spMkLst>
        </pc:spChg>
        <pc:grpChg chg="add">
          <ac:chgData name="Martin Klepek" userId="feb729e6-0e74-477c-a0ae-c9b68d8ac753" providerId="ADAL" clId="{12E7037B-226B-C940-9B5E-B9D59505B046}" dt="2023-11-28T16:19:04.024" v="1233" actId="26606"/>
          <ac:grpSpMkLst>
            <pc:docMk/>
            <pc:sldMk cId="2174748537" sldId="442"/>
            <ac:grpSpMk id="20" creationId="{CB018903-3549-4A3B-A9DF-B26757CAA9C6}"/>
          </ac:grpSpMkLst>
        </pc:grpChg>
        <pc:picChg chg="add mod">
          <ac:chgData name="Martin Klepek" userId="feb729e6-0e74-477c-a0ae-c9b68d8ac753" providerId="ADAL" clId="{12E7037B-226B-C940-9B5E-B9D59505B046}" dt="2023-11-28T16:19:12.895" v="1234" actId="1076"/>
          <ac:picMkLst>
            <pc:docMk/>
            <pc:sldMk cId="2174748537" sldId="442"/>
            <ac:picMk id="9" creationId="{75AF47AC-7CE5-AFD1-A3F0-04523B2A9629}"/>
          </ac:picMkLst>
        </pc:picChg>
        <pc:picChg chg="add mod ord">
          <ac:chgData name="Martin Klepek" userId="feb729e6-0e74-477c-a0ae-c9b68d8ac753" providerId="ADAL" clId="{12E7037B-226B-C940-9B5E-B9D59505B046}" dt="2023-11-28T16:19:04.024" v="1233" actId="26606"/>
          <ac:picMkLst>
            <pc:docMk/>
            <pc:sldMk cId="2174748537" sldId="442"/>
            <ac:picMk id="11" creationId="{C519CA51-999C-EB23-A4F0-8102492A9FB4}"/>
          </ac:picMkLst>
        </pc:picChg>
        <pc:picChg chg="add mod ord">
          <ac:chgData name="Martin Klepek" userId="feb729e6-0e74-477c-a0ae-c9b68d8ac753" providerId="ADAL" clId="{12E7037B-226B-C940-9B5E-B9D59505B046}" dt="2023-11-28T16:19:04.024" v="1233" actId="26606"/>
          <ac:picMkLst>
            <pc:docMk/>
            <pc:sldMk cId="2174748537" sldId="442"/>
            <ac:picMk id="13" creationId="{201E0591-6081-3C6D-3B42-034C9CF62474}"/>
          </ac:picMkLst>
        </pc:picChg>
        <pc:picChg chg="del">
          <ac:chgData name="Martin Klepek" userId="feb729e6-0e74-477c-a0ae-c9b68d8ac753" providerId="ADAL" clId="{12E7037B-226B-C940-9B5E-B9D59505B046}" dt="2023-11-28T16:16:25.673" v="1194" actId="478"/>
          <ac:picMkLst>
            <pc:docMk/>
            <pc:sldMk cId="2174748537" sldId="442"/>
            <ac:picMk id="13314" creationId="{3F041D04-B05F-CB24-4228-D49A1FC21840}"/>
          </ac:picMkLst>
        </pc:picChg>
      </pc:sldChg>
      <pc:sldChg chg="add del">
        <pc:chgData name="Martin Klepek" userId="feb729e6-0e74-477c-a0ae-c9b68d8ac753" providerId="ADAL" clId="{12E7037B-226B-C940-9B5E-B9D59505B046}" dt="2023-12-06T06:52:15.501" v="1237"/>
        <pc:sldMkLst>
          <pc:docMk/>
          <pc:sldMk cId="2022803987" sldId="443"/>
        </pc:sldMkLst>
      </pc:sldChg>
      <pc:sldChg chg="add">
        <pc:chgData name="Martin Klepek" userId="feb729e6-0e74-477c-a0ae-c9b68d8ac753" providerId="ADAL" clId="{12E7037B-226B-C940-9B5E-B9D59505B046}" dt="2023-12-06T06:52:30.117" v="1239"/>
        <pc:sldMkLst>
          <pc:docMk/>
          <pc:sldMk cId="1700123164" sldId="444"/>
        </pc:sldMkLst>
      </pc:sldChg>
      <pc:sldChg chg="add">
        <pc:chgData name="Martin Klepek" userId="feb729e6-0e74-477c-a0ae-c9b68d8ac753" providerId="ADAL" clId="{12E7037B-226B-C940-9B5E-B9D59505B046}" dt="2023-12-06T06:52:40.725" v="1240"/>
        <pc:sldMkLst>
          <pc:docMk/>
          <pc:sldMk cId="4253878104" sldId="445"/>
        </pc:sldMkLst>
      </pc:sldChg>
      <pc:sldChg chg="add">
        <pc:chgData name="Martin Klepek" userId="feb729e6-0e74-477c-a0ae-c9b68d8ac753" providerId="ADAL" clId="{12E7037B-226B-C940-9B5E-B9D59505B046}" dt="2023-12-06T06:52:40.725" v="1240"/>
        <pc:sldMkLst>
          <pc:docMk/>
          <pc:sldMk cId="2948459502" sldId="446"/>
        </pc:sldMkLst>
      </pc:sldChg>
    </pc:docChg>
  </pc:docChgLst>
  <pc:docChgLst>
    <pc:chgData name="Martin Klepek" userId="feb729e6-0e74-477c-a0ae-c9b68d8ac753" providerId="ADAL" clId="{DF023235-1676-794E-A41C-5F284BC890CE}"/>
    <pc:docChg chg="delSld">
      <pc:chgData name="Martin Klepek" userId="feb729e6-0e74-477c-a0ae-c9b68d8ac753" providerId="ADAL" clId="{DF023235-1676-794E-A41C-5F284BC890CE}" dt="2024-05-22T14:01:02.764" v="0" actId="2696"/>
      <pc:docMkLst>
        <pc:docMk/>
      </pc:docMkLst>
      <pc:sldChg chg="del">
        <pc:chgData name="Martin Klepek" userId="feb729e6-0e74-477c-a0ae-c9b68d8ac753" providerId="ADAL" clId="{DF023235-1676-794E-A41C-5F284BC890CE}" dt="2024-05-22T14:01:02.764" v="0" actId="2696"/>
        <pc:sldMkLst>
          <pc:docMk/>
          <pc:sldMk cId="4039589444" sldId="427"/>
        </pc:sldMkLst>
      </pc:sldChg>
    </pc:docChg>
  </pc:docChgLst>
  <pc:docChgLst>
    <pc:chgData name="Martin Klepek" userId="feb729e6-0e74-477c-a0ae-c9b68d8ac753" providerId="ADAL" clId="{CF8E9796-3440-ED40-9F57-F275074D94CC}"/>
    <pc:docChg chg="undo custSel addSld delSld modSld sldOrd">
      <pc:chgData name="Martin Klepek" userId="feb729e6-0e74-477c-a0ae-c9b68d8ac753" providerId="ADAL" clId="{CF8E9796-3440-ED40-9F57-F275074D94CC}" dt="2024-11-21T13:13:26.200" v="1473" actId="1076"/>
      <pc:docMkLst>
        <pc:docMk/>
      </pc:docMkLst>
      <pc:sldChg chg="modSp mod">
        <pc:chgData name="Martin Klepek" userId="feb729e6-0e74-477c-a0ae-c9b68d8ac753" providerId="ADAL" clId="{CF8E9796-3440-ED40-9F57-F275074D94CC}" dt="2024-11-19T10:54:03.238" v="2" actId="20577"/>
        <pc:sldMkLst>
          <pc:docMk/>
          <pc:sldMk cId="1665684436" sldId="256"/>
        </pc:sldMkLst>
        <pc:spChg chg="mod">
          <ac:chgData name="Martin Klepek" userId="feb729e6-0e74-477c-a0ae-c9b68d8ac753" providerId="ADAL" clId="{CF8E9796-3440-ED40-9F57-F275074D94CC}" dt="2024-11-19T10:54:03.238" v="2" actId="20577"/>
          <ac:spMkLst>
            <pc:docMk/>
            <pc:sldMk cId="1665684436" sldId="256"/>
            <ac:spMk id="2" creationId="{00000000-0000-0000-0000-000000000000}"/>
          </ac:spMkLst>
        </pc:spChg>
      </pc:sldChg>
      <pc:sldChg chg="delSp mod">
        <pc:chgData name="Martin Klepek" userId="feb729e6-0e74-477c-a0ae-c9b68d8ac753" providerId="ADAL" clId="{CF8E9796-3440-ED40-9F57-F275074D94CC}" dt="2024-11-21T13:09:57.944" v="1420" actId="478"/>
        <pc:sldMkLst>
          <pc:docMk/>
          <pc:sldMk cId="1141244160" sldId="390"/>
        </pc:sldMkLst>
        <pc:spChg chg="del">
          <ac:chgData name="Martin Klepek" userId="feb729e6-0e74-477c-a0ae-c9b68d8ac753" providerId="ADAL" clId="{CF8E9796-3440-ED40-9F57-F275074D94CC}" dt="2024-11-21T13:09:57.944" v="1420" actId="478"/>
          <ac:spMkLst>
            <pc:docMk/>
            <pc:sldMk cId="1141244160" sldId="390"/>
            <ac:spMk id="2" creationId="{00000000-0000-0000-0000-000000000000}"/>
          </ac:spMkLst>
        </pc:spChg>
      </pc:sldChg>
      <pc:sldChg chg="modSp mod">
        <pc:chgData name="Martin Klepek" userId="feb729e6-0e74-477c-a0ae-c9b68d8ac753" providerId="ADAL" clId="{CF8E9796-3440-ED40-9F57-F275074D94CC}" dt="2024-11-21T13:09:47.179" v="1419" actId="20577"/>
        <pc:sldMkLst>
          <pc:docMk/>
          <pc:sldMk cId="3232185560" sldId="429"/>
        </pc:sldMkLst>
        <pc:spChg chg="mod">
          <ac:chgData name="Martin Klepek" userId="feb729e6-0e74-477c-a0ae-c9b68d8ac753" providerId="ADAL" clId="{CF8E9796-3440-ED40-9F57-F275074D94CC}" dt="2024-11-19T11:33:54.132" v="24" actId="20577"/>
          <ac:spMkLst>
            <pc:docMk/>
            <pc:sldMk cId="3232185560" sldId="429"/>
            <ac:spMk id="2" creationId="{EA0605FD-5DCD-274E-B2A3-5651C702B93E}"/>
          </ac:spMkLst>
        </pc:spChg>
        <pc:spChg chg="mod">
          <ac:chgData name="Martin Klepek" userId="feb729e6-0e74-477c-a0ae-c9b68d8ac753" providerId="ADAL" clId="{CF8E9796-3440-ED40-9F57-F275074D94CC}" dt="2024-11-21T13:09:47.179" v="1419" actId="20577"/>
          <ac:spMkLst>
            <pc:docMk/>
            <pc:sldMk cId="3232185560" sldId="429"/>
            <ac:spMk id="3" creationId="{334BCB8E-A487-4B46-8098-E925D6F9E4E9}"/>
          </ac:spMkLst>
        </pc:spChg>
      </pc:sldChg>
      <pc:sldChg chg="addSp delSp modSp mod">
        <pc:chgData name="Martin Klepek" userId="feb729e6-0e74-477c-a0ae-c9b68d8ac753" providerId="ADAL" clId="{CF8E9796-3440-ED40-9F57-F275074D94CC}" dt="2024-11-21T12:29:29.186" v="33" actId="1076"/>
        <pc:sldMkLst>
          <pc:docMk/>
          <pc:sldMk cId="2760835520" sldId="433"/>
        </pc:sldMkLst>
        <pc:spChg chg="del">
          <ac:chgData name="Martin Klepek" userId="feb729e6-0e74-477c-a0ae-c9b68d8ac753" providerId="ADAL" clId="{CF8E9796-3440-ED40-9F57-F275074D94CC}" dt="2024-11-19T11:32:08.867" v="11" actId="478"/>
          <ac:spMkLst>
            <pc:docMk/>
            <pc:sldMk cId="2760835520" sldId="433"/>
            <ac:spMk id="5" creationId="{A7713BCD-9E26-1C0D-A1D4-4281FB00B729}"/>
          </ac:spMkLst>
        </pc:spChg>
        <pc:picChg chg="del mod modCrop">
          <ac:chgData name="Martin Klepek" userId="feb729e6-0e74-477c-a0ae-c9b68d8ac753" providerId="ADAL" clId="{CF8E9796-3440-ED40-9F57-F275074D94CC}" dt="2024-11-21T12:29:13.905" v="25" actId="478"/>
          <ac:picMkLst>
            <pc:docMk/>
            <pc:sldMk cId="2760835520" sldId="433"/>
            <ac:picMk id="3" creationId="{FB769A1C-F5F4-5639-5EF9-F14F266376FE}"/>
          </ac:picMkLst>
        </pc:picChg>
        <pc:picChg chg="add del mod modCrop">
          <ac:chgData name="Martin Klepek" userId="feb729e6-0e74-477c-a0ae-c9b68d8ac753" providerId="ADAL" clId="{CF8E9796-3440-ED40-9F57-F275074D94CC}" dt="2024-11-21T12:29:14.314" v="26" actId="478"/>
          <ac:picMkLst>
            <pc:docMk/>
            <pc:sldMk cId="2760835520" sldId="433"/>
            <ac:picMk id="4" creationId="{3546DAD3-D019-EA99-F8CB-24D6B3FC3BFD}"/>
          </ac:picMkLst>
        </pc:picChg>
        <pc:picChg chg="add mod">
          <ac:chgData name="Martin Klepek" userId="feb729e6-0e74-477c-a0ae-c9b68d8ac753" providerId="ADAL" clId="{CF8E9796-3440-ED40-9F57-F275074D94CC}" dt="2024-11-21T12:29:29.186" v="33" actId="1076"/>
          <ac:picMkLst>
            <pc:docMk/>
            <pc:sldMk cId="2760835520" sldId="433"/>
            <ac:picMk id="6" creationId="{E21565D9-34A6-E357-EFD8-81F155BEE739}"/>
          </ac:picMkLst>
        </pc:picChg>
      </pc:sldChg>
      <pc:sldChg chg="addSp modSp add mod ord">
        <pc:chgData name="Martin Klepek" userId="feb729e6-0e74-477c-a0ae-c9b68d8ac753" providerId="ADAL" clId="{CF8E9796-3440-ED40-9F57-F275074D94CC}" dt="2024-11-21T12:52:57.508" v="1317"/>
        <pc:sldMkLst>
          <pc:docMk/>
          <pc:sldMk cId="75413514" sldId="447"/>
        </pc:sldMkLst>
        <pc:spChg chg="mod">
          <ac:chgData name="Martin Klepek" userId="feb729e6-0e74-477c-a0ae-c9b68d8ac753" providerId="ADAL" clId="{CF8E9796-3440-ED40-9F57-F275074D94CC}" dt="2024-11-21T12:52:57.508" v="1317"/>
          <ac:spMkLst>
            <pc:docMk/>
            <pc:sldMk cId="75413514" sldId="447"/>
            <ac:spMk id="2" creationId="{B344AF93-CD83-84A9-6F9D-8E5ABD621205}"/>
          </ac:spMkLst>
        </pc:spChg>
        <pc:spChg chg="mod">
          <ac:chgData name="Martin Klepek" userId="feb729e6-0e74-477c-a0ae-c9b68d8ac753" providerId="ADAL" clId="{CF8E9796-3440-ED40-9F57-F275074D94CC}" dt="2024-11-21T12:52:18.946" v="1313" actId="20577"/>
          <ac:spMkLst>
            <pc:docMk/>
            <pc:sldMk cId="75413514" sldId="447"/>
            <ac:spMk id="3" creationId="{D2A05E96-5A58-0D19-D699-599CC73EE693}"/>
          </ac:spMkLst>
        </pc:spChg>
        <pc:picChg chg="add mod">
          <ac:chgData name="Martin Klepek" userId="feb729e6-0e74-477c-a0ae-c9b68d8ac753" providerId="ADAL" clId="{CF8E9796-3440-ED40-9F57-F275074D94CC}" dt="2024-11-21T12:52:09.909" v="1273" actId="1076"/>
          <ac:picMkLst>
            <pc:docMk/>
            <pc:sldMk cId="75413514" sldId="447"/>
            <ac:picMk id="4" creationId="{BECEE6AD-EBFB-738D-3643-3C93BE44AFEC}"/>
          </ac:picMkLst>
        </pc:picChg>
      </pc:sldChg>
      <pc:sldChg chg="addSp delSp modSp add del mod">
        <pc:chgData name="Martin Klepek" userId="feb729e6-0e74-477c-a0ae-c9b68d8ac753" providerId="ADAL" clId="{CF8E9796-3440-ED40-9F57-F275074D94CC}" dt="2024-11-21T12:37:43.230" v="101" actId="2696"/>
        <pc:sldMkLst>
          <pc:docMk/>
          <pc:sldMk cId="66039903" sldId="448"/>
        </pc:sldMkLst>
        <pc:spChg chg="mod">
          <ac:chgData name="Martin Klepek" userId="feb729e6-0e74-477c-a0ae-c9b68d8ac753" providerId="ADAL" clId="{CF8E9796-3440-ED40-9F57-F275074D94CC}" dt="2024-11-21T12:37:28.887" v="98" actId="20577"/>
          <ac:spMkLst>
            <pc:docMk/>
            <pc:sldMk cId="66039903" sldId="448"/>
            <ac:spMk id="2" creationId="{F73277B0-7D95-0A87-6ED1-A709300A5EB2}"/>
          </ac:spMkLst>
        </pc:spChg>
        <pc:spChg chg="del">
          <ac:chgData name="Martin Klepek" userId="feb729e6-0e74-477c-a0ae-c9b68d8ac753" providerId="ADAL" clId="{CF8E9796-3440-ED40-9F57-F275074D94CC}" dt="2024-11-21T12:37:31.726" v="99" actId="478"/>
          <ac:spMkLst>
            <pc:docMk/>
            <pc:sldMk cId="66039903" sldId="448"/>
            <ac:spMk id="3" creationId="{63F8AC65-60BB-3DFE-5181-F83FAA701153}"/>
          </ac:spMkLst>
        </pc:spChg>
        <pc:spChg chg="add mod">
          <ac:chgData name="Martin Klepek" userId="feb729e6-0e74-477c-a0ae-c9b68d8ac753" providerId="ADAL" clId="{CF8E9796-3440-ED40-9F57-F275074D94CC}" dt="2024-11-21T12:37:31.726" v="99" actId="478"/>
          <ac:spMkLst>
            <pc:docMk/>
            <pc:sldMk cId="66039903" sldId="448"/>
            <ac:spMk id="5" creationId="{F19C1588-68A8-DEE7-C42A-41791A615D27}"/>
          </ac:spMkLst>
        </pc:spChg>
      </pc:sldChg>
      <pc:sldChg chg="addSp delSp modSp add mod">
        <pc:chgData name="Martin Klepek" userId="feb729e6-0e74-477c-a0ae-c9b68d8ac753" providerId="ADAL" clId="{CF8E9796-3440-ED40-9F57-F275074D94CC}" dt="2024-11-21T12:38:05.802" v="116" actId="962"/>
        <pc:sldMkLst>
          <pc:docMk/>
          <pc:sldMk cId="3267148054" sldId="448"/>
        </pc:sldMkLst>
        <pc:spChg chg="mod">
          <ac:chgData name="Martin Klepek" userId="feb729e6-0e74-477c-a0ae-c9b68d8ac753" providerId="ADAL" clId="{CF8E9796-3440-ED40-9F57-F275074D94CC}" dt="2024-11-21T12:37:52.334" v="113" actId="20577"/>
          <ac:spMkLst>
            <pc:docMk/>
            <pc:sldMk cId="3267148054" sldId="448"/>
            <ac:spMk id="2" creationId="{F73277B0-7D95-0A87-6ED1-A709300A5EB2}"/>
          </ac:spMkLst>
        </pc:spChg>
        <pc:spChg chg="del">
          <ac:chgData name="Martin Klepek" userId="feb729e6-0e74-477c-a0ae-c9b68d8ac753" providerId="ADAL" clId="{CF8E9796-3440-ED40-9F57-F275074D94CC}" dt="2024-11-21T12:38:04.875" v="114"/>
          <ac:spMkLst>
            <pc:docMk/>
            <pc:sldMk cId="3267148054" sldId="448"/>
            <ac:spMk id="5" creationId="{F19C1588-68A8-DEE7-C42A-41791A615D27}"/>
          </ac:spMkLst>
        </pc:spChg>
        <pc:picChg chg="add mod">
          <ac:chgData name="Martin Klepek" userId="feb729e6-0e74-477c-a0ae-c9b68d8ac753" providerId="ADAL" clId="{CF8E9796-3440-ED40-9F57-F275074D94CC}" dt="2024-11-21T12:38:05.802" v="116" actId="962"/>
          <ac:picMkLst>
            <pc:docMk/>
            <pc:sldMk cId="3267148054" sldId="448"/>
            <ac:picMk id="4" creationId="{4787A5F7-852B-F541-C2D6-0CABAD1E5B0A}"/>
          </ac:picMkLst>
        </pc:picChg>
      </pc:sldChg>
      <pc:sldChg chg="addSp delSp modSp add mod">
        <pc:chgData name="Martin Klepek" userId="feb729e6-0e74-477c-a0ae-c9b68d8ac753" providerId="ADAL" clId="{CF8E9796-3440-ED40-9F57-F275074D94CC}" dt="2024-11-21T12:53:27.678" v="1320" actId="962"/>
        <pc:sldMkLst>
          <pc:docMk/>
          <pc:sldMk cId="3498474414" sldId="449"/>
        </pc:sldMkLst>
        <pc:spChg chg="del">
          <ac:chgData name="Martin Klepek" userId="feb729e6-0e74-477c-a0ae-c9b68d8ac753" providerId="ADAL" clId="{CF8E9796-3440-ED40-9F57-F275074D94CC}" dt="2024-11-21T12:53:26.976" v="1318"/>
          <ac:spMkLst>
            <pc:docMk/>
            <pc:sldMk cId="3498474414" sldId="449"/>
            <ac:spMk id="5" creationId="{BBA12165-B422-86BC-2003-CE03139748C0}"/>
          </ac:spMkLst>
        </pc:spChg>
        <pc:picChg chg="add mod">
          <ac:chgData name="Martin Klepek" userId="feb729e6-0e74-477c-a0ae-c9b68d8ac753" providerId="ADAL" clId="{CF8E9796-3440-ED40-9F57-F275074D94CC}" dt="2024-11-21T12:53:27.678" v="1320" actId="962"/>
          <ac:picMkLst>
            <pc:docMk/>
            <pc:sldMk cId="3498474414" sldId="449"/>
            <ac:picMk id="4" creationId="{62322254-CDA9-36B6-BF03-EEE0556C7059}"/>
          </ac:picMkLst>
        </pc:picChg>
      </pc:sldChg>
      <pc:sldChg chg="addSp delSp modSp add mod">
        <pc:chgData name="Martin Klepek" userId="feb729e6-0e74-477c-a0ae-c9b68d8ac753" providerId="ADAL" clId="{CF8E9796-3440-ED40-9F57-F275074D94CC}" dt="2024-11-21T12:38:54.667" v="121" actId="962"/>
        <pc:sldMkLst>
          <pc:docMk/>
          <pc:sldMk cId="3389142023" sldId="450"/>
        </pc:sldMkLst>
        <pc:spChg chg="add del mod">
          <ac:chgData name="Martin Klepek" userId="feb729e6-0e74-477c-a0ae-c9b68d8ac753" providerId="ADAL" clId="{CF8E9796-3440-ED40-9F57-F275074D94CC}" dt="2024-11-21T12:38:53.967" v="119"/>
          <ac:spMkLst>
            <pc:docMk/>
            <pc:sldMk cId="3389142023" sldId="450"/>
            <ac:spMk id="5" creationId="{E61FC20B-B5CE-C357-AF7E-C10C642F1687}"/>
          </ac:spMkLst>
        </pc:spChg>
        <pc:picChg chg="del">
          <ac:chgData name="Martin Klepek" userId="feb729e6-0e74-477c-a0ae-c9b68d8ac753" providerId="ADAL" clId="{CF8E9796-3440-ED40-9F57-F275074D94CC}" dt="2024-11-21T12:38:10.494" v="118" actId="478"/>
          <ac:picMkLst>
            <pc:docMk/>
            <pc:sldMk cId="3389142023" sldId="450"/>
            <ac:picMk id="4" creationId="{507B1723-FEA4-DC36-8B4F-CF281FF30580}"/>
          </ac:picMkLst>
        </pc:picChg>
        <pc:picChg chg="add mod">
          <ac:chgData name="Martin Klepek" userId="feb729e6-0e74-477c-a0ae-c9b68d8ac753" providerId="ADAL" clId="{CF8E9796-3440-ED40-9F57-F275074D94CC}" dt="2024-11-21T12:38:54.667" v="121" actId="962"/>
          <ac:picMkLst>
            <pc:docMk/>
            <pc:sldMk cId="3389142023" sldId="450"/>
            <ac:picMk id="7" creationId="{D72A599A-2CC6-9975-2F1D-2D5313F4F283}"/>
          </ac:picMkLst>
        </pc:picChg>
      </pc:sldChg>
      <pc:sldChg chg="addSp delSp modSp add mod">
        <pc:chgData name="Martin Klepek" userId="feb729e6-0e74-477c-a0ae-c9b68d8ac753" providerId="ADAL" clId="{CF8E9796-3440-ED40-9F57-F275074D94CC}" dt="2024-11-21T12:39:45.475" v="126" actId="962"/>
        <pc:sldMkLst>
          <pc:docMk/>
          <pc:sldMk cId="522733149" sldId="451"/>
        </pc:sldMkLst>
        <pc:spChg chg="add del mod">
          <ac:chgData name="Martin Klepek" userId="feb729e6-0e74-477c-a0ae-c9b68d8ac753" providerId="ADAL" clId="{CF8E9796-3440-ED40-9F57-F275074D94CC}" dt="2024-11-21T12:39:44.736" v="124"/>
          <ac:spMkLst>
            <pc:docMk/>
            <pc:sldMk cId="522733149" sldId="451"/>
            <ac:spMk id="4" creationId="{857F72F6-8C5C-B94A-52E2-CAADBC2EB5B6}"/>
          </ac:spMkLst>
        </pc:spChg>
        <pc:picChg chg="add mod">
          <ac:chgData name="Martin Klepek" userId="feb729e6-0e74-477c-a0ae-c9b68d8ac753" providerId="ADAL" clId="{CF8E9796-3440-ED40-9F57-F275074D94CC}" dt="2024-11-21T12:39:45.475" v="126" actId="962"/>
          <ac:picMkLst>
            <pc:docMk/>
            <pc:sldMk cId="522733149" sldId="451"/>
            <ac:picMk id="6" creationId="{1851D623-E32B-DBF7-FC0E-6A119C5F9085}"/>
          </ac:picMkLst>
        </pc:picChg>
        <pc:picChg chg="del">
          <ac:chgData name="Martin Klepek" userId="feb729e6-0e74-477c-a0ae-c9b68d8ac753" providerId="ADAL" clId="{CF8E9796-3440-ED40-9F57-F275074D94CC}" dt="2024-11-21T12:39:01.769" v="123" actId="478"/>
          <ac:picMkLst>
            <pc:docMk/>
            <pc:sldMk cId="522733149" sldId="451"/>
            <ac:picMk id="7" creationId="{1D185C43-CB33-2603-8F95-0E117A29008F}"/>
          </ac:picMkLst>
        </pc:picChg>
      </pc:sldChg>
      <pc:sldChg chg="addSp delSp modSp add mod ord">
        <pc:chgData name="Martin Klepek" userId="feb729e6-0e74-477c-a0ae-c9b68d8ac753" providerId="ADAL" clId="{CF8E9796-3440-ED40-9F57-F275074D94CC}" dt="2024-11-21T12:52:48.851" v="1314"/>
        <pc:sldMkLst>
          <pc:docMk/>
          <pc:sldMk cId="272454055" sldId="452"/>
        </pc:sldMkLst>
        <pc:spChg chg="mod">
          <ac:chgData name="Martin Klepek" userId="feb729e6-0e74-477c-a0ae-c9b68d8ac753" providerId="ADAL" clId="{CF8E9796-3440-ED40-9F57-F275074D94CC}" dt="2024-11-21T12:52:48.851" v="1314"/>
          <ac:spMkLst>
            <pc:docMk/>
            <pc:sldMk cId="272454055" sldId="452"/>
            <ac:spMk id="2" creationId="{C82922E7-2D58-EAA1-C11A-2425CC3022E1}"/>
          </ac:spMkLst>
        </pc:spChg>
        <pc:spChg chg="mod">
          <ac:chgData name="Martin Klepek" userId="feb729e6-0e74-477c-a0ae-c9b68d8ac753" providerId="ADAL" clId="{CF8E9796-3440-ED40-9F57-F275074D94CC}" dt="2024-11-21T12:50:09.354" v="975" actId="20577"/>
          <ac:spMkLst>
            <pc:docMk/>
            <pc:sldMk cId="272454055" sldId="452"/>
            <ac:spMk id="3" creationId="{A315F922-E67C-D53E-A412-D038C5AA9F6E}"/>
          </ac:spMkLst>
        </pc:spChg>
        <pc:picChg chg="del">
          <ac:chgData name="Martin Klepek" userId="feb729e6-0e74-477c-a0ae-c9b68d8ac753" providerId="ADAL" clId="{CF8E9796-3440-ED40-9F57-F275074D94CC}" dt="2024-11-21T12:43:50.616" v="130" actId="478"/>
          <ac:picMkLst>
            <pc:docMk/>
            <pc:sldMk cId="272454055" sldId="452"/>
            <ac:picMk id="4" creationId="{CFADA94D-9E70-D5EF-AE1A-A57D50640BBF}"/>
          </ac:picMkLst>
        </pc:picChg>
        <pc:picChg chg="add mod">
          <ac:chgData name="Martin Klepek" userId="feb729e6-0e74-477c-a0ae-c9b68d8ac753" providerId="ADAL" clId="{CF8E9796-3440-ED40-9F57-F275074D94CC}" dt="2024-11-21T12:43:57.985" v="135" actId="1076"/>
          <ac:picMkLst>
            <pc:docMk/>
            <pc:sldMk cId="272454055" sldId="452"/>
            <ac:picMk id="6" creationId="{5ED3B49E-2406-494A-596C-3DEA4E26D17C}"/>
          </ac:picMkLst>
        </pc:picChg>
        <pc:picChg chg="add del mod">
          <ac:chgData name="Martin Klepek" userId="feb729e6-0e74-477c-a0ae-c9b68d8ac753" providerId="ADAL" clId="{CF8E9796-3440-ED40-9F57-F275074D94CC}" dt="2024-11-21T12:44:20.515" v="139" actId="478"/>
          <ac:picMkLst>
            <pc:docMk/>
            <pc:sldMk cId="272454055" sldId="452"/>
            <ac:picMk id="7" creationId="{32D02770-FE89-D52A-1B0C-730998B04530}"/>
          </ac:picMkLst>
        </pc:picChg>
      </pc:sldChg>
      <pc:sldChg chg="modSp add mod">
        <pc:chgData name="Martin Klepek" userId="feb729e6-0e74-477c-a0ae-c9b68d8ac753" providerId="ADAL" clId="{CF8E9796-3440-ED40-9F57-F275074D94CC}" dt="2024-11-21T12:52:51.151" v="1315"/>
        <pc:sldMkLst>
          <pc:docMk/>
          <pc:sldMk cId="3476670246" sldId="453"/>
        </pc:sldMkLst>
        <pc:spChg chg="mod">
          <ac:chgData name="Martin Klepek" userId="feb729e6-0e74-477c-a0ae-c9b68d8ac753" providerId="ADAL" clId="{CF8E9796-3440-ED40-9F57-F275074D94CC}" dt="2024-11-21T12:52:51.151" v="1315"/>
          <ac:spMkLst>
            <pc:docMk/>
            <pc:sldMk cId="3476670246" sldId="453"/>
            <ac:spMk id="2" creationId="{C28E20D8-6043-F21D-76D0-CB0F8B764411}"/>
          </ac:spMkLst>
        </pc:spChg>
        <pc:spChg chg="mod">
          <ac:chgData name="Martin Klepek" userId="feb729e6-0e74-477c-a0ae-c9b68d8ac753" providerId="ADAL" clId="{CF8E9796-3440-ED40-9F57-F275074D94CC}" dt="2024-11-21T12:50:30.315" v="976" actId="113"/>
          <ac:spMkLst>
            <pc:docMk/>
            <pc:sldMk cId="3476670246" sldId="453"/>
            <ac:spMk id="3" creationId="{1EEAA688-E4D5-1B1F-43D2-E8415DBD147D}"/>
          </ac:spMkLst>
        </pc:spChg>
      </pc:sldChg>
      <pc:sldChg chg="addSp delSp modSp add mod">
        <pc:chgData name="Martin Klepek" userId="feb729e6-0e74-477c-a0ae-c9b68d8ac753" providerId="ADAL" clId="{CF8E9796-3440-ED40-9F57-F275074D94CC}" dt="2024-11-21T12:52:53.241" v="1316"/>
        <pc:sldMkLst>
          <pc:docMk/>
          <pc:sldMk cId="157584791" sldId="454"/>
        </pc:sldMkLst>
        <pc:spChg chg="mod">
          <ac:chgData name="Martin Klepek" userId="feb729e6-0e74-477c-a0ae-c9b68d8ac753" providerId="ADAL" clId="{CF8E9796-3440-ED40-9F57-F275074D94CC}" dt="2024-11-21T12:52:53.241" v="1316"/>
          <ac:spMkLst>
            <pc:docMk/>
            <pc:sldMk cId="157584791" sldId="454"/>
            <ac:spMk id="2" creationId="{D6A54B34-2B8A-053C-F08A-280C894A29DB}"/>
          </ac:spMkLst>
        </pc:spChg>
        <pc:spChg chg="mod">
          <ac:chgData name="Martin Klepek" userId="feb729e6-0e74-477c-a0ae-c9b68d8ac753" providerId="ADAL" clId="{CF8E9796-3440-ED40-9F57-F275074D94CC}" dt="2024-11-21T12:49:05.861" v="806" actId="12"/>
          <ac:spMkLst>
            <pc:docMk/>
            <pc:sldMk cId="157584791" sldId="454"/>
            <ac:spMk id="3" creationId="{D123E389-DC6B-C7A6-4315-88E3EA632F99}"/>
          </ac:spMkLst>
        </pc:spChg>
        <pc:picChg chg="add mod modCrop">
          <ac:chgData name="Martin Klepek" userId="feb729e6-0e74-477c-a0ae-c9b68d8ac753" providerId="ADAL" clId="{CF8E9796-3440-ED40-9F57-F275074D94CC}" dt="2024-11-21T12:47:35.005" v="479" actId="1076"/>
          <ac:picMkLst>
            <pc:docMk/>
            <pc:sldMk cId="157584791" sldId="454"/>
            <ac:picMk id="4" creationId="{A9E77C9C-3579-A276-70FD-090A3FBF6325}"/>
          </ac:picMkLst>
        </pc:picChg>
        <pc:picChg chg="add del mod">
          <ac:chgData name="Martin Klepek" userId="feb729e6-0e74-477c-a0ae-c9b68d8ac753" providerId="ADAL" clId="{CF8E9796-3440-ED40-9F57-F275074D94CC}" dt="2024-11-21T12:47:20.708" v="477" actId="478"/>
          <ac:picMkLst>
            <pc:docMk/>
            <pc:sldMk cId="157584791" sldId="454"/>
            <ac:picMk id="5" creationId="{8823A4D8-F9CA-F845-FEE5-D15B6C2ED13B}"/>
          </ac:picMkLst>
        </pc:picChg>
        <pc:picChg chg="del">
          <ac:chgData name="Martin Klepek" userId="feb729e6-0e74-477c-a0ae-c9b68d8ac753" providerId="ADAL" clId="{CF8E9796-3440-ED40-9F57-F275074D94CC}" dt="2024-11-21T12:46:36.064" v="468" actId="478"/>
          <ac:picMkLst>
            <pc:docMk/>
            <pc:sldMk cId="157584791" sldId="454"/>
            <ac:picMk id="6" creationId="{81EDA644-F6E4-F7C1-A1B8-4C49192E4107}"/>
          </ac:picMkLst>
        </pc:picChg>
      </pc:sldChg>
      <pc:sldChg chg="addSp delSp modSp add mod ord">
        <pc:chgData name="Martin Klepek" userId="feb729e6-0e74-477c-a0ae-c9b68d8ac753" providerId="ADAL" clId="{CF8E9796-3440-ED40-9F57-F275074D94CC}" dt="2024-11-21T13:09:30.161" v="1408" actId="20578"/>
        <pc:sldMkLst>
          <pc:docMk/>
          <pc:sldMk cId="3704147831" sldId="455"/>
        </pc:sldMkLst>
        <pc:spChg chg="add del mod">
          <ac:chgData name="Martin Klepek" userId="feb729e6-0e74-477c-a0ae-c9b68d8ac753" providerId="ADAL" clId="{CF8E9796-3440-ED40-9F57-F275074D94CC}" dt="2024-11-21T13:05:21.156" v="1365"/>
          <ac:spMkLst>
            <pc:docMk/>
            <pc:sldMk cId="3704147831" sldId="455"/>
            <ac:spMk id="5" creationId="{7A4872E4-A18A-C8E1-BEEE-95C9F5000337}"/>
          </ac:spMkLst>
        </pc:spChg>
        <pc:picChg chg="del">
          <ac:chgData name="Martin Klepek" userId="feb729e6-0e74-477c-a0ae-c9b68d8ac753" providerId="ADAL" clId="{CF8E9796-3440-ED40-9F57-F275074D94CC}" dt="2024-11-21T13:05:19.741" v="1364" actId="478"/>
          <ac:picMkLst>
            <pc:docMk/>
            <pc:sldMk cId="3704147831" sldId="455"/>
            <ac:picMk id="4" creationId="{C8A59D50-9FF6-8813-C9C0-10A29AE521C8}"/>
          </ac:picMkLst>
        </pc:picChg>
        <pc:picChg chg="add mod">
          <ac:chgData name="Martin Klepek" userId="feb729e6-0e74-477c-a0ae-c9b68d8ac753" providerId="ADAL" clId="{CF8E9796-3440-ED40-9F57-F275074D94CC}" dt="2024-11-21T13:05:22.163" v="1367" actId="962"/>
          <ac:picMkLst>
            <pc:docMk/>
            <pc:sldMk cId="3704147831" sldId="455"/>
            <ac:picMk id="7" creationId="{A13192E3-41C0-BDE1-51B4-8E6C46847500}"/>
          </ac:picMkLst>
        </pc:picChg>
      </pc:sldChg>
      <pc:sldChg chg="addSp delSp modSp add mod">
        <pc:chgData name="Martin Klepek" userId="feb729e6-0e74-477c-a0ae-c9b68d8ac753" providerId="ADAL" clId="{CF8E9796-3440-ED40-9F57-F275074D94CC}" dt="2024-11-21T13:09:09.864" v="1407" actId="1076"/>
        <pc:sldMkLst>
          <pc:docMk/>
          <pc:sldMk cId="3628845029" sldId="456"/>
        </pc:sldMkLst>
        <pc:spChg chg="mod">
          <ac:chgData name="Martin Klepek" userId="feb729e6-0e74-477c-a0ae-c9b68d8ac753" providerId="ADAL" clId="{CF8E9796-3440-ED40-9F57-F275074D94CC}" dt="2024-11-21T13:01:24.969" v="1352" actId="20577"/>
          <ac:spMkLst>
            <pc:docMk/>
            <pc:sldMk cId="3628845029" sldId="456"/>
            <ac:spMk id="2" creationId="{9493566E-8C9F-8AE5-4CD4-7D70DDD37412}"/>
          </ac:spMkLst>
        </pc:spChg>
        <pc:spChg chg="add mod">
          <ac:chgData name="Martin Klepek" userId="feb729e6-0e74-477c-a0ae-c9b68d8ac753" providerId="ADAL" clId="{CF8E9796-3440-ED40-9F57-F275074D94CC}" dt="2024-11-21T13:08:50.908" v="1396" actId="20577"/>
          <ac:spMkLst>
            <pc:docMk/>
            <pc:sldMk cId="3628845029" sldId="456"/>
            <ac:spMk id="5" creationId="{D3C62FB0-485C-3E1E-20E2-FD2257311D42}"/>
          </ac:spMkLst>
        </pc:spChg>
        <pc:spChg chg="add del mod">
          <ac:chgData name="Martin Klepek" userId="feb729e6-0e74-477c-a0ae-c9b68d8ac753" providerId="ADAL" clId="{CF8E9796-3440-ED40-9F57-F275074D94CC}" dt="2024-11-21T13:01:45.995" v="1361" actId="478"/>
          <ac:spMkLst>
            <pc:docMk/>
            <pc:sldMk cId="3628845029" sldId="456"/>
            <ac:spMk id="7" creationId="{4E19954C-BF8C-E2BC-AC6C-079EBDDB5AB2}"/>
          </ac:spMkLst>
        </pc:spChg>
        <pc:picChg chg="del">
          <ac:chgData name="Martin Klepek" userId="feb729e6-0e74-477c-a0ae-c9b68d8ac753" providerId="ADAL" clId="{CF8E9796-3440-ED40-9F57-F275074D94CC}" dt="2024-11-21T13:01:26.702" v="1353" actId="478"/>
          <ac:picMkLst>
            <pc:docMk/>
            <pc:sldMk cId="3628845029" sldId="456"/>
            <ac:picMk id="4" creationId="{342F4B79-6BE5-2256-15CF-E6F1D5F192E2}"/>
          </ac:picMkLst>
        </pc:picChg>
        <pc:picChg chg="add mod">
          <ac:chgData name="Martin Klepek" userId="feb729e6-0e74-477c-a0ae-c9b68d8ac753" providerId="ADAL" clId="{CF8E9796-3440-ED40-9F57-F275074D94CC}" dt="2024-11-21T13:08:58.311" v="1398" actId="1076"/>
          <ac:picMkLst>
            <pc:docMk/>
            <pc:sldMk cId="3628845029" sldId="456"/>
            <ac:picMk id="9" creationId="{93CB4133-4B62-7E15-E817-C904C4E3E463}"/>
          </ac:picMkLst>
        </pc:picChg>
        <pc:picChg chg="add mod">
          <ac:chgData name="Martin Klepek" userId="feb729e6-0e74-477c-a0ae-c9b68d8ac753" providerId="ADAL" clId="{CF8E9796-3440-ED40-9F57-F275074D94CC}" dt="2024-11-21T13:08:59.109" v="1399" actId="1076"/>
          <ac:picMkLst>
            <pc:docMk/>
            <pc:sldMk cId="3628845029" sldId="456"/>
            <ac:picMk id="11" creationId="{30B3508C-9355-0364-0A93-52BF998B6B20}"/>
          </ac:picMkLst>
        </pc:picChg>
        <pc:picChg chg="add mod">
          <ac:chgData name="Martin Klepek" userId="feb729e6-0e74-477c-a0ae-c9b68d8ac753" providerId="ADAL" clId="{CF8E9796-3440-ED40-9F57-F275074D94CC}" dt="2024-11-21T13:08:59.863" v="1400" actId="1076"/>
          <ac:picMkLst>
            <pc:docMk/>
            <pc:sldMk cId="3628845029" sldId="456"/>
            <ac:picMk id="13" creationId="{6D81E106-625B-BDD3-FABE-A393892A721E}"/>
          </ac:picMkLst>
        </pc:picChg>
        <pc:picChg chg="add mod">
          <ac:chgData name="Martin Klepek" userId="feb729e6-0e74-477c-a0ae-c9b68d8ac753" providerId="ADAL" clId="{CF8E9796-3440-ED40-9F57-F275074D94CC}" dt="2024-11-21T13:09:00.662" v="1401" actId="1076"/>
          <ac:picMkLst>
            <pc:docMk/>
            <pc:sldMk cId="3628845029" sldId="456"/>
            <ac:picMk id="15" creationId="{A0868AA4-4BF2-1FDC-3F2B-728F01B821A6}"/>
          </ac:picMkLst>
        </pc:picChg>
        <pc:picChg chg="add mod">
          <ac:chgData name="Martin Klepek" userId="feb729e6-0e74-477c-a0ae-c9b68d8ac753" providerId="ADAL" clId="{CF8E9796-3440-ED40-9F57-F275074D94CC}" dt="2024-11-21T13:09:09.864" v="1407" actId="1076"/>
          <ac:picMkLst>
            <pc:docMk/>
            <pc:sldMk cId="3628845029" sldId="456"/>
            <ac:picMk id="17" creationId="{656C01A3-241E-A572-63C3-9CD3B26C36F4}"/>
          </ac:picMkLst>
        </pc:picChg>
      </pc:sldChg>
      <pc:sldChg chg="addSp delSp modSp add mod">
        <pc:chgData name="Martin Klepek" userId="feb729e6-0e74-477c-a0ae-c9b68d8ac753" providerId="ADAL" clId="{CF8E9796-3440-ED40-9F57-F275074D94CC}" dt="2024-11-21T13:13:26.200" v="1473" actId="1076"/>
        <pc:sldMkLst>
          <pc:docMk/>
          <pc:sldMk cId="272544721" sldId="457"/>
        </pc:sldMkLst>
        <pc:spChg chg="mod">
          <ac:chgData name="Martin Klepek" userId="feb729e6-0e74-477c-a0ae-c9b68d8ac753" providerId="ADAL" clId="{CF8E9796-3440-ED40-9F57-F275074D94CC}" dt="2024-11-21T13:12:54.868" v="1462" actId="20577"/>
          <ac:spMkLst>
            <pc:docMk/>
            <pc:sldMk cId="272544721" sldId="457"/>
            <ac:spMk id="2" creationId="{6B3F86E1-7E56-CE85-EE26-8F6CCAE6DE5E}"/>
          </ac:spMkLst>
        </pc:spChg>
        <pc:spChg chg="add mod">
          <ac:chgData name="Martin Klepek" userId="feb729e6-0e74-477c-a0ae-c9b68d8ac753" providerId="ADAL" clId="{CF8E9796-3440-ED40-9F57-F275074D94CC}" dt="2024-11-21T13:13:01.383" v="1467" actId="20577"/>
          <ac:spMkLst>
            <pc:docMk/>
            <pc:sldMk cId="272544721" sldId="457"/>
            <ac:spMk id="4" creationId="{43135264-CFF7-FDD7-59ED-86A3F0D85E40}"/>
          </ac:spMkLst>
        </pc:spChg>
        <pc:spChg chg="add del">
          <ac:chgData name="Martin Klepek" userId="feb729e6-0e74-477c-a0ae-c9b68d8ac753" providerId="ADAL" clId="{CF8E9796-3440-ED40-9F57-F275074D94CC}" dt="2024-11-21T13:12:59.751" v="1465" actId="478"/>
          <ac:spMkLst>
            <pc:docMk/>
            <pc:sldMk cId="272544721" sldId="457"/>
            <ac:spMk id="7" creationId="{F80FBCB3-B335-F31A-4428-AA06E7148ED2}"/>
          </ac:spMkLst>
        </pc:spChg>
        <pc:picChg chg="del">
          <ac:chgData name="Martin Klepek" userId="feb729e6-0e74-477c-a0ae-c9b68d8ac753" providerId="ADAL" clId="{CF8E9796-3440-ED40-9F57-F275074D94CC}" dt="2024-11-21T13:12:56.435" v="1463" actId="478"/>
          <ac:picMkLst>
            <pc:docMk/>
            <pc:sldMk cId="272544721" sldId="457"/>
            <ac:picMk id="6" creationId="{89CE5FB4-5C40-5097-9878-EF776A4CCC57}"/>
          </ac:picMkLst>
        </pc:picChg>
        <pc:picChg chg="add mod">
          <ac:chgData name="Martin Klepek" userId="feb729e6-0e74-477c-a0ae-c9b68d8ac753" providerId="ADAL" clId="{CF8E9796-3440-ED40-9F57-F275074D94CC}" dt="2024-11-21T13:13:26.200" v="1473" actId="1076"/>
          <ac:picMkLst>
            <pc:docMk/>
            <pc:sldMk cId="272544721" sldId="457"/>
            <ac:picMk id="9" creationId="{CBD93EED-A030-4298-6235-F5D258761DF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05826B-7678-40DA-BCC6-744814B98776}" type="datetimeFigureOut">
              <a:rPr lang="cs-CZ" smtClean="0"/>
              <a:t>21.11.2024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58D5C-7C5A-46D2-A438-0D01F4725E13}" type="slidenum">
              <a:rPr lang="cs-CZ" smtClean="0"/>
              <a:t>‹#›</a:t>
            </a:fld>
            <a:endParaRPr lang="cs-CZ"/>
          </a:p>
        </p:txBody>
      </p:sp>
    </p:spTree>
    <p:extLst>
      <p:ext uri="{BB962C8B-B14F-4D97-AF65-F5344CB8AC3E}">
        <p14:creationId xmlns:p14="http://schemas.microsoft.com/office/powerpoint/2010/main" val="3697160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8B93B6F2-BD93-4F2E-BFBE-356C16A30589}" type="datetimeFigureOut">
              <a:rPr lang="cs-CZ" smtClean="0"/>
              <a:t>21.11.2024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109785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B93B6F2-BD93-4F2E-BFBE-356C16A30589}" type="datetimeFigureOut">
              <a:rPr lang="cs-CZ" smtClean="0"/>
              <a:t>21.11.2024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2751289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B93B6F2-BD93-4F2E-BFBE-356C16A30589}" type="datetimeFigureOut">
              <a:rPr lang="cs-CZ" smtClean="0"/>
              <a:t>21.11.2024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1659419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B93B6F2-BD93-4F2E-BFBE-356C16A30589}" type="datetimeFigureOut">
              <a:rPr lang="cs-CZ" smtClean="0"/>
              <a:t>21.11.2024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1306736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8B93B6F2-BD93-4F2E-BFBE-356C16A30589}" type="datetimeFigureOut">
              <a:rPr lang="cs-CZ" smtClean="0"/>
              <a:t>21.11.2024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2652984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8B93B6F2-BD93-4F2E-BFBE-356C16A30589}" type="datetimeFigureOut">
              <a:rPr lang="cs-CZ" smtClean="0"/>
              <a:t>21.11.2024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2441263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8B93B6F2-BD93-4F2E-BFBE-356C16A30589}" type="datetimeFigureOut">
              <a:rPr lang="cs-CZ" smtClean="0"/>
              <a:t>21.11.2024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2824213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8B93B6F2-BD93-4F2E-BFBE-356C16A30589}" type="datetimeFigureOut">
              <a:rPr lang="cs-CZ" smtClean="0"/>
              <a:t>21.11.2024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3600063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B93B6F2-BD93-4F2E-BFBE-356C16A30589}" type="datetimeFigureOut">
              <a:rPr lang="cs-CZ" smtClean="0"/>
              <a:t>21.11.2024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3402976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8B93B6F2-BD93-4F2E-BFBE-356C16A30589}" type="datetimeFigureOut">
              <a:rPr lang="cs-CZ" smtClean="0"/>
              <a:t>21.11.2024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2278959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8B93B6F2-BD93-4F2E-BFBE-356C16A30589}" type="datetimeFigureOut">
              <a:rPr lang="cs-CZ" smtClean="0"/>
              <a:t>21.11.2024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686307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93B6F2-BD93-4F2E-BFBE-356C16A30589}" type="datetimeFigureOut">
              <a:rPr lang="cs-CZ" smtClean="0"/>
              <a:t>21.11.2024</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589161-A61C-42C9-ABA0-8DCA3303DFA6}" type="slidenum">
              <a:rPr lang="cs-CZ" smtClean="0"/>
              <a:t>‹#›</a:t>
            </a:fld>
            <a:endParaRPr lang="cs-CZ"/>
          </a:p>
        </p:txBody>
      </p:sp>
    </p:spTree>
    <p:extLst>
      <p:ext uri="{BB962C8B-B14F-4D97-AF65-F5344CB8AC3E}">
        <p14:creationId xmlns:p14="http://schemas.microsoft.com/office/powerpoint/2010/main" val="4240924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youtube.com/@GradCoach"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tales.nmc.unibas.ch/de/conducting-psychological-research-6/statistics-and-analyses-22/which-test-for-which-hypothesis-71"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hyperlink" Target="https://www.youtube.com/@rossavilla8664" TargetMode="External"/><Relationship Id="rId7" Type="http://schemas.openxmlformats.org/officeDocument/2006/relationships/image" Target="../media/image18.jpg"/><Relationship Id="rId2" Type="http://schemas.openxmlformats.org/officeDocument/2006/relationships/hyperlink" Target="https://www.youtube.com/@statquest" TargetMode="External"/><Relationship Id="rId1" Type="http://schemas.openxmlformats.org/officeDocument/2006/relationships/slideLayout" Target="../slideLayouts/slideLayout2.xml"/><Relationship Id="rId6" Type="http://schemas.openxmlformats.org/officeDocument/2006/relationships/hyperlink" Target="https://www.youtube.com/@BrandonFoltz" TargetMode="External"/><Relationship Id="rId11" Type="http://schemas.openxmlformats.org/officeDocument/2006/relationships/image" Target="../media/image22.jpg"/><Relationship Id="rId5" Type="http://schemas.openxmlformats.org/officeDocument/2006/relationships/hyperlink" Target="https://www.youtube.com/@how2stats" TargetMode="External"/><Relationship Id="rId10" Type="http://schemas.openxmlformats.org/officeDocument/2006/relationships/image" Target="../media/image21.jpg"/><Relationship Id="rId4" Type="http://schemas.openxmlformats.org/officeDocument/2006/relationships/hyperlink" Target="https://www.youtube.com/@statisticsfun" TargetMode="External"/><Relationship Id="rId9" Type="http://schemas.openxmlformats.org/officeDocument/2006/relationships/image" Target="../media/image20.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4683791"/>
            <a:ext cx="9144000" cy="1050566"/>
          </a:xfrm>
        </p:spPr>
        <p:txBody>
          <a:bodyPr>
            <a:normAutofit fontScale="90000"/>
          </a:bodyPr>
          <a:lstStyle/>
          <a:p>
            <a:r>
              <a:rPr lang="cs-CZ" dirty="0" err="1"/>
              <a:t>Research</a:t>
            </a:r>
            <a:r>
              <a:rPr lang="cs-CZ" dirty="0"/>
              <a:t> </a:t>
            </a:r>
            <a:r>
              <a:rPr lang="cs-CZ" dirty="0" err="1"/>
              <a:t>methods</a:t>
            </a:r>
            <a:r>
              <a:rPr lang="cs-CZ" dirty="0"/>
              <a:t> II</a:t>
            </a:r>
            <a:br>
              <a:rPr lang="en-US" dirty="0"/>
            </a:br>
            <a:r>
              <a:rPr lang="en-US" sz="4000" dirty="0"/>
              <a:t>Master thesis seminar</a:t>
            </a:r>
            <a:br>
              <a:rPr lang="en-US" sz="4000" dirty="0"/>
            </a:br>
            <a:r>
              <a:rPr lang="en-US" sz="4000" dirty="0"/>
              <a:t>19.11.2024</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2080" y="805109"/>
            <a:ext cx="3267839" cy="2549567"/>
          </a:xfrm>
          <a:prstGeom prst="rect">
            <a:avLst/>
          </a:prstGeom>
        </p:spPr>
      </p:pic>
    </p:spTree>
    <p:extLst>
      <p:ext uri="{BB962C8B-B14F-4D97-AF65-F5344CB8AC3E}">
        <p14:creationId xmlns:p14="http://schemas.microsoft.com/office/powerpoint/2010/main" val="1665684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lstStyle/>
          <a:p>
            <a:r>
              <a:rPr lang="en-GB" dirty="0"/>
              <a:t>Qualitative data analysis: Example</a:t>
            </a:r>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a:xfrm>
            <a:off x="838200" y="1825625"/>
            <a:ext cx="10898688" cy="4667250"/>
          </a:xfrm>
        </p:spPr>
        <p:txBody>
          <a:bodyPr>
            <a:normAutofit fontScale="92500" lnSpcReduction="10000"/>
          </a:bodyPr>
          <a:lstStyle/>
          <a:p>
            <a:pPr marL="514350" indent="-514350" algn="just">
              <a:buFont typeface="+mj-lt"/>
              <a:buAutoNum type="arabicPeriod"/>
            </a:pPr>
            <a:r>
              <a:rPr lang="en-GB" sz="3200" b="1" dirty="0"/>
              <a:t>Familiarization with Data:</a:t>
            </a:r>
          </a:p>
          <a:p>
            <a:pPr lvl="1" algn="just"/>
            <a:r>
              <a:rPr lang="en-GB" sz="2800" dirty="0"/>
              <a:t>Read through all the data thoroughly to become familiar with the content.</a:t>
            </a:r>
          </a:p>
          <a:p>
            <a:pPr marL="514350" indent="-514350" algn="just">
              <a:buFont typeface="+mj-lt"/>
              <a:buAutoNum type="arabicPeriod"/>
            </a:pPr>
            <a:r>
              <a:rPr lang="en-GB" sz="3200" b="1" dirty="0"/>
              <a:t>Generating Initial Codes:</a:t>
            </a:r>
          </a:p>
          <a:p>
            <a:pPr lvl="1" algn="just"/>
            <a:r>
              <a:rPr lang="en-GB" sz="2800" dirty="0"/>
              <a:t>Systematically code the data, identifying features of the data that are interesting and relevant to the research question.</a:t>
            </a:r>
          </a:p>
          <a:p>
            <a:pPr marL="514350" indent="-514350" algn="just">
              <a:buFont typeface="+mj-lt"/>
              <a:buAutoNum type="arabicPeriod"/>
            </a:pPr>
            <a:r>
              <a:rPr lang="en-GB" sz="3200" b="1" dirty="0"/>
              <a:t>Searching for Themes:</a:t>
            </a:r>
          </a:p>
          <a:p>
            <a:pPr lvl="1" algn="just"/>
            <a:r>
              <a:rPr lang="en-GB" sz="2800" dirty="0"/>
              <a:t>Collate codes into potential themes, gathering all data relevant to each potential theme.</a:t>
            </a:r>
          </a:p>
          <a:p>
            <a:pPr marL="514350" indent="-514350" algn="just">
              <a:buFont typeface="+mj-lt"/>
              <a:buAutoNum type="arabicPeriod"/>
            </a:pPr>
            <a:r>
              <a:rPr lang="en-GB" sz="3200" b="1" dirty="0"/>
              <a:t>Conclusion:</a:t>
            </a:r>
          </a:p>
          <a:p>
            <a:pPr lvl="1" algn="just"/>
            <a:r>
              <a:rPr lang="en-GB" sz="2800" dirty="0"/>
              <a:t>Relate the analysis back to the research question and literature, providing a narrative that tells a story about the data.</a:t>
            </a:r>
          </a:p>
        </p:txBody>
      </p:sp>
    </p:spTree>
    <p:extLst>
      <p:ext uri="{BB962C8B-B14F-4D97-AF65-F5344CB8AC3E}">
        <p14:creationId xmlns:p14="http://schemas.microsoft.com/office/powerpoint/2010/main" val="675718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lstStyle/>
          <a:p>
            <a:r>
              <a:rPr lang="en-GB" dirty="0"/>
              <a:t>Qualitative data analysis: Interviews</a:t>
            </a:r>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lnSpcReduction="10000"/>
          </a:bodyPr>
          <a:lstStyle/>
          <a:p>
            <a:pPr algn="just"/>
            <a:r>
              <a:rPr lang="en-GB" sz="3200" b="1" dirty="0"/>
              <a:t>Manager A: </a:t>
            </a:r>
            <a:r>
              <a:rPr lang="en-GB" sz="3200" dirty="0"/>
              <a:t>"In our department, we've adopted a Just-in-Time (JIT) inventory system. Our focus is on efficiency and reducing waste. We coordinate closely with our suppliers to ensure that inventory is delivered exactly when needed. This approach minimizes storage costs and keeps our inventory levels low. We do face challenges in ensuring timely delivery and managing the risks associated with supply chain disruptions. However, we've found that with careful planning and strong relationships with suppliers, JIT is extremely effective for us."</a:t>
            </a:r>
            <a:endParaRPr lang="en-GB" dirty="0"/>
          </a:p>
          <a:p>
            <a:pPr lvl="1"/>
            <a:endParaRPr lang="en-GB" dirty="0"/>
          </a:p>
        </p:txBody>
      </p:sp>
    </p:spTree>
    <p:extLst>
      <p:ext uri="{BB962C8B-B14F-4D97-AF65-F5344CB8AC3E}">
        <p14:creationId xmlns:p14="http://schemas.microsoft.com/office/powerpoint/2010/main" val="2648436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lstStyle/>
          <a:p>
            <a:r>
              <a:rPr lang="en-GB" dirty="0"/>
              <a:t>Qualitative data analysis: Interviews</a:t>
            </a:r>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fontScale="92500"/>
          </a:bodyPr>
          <a:lstStyle/>
          <a:p>
            <a:pPr algn="just"/>
            <a:r>
              <a:rPr lang="en-GB" sz="3200" b="1" dirty="0"/>
              <a:t>Manager B: </a:t>
            </a:r>
            <a:r>
              <a:rPr lang="en-GB" sz="3200" dirty="0"/>
              <a:t>"My team uses an ABC analysis approach for inventory management. We categorize inventory into three groups: A, B, and C, based on their importance and value. 'A' items are high-value with low frequency of use, 'B' items are moderate in value and use, and 'C' items are low-value but high frequency. This method helps us optimize our inventory by focusing more resources on the most valuable items. We invest in advanced tracking and analytics to monitor these categories and adjust our strategy accordingly. This method has significantly improved our inventory turnover and reduced carrying costs."</a:t>
            </a:r>
            <a:endParaRPr lang="en-GB" dirty="0"/>
          </a:p>
        </p:txBody>
      </p:sp>
    </p:spTree>
    <p:extLst>
      <p:ext uri="{BB962C8B-B14F-4D97-AF65-F5344CB8AC3E}">
        <p14:creationId xmlns:p14="http://schemas.microsoft.com/office/powerpoint/2010/main" val="275664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lstStyle/>
          <a:p>
            <a:r>
              <a:rPr lang="en-GB" dirty="0"/>
              <a:t>Qualitative data analysis: Interviews</a:t>
            </a:r>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fontScale="92500" lnSpcReduction="10000"/>
          </a:bodyPr>
          <a:lstStyle/>
          <a:p>
            <a:pPr algn="just"/>
            <a:r>
              <a:rPr lang="en-GB" sz="3200" b="1" dirty="0"/>
              <a:t>Manager C: </a:t>
            </a:r>
            <a:r>
              <a:rPr lang="en-GB" sz="3200" dirty="0"/>
              <a:t>"Our approach is </a:t>
            </a:r>
            <a:r>
              <a:rPr lang="en-GB" sz="3200" dirty="0" err="1"/>
              <a:t>centered</a:t>
            </a:r>
            <a:r>
              <a:rPr lang="en-GB" sz="3200" dirty="0"/>
              <a:t> around detailed demand forecasting and maintaining safety stock. We use historical sales data, market trends, and predictive analytics to forecast future demand accurately. Based on these forecasts, we maintain a certain level of safety stock to cushion against unexpected demand spikes or supply issues. This approach requires a delicate balance – too much safety stock increases holding costs, while too little risks stockouts. We're continuously refining our forecasting models to improve accuracy. This strategy has been effective in ensuring product availability and customer satisfaction."</a:t>
            </a:r>
            <a:endParaRPr lang="en-GB" dirty="0"/>
          </a:p>
        </p:txBody>
      </p:sp>
    </p:spTree>
    <p:extLst>
      <p:ext uri="{BB962C8B-B14F-4D97-AF65-F5344CB8AC3E}">
        <p14:creationId xmlns:p14="http://schemas.microsoft.com/office/powerpoint/2010/main" val="2966573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lstStyle/>
          <a:p>
            <a:r>
              <a:rPr lang="en-GB" dirty="0"/>
              <a:t>Qualitative data analysis: Interviews</a:t>
            </a:r>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a:xfrm>
            <a:off x="838200" y="1825624"/>
            <a:ext cx="10515600" cy="4562649"/>
          </a:xfrm>
        </p:spPr>
        <p:txBody>
          <a:bodyPr>
            <a:normAutofit fontScale="92500" lnSpcReduction="10000"/>
          </a:bodyPr>
          <a:lstStyle/>
          <a:p>
            <a:pPr algn="just"/>
            <a:r>
              <a:rPr lang="en-GB" sz="3200" b="1" dirty="0"/>
              <a:t>Manager A: </a:t>
            </a:r>
            <a:r>
              <a:rPr lang="en-GB" sz="3200" dirty="0"/>
              <a:t>"In our department, we've adopted a Just-in-Time (JIT) inventory system. </a:t>
            </a:r>
            <a:r>
              <a:rPr lang="en-GB" sz="3200" dirty="0">
                <a:highlight>
                  <a:srgbClr val="00FFFF"/>
                </a:highlight>
              </a:rPr>
              <a:t>Our focus is on efficiency and reducing waste.</a:t>
            </a:r>
            <a:r>
              <a:rPr lang="en-GB" sz="3200" dirty="0"/>
              <a:t> We coordinate closely with our suppliers to ensure that inventory is delivered exactly when needed. This approach minimizes storage costs and keeps our inventory levels low. </a:t>
            </a:r>
            <a:r>
              <a:rPr lang="en-GB" sz="3200" dirty="0">
                <a:highlight>
                  <a:srgbClr val="FFFF00"/>
                </a:highlight>
              </a:rPr>
              <a:t>We do face challenges in ensuring timely delivery and managing the risks associated with supply chain disruptions</a:t>
            </a:r>
            <a:r>
              <a:rPr lang="en-GB" sz="3200" dirty="0"/>
              <a:t>. However, we've found that with careful planning and strong relationships with suppliers, JIT is extremely effective for us.”</a:t>
            </a:r>
          </a:p>
          <a:p>
            <a:pPr marL="0" indent="0" algn="just">
              <a:buNone/>
            </a:pPr>
            <a:r>
              <a:rPr lang="cs-CZ" b="1" i="0" dirty="0" err="1">
                <a:effectLst/>
                <a:latin typeface="Söhne"/>
              </a:rPr>
              <a:t>Themes</a:t>
            </a:r>
            <a:r>
              <a:rPr lang="cs-CZ" b="1" i="0" dirty="0">
                <a:effectLst/>
                <a:latin typeface="Söhne"/>
              </a:rPr>
              <a:t>: </a:t>
            </a:r>
            <a:r>
              <a:rPr lang="cs-CZ" b="1" i="0" dirty="0" err="1">
                <a:effectLst/>
                <a:highlight>
                  <a:srgbClr val="00FFFF"/>
                </a:highlight>
                <a:latin typeface="Söhne"/>
              </a:rPr>
              <a:t>Efficiency</a:t>
            </a:r>
            <a:r>
              <a:rPr lang="cs-CZ" b="1" i="0" dirty="0">
                <a:effectLst/>
                <a:highlight>
                  <a:srgbClr val="00FFFF"/>
                </a:highlight>
                <a:latin typeface="Söhne"/>
              </a:rPr>
              <a:t> </a:t>
            </a:r>
            <a:r>
              <a:rPr lang="cs-CZ" b="1" i="0" dirty="0" err="1">
                <a:effectLst/>
                <a:highlight>
                  <a:srgbClr val="00FFFF"/>
                </a:highlight>
                <a:latin typeface="Söhne"/>
              </a:rPr>
              <a:t>Optimization</a:t>
            </a:r>
            <a:r>
              <a:rPr lang="cs-CZ" b="1" i="0" dirty="0">
                <a:effectLst/>
                <a:latin typeface="Söhne"/>
              </a:rPr>
              <a:t>, </a:t>
            </a:r>
            <a:r>
              <a:rPr lang="cs-CZ" b="1" i="0" dirty="0">
                <a:effectLst/>
                <a:highlight>
                  <a:srgbClr val="FFFF00"/>
                </a:highlight>
                <a:latin typeface="Söhne"/>
              </a:rPr>
              <a:t>Risk Management</a:t>
            </a:r>
            <a:r>
              <a:rPr lang="cs-CZ" b="1" i="0" dirty="0">
                <a:effectLst/>
                <a:latin typeface="Söhne"/>
              </a:rPr>
              <a:t>, </a:t>
            </a:r>
            <a:r>
              <a:rPr lang="cs-CZ" b="1" i="0" dirty="0">
                <a:effectLst/>
                <a:highlight>
                  <a:srgbClr val="00FF00"/>
                </a:highlight>
                <a:latin typeface="Söhne"/>
              </a:rPr>
              <a:t>Data-</a:t>
            </a:r>
            <a:r>
              <a:rPr lang="cs-CZ" b="1" i="0" dirty="0" err="1">
                <a:effectLst/>
                <a:highlight>
                  <a:srgbClr val="00FF00"/>
                </a:highlight>
                <a:latin typeface="Söhne"/>
              </a:rPr>
              <a:t>Driven</a:t>
            </a:r>
            <a:r>
              <a:rPr lang="cs-CZ" b="1" i="0" dirty="0">
                <a:effectLst/>
                <a:highlight>
                  <a:srgbClr val="00FF00"/>
                </a:highlight>
                <a:latin typeface="Söhne"/>
              </a:rPr>
              <a:t> </a:t>
            </a:r>
            <a:r>
              <a:rPr lang="cs-CZ" b="1" i="0" dirty="0" err="1">
                <a:effectLst/>
                <a:highlight>
                  <a:srgbClr val="00FF00"/>
                </a:highlight>
                <a:latin typeface="Söhne"/>
              </a:rPr>
              <a:t>Decision</a:t>
            </a:r>
            <a:r>
              <a:rPr lang="cs-CZ" b="1" i="0" dirty="0">
                <a:effectLst/>
                <a:highlight>
                  <a:srgbClr val="00FF00"/>
                </a:highlight>
                <a:latin typeface="Söhne"/>
              </a:rPr>
              <a:t> </a:t>
            </a:r>
            <a:r>
              <a:rPr lang="cs-CZ" b="1" i="0" dirty="0" err="1">
                <a:effectLst/>
                <a:highlight>
                  <a:srgbClr val="00FF00"/>
                </a:highlight>
                <a:latin typeface="Söhne"/>
              </a:rPr>
              <a:t>Making</a:t>
            </a:r>
            <a:r>
              <a:rPr lang="cs-CZ" b="1" i="0" dirty="0">
                <a:effectLst/>
                <a:highlight>
                  <a:srgbClr val="00FF00"/>
                </a:highlight>
                <a:latin typeface="Söhne"/>
              </a:rPr>
              <a:t>, </a:t>
            </a:r>
            <a:r>
              <a:rPr lang="cs-CZ" b="1" i="0" dirty="0" err="1">
                <a:effectLst/>
                <a:highlight>
                  <a:srgbClr val="FF00FF"/>
                </a:highlight>
                <a:latin typeface="Söhne"/>
              </a:rPr>
              <a:t>Cost</a:t>
            </a:r>
            <a:r>
              <a:rPr lang="cs-CZ" b="1" i="0" dirty="0">
                <a:effectLst/>
                <a:highlight>
                  <a:srgbClr val="FF00FF"/>
                </a:highlight>
                <a:latin typeface="Söhne"/>
              </a:rPr>
              <a:t>-Benefit Balance</a:t>
            </a:r>
          </a:p>
          <a:p>
            <a:pPr marL="0" indent="0" algn="just">
              <a:buNone/>
            </a:pPr>
            <a:endParaRPr lang="cs-CZ" b="1" i="0" dirty="0">
              <a:effectLst/>
              <a:highlight>
                <a:srgbClr val="00FF00"/>
              </a:highlight>
              <a:latin typeface="Söhne"/>
            </a:endParaRPr>
          </a:p>
          <a:p>
            <a:pPr marL="0" indent="0" algn="just">
              <a:buNone/>
            </a:pPr>
            <a:endParaRPr lang="cs-CZ" b="1" i="0" dirty="0">
              <a:effectLst/>
              <a:latin typeface="Söhne"/>
            </a:endParaRPr>
          </a:p>
          <a:p>
            <a:pPr algn="just"/>
            <a:endParaRPr lang="en-GB" dirty="0"/>
          </a:p>
          <a:p>
            <a:pPr lvl="1"/>
            <a:endParaRPr lang="en-GB" dirty="0"/>
          </a:p>
        </p:txBody>
      </p:sp>
    </p:spTree>
    <p:extLst>
      <p:ext uri="{BB962C8B-B14F-4D97-AF65-F5344CB8AC3E}">
        <p14:creationId xmlns:p14="http://schemas.microsoft.com/office/powerpoint/2010/main" val="1765791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lstStyle/>
          <a:p>
            <a:r>
              <a:rPr lang="en-GB" dirty="0"/>
              <a:t>Qualitative data analysis: Interviews</a:t>
            </a:r>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fontScale="92500" lnSpcReduction="20000"/>
          </a:bodyPr>
          <a:lstStyle/>
          <a:p>
            <a:pPr algn="just"/>
            <a:r>
              <a:rPr lang="en-GB" sz="3200" b="1" dirty="0"/>
              <a:t>Manager B: </a:t>
            </a:r>
            <a:r>
              <a:rPr lang="en-GB" sz="3200" dirty="0"/>
              <a:t>"My team uses an ABC analysis approach for inventory management. We categorize inventory into three groups: A, B, and C, based on their importance and value. 'A' items are high-value with low frequency of use, 'B' items are moderate in value and use, and 'C' items are low-value but high frequency. This method helps us optimize our inventory by focusing more resources on the most valuable items. </a:t>
            </a:r>
            <a:r>
              <a:rPr lang="en-GB" sz="3200" dirty="0">
                <a:highlight>
                  <a:srgbClr val="00FF00"/>
                </a:highlight>
              </a:rPr>
              <a:t>We invest in advanced tracking and analytics to monitor these categories and adjust our strategy accordingly</a:t>
            </a:r>
            <a:r>
              <a:rPr lang="en-GB" sz="3200" dirty="0"/>
              <a:t>. </a:t>
            </a:r>
            <a:r>
              <a:rPr lang="en-GB" sz="3200" dirty="0">
                <a:highlight>
                  <a:srgbClr val="FF33CC"/>
                </a:highlight>
              </a:rPr>
              <a:t>This method has significantly improved our inventory turnover and reduced carrying costs</a:t>
            </a:r>
            <a:r>
              <a:rPr lang="en-GB" sz="3200" dirty="0"/>
              <a:t>.”</a:t>
            </a:r>
          </a:p>
          <a:p>
            <a:pPr marL="0" indent="0" algn="just">
              <a:buNone/>
            </a:pPr>
            <a:r>
              <a:rPr lang="cs-CZ" b="1" i="0" dirty="0" err="1">
                <a:effectLst/>
                <a:latin typeface="Söhne"/>
              </a:rPr>
              <a:t>Themes</a:t>
            </a:r>
            <a:r>
              <a:rPr lang="cs-CZ" b="1" i="0" dirty="0">
                <a:effectLst/>
                <a:latin typeface="Söhne"/>
              </a:rPr>
              <a:t>: </a:t>
            </a:r>
            <a:r>
              <a:rPr lang="cs-CZ" b="1" i="0" dirty="0" err="1">
                <a:effectLst/>
                <a:highlight>
                  <a:srgbClr val="00FFFF"/>
                </a:highlight>
                <a:latin typeface="Söhne"/>
              </a:rPr>
              <a:t>Efficiency</a:t>
            </a:r>
            <a:r>
              <a:rPr lang="cs-CZ" b="1" i="0" dirty="0">
                <a:effectLst/>
                <a:highlight>
                  <a:srgbClr val="00FFFF"/>
                </a:highlight>
                <a:latin typeface="Söhne"/>
              </a:rPr>
              <a:t> </a:t>
            </a:r>
            <a:r>
              <a:rPr lang="cs-CZ" b="1" i="0" dirty="0" err="1">
                <a:effectLst/>
                <a:highlight>
                  <a:srgbClr val="00FFFF"/>
                </a:highlight>
                <a:latin typeface="Söhne"/>
              </a:rPr>
              <a:t>Optimization</a:t>
            </a:r>
            <a:r>
              <a:rPr lang="cs-CZ" b="1" i="0" dirty="0">
                <a:effectLst/>
                <a:latin typeface="Söhne"/>
              </a:rPr>
              <a:t>, </a:t>
            </a:r>
            <a:r>
              <a:rPr lang="cs-CZ" b="1" i="0" dirty="0">
                <a:effectLst/>
                <a:highlight>
                  <a:srgbClr val="FFFF00"/>
                </a:highlight>
                <a:latin typeface="Söhne"/>
              </a:rPr>
              <a:t>Risk Management</a:t>
            </a:r>
            <a:r>
              <a:rPr lang="cs-CZ" b="1" i="0" dirty="0">
                <a:effectLst/>
                <a:latin typeface="Söhne"/>
              </a:rPr>
              <a:t>, </a:t>
            </a:r>
            <a:r>
              <a:rPr lang="cs-CZ" b="1" i="0" dirty="0">
                <a:effectLst/>
                <a:highlight>
                  <a:srgbClr val="00FF00"/>
                </a:highlight>
                <a:latin typeface="Söhne"/>
              </a:rPr>
              <a:t>Data-</a:t>
            </a:r>
            <a:r>
              <a:rPr lang="cs-CZ" b="1" i="0" dirty="0" err="1">
                <a:effectLst/>
                <a:highlight>
                  <a:srgbClr val="00FF00"/>
                </a:highlight>
                <a:latin typeface="Söhne"/>
              </a:rPr>
              <a:t>Driven</a:t>
            </a:r>
            <a:r>
              <a:rPr lang="cs-CZ" b="1" i="0" dirty="0">
                <a:effectLst/>
                <a:highlight>
                  <a:srgbClr val="00FF00"/>
                </a:highlight>
                <a:latin typeface="Söhne"/>
              </a:rPr>
              <a:t> </a:t>
            </a:r>
            <a:r>
              <a:rPr lang="cs-CZ" b="1" i="0" dirty="0" err="1">
                <a:effectLst/>
                <a:highlight>
                  <a:srgbClr val="00FF00"/>
                </a:highlight>
                <a:latin typeface="Söhne"/>
              </a:rPr>
              <a:t>Decision</a:t>
            </a:r>
            <a:r>
              <a:rPr lang="cs-CZ" b="1" i="0" dirty="0">
                <a:effectLst/>
                <a:highlight>
                  <a:srgbClr val="00FF00"/>
                </a:highlight>
                <a:latin typeface="Söhne"/>
              </a:rPr>
              <a:t> </a:t>
            </a:r>
            <a:r>
              <a:rPr lang="cs-CZ" b="1" i="0" dirty="0" err="1">
                <a:effectLst/>
                <a:highlight>
                  <a:srgbClr val="00FF00"/>
                </a:highlight>
                <a:latin typeface="Söhne"/>
              </a:rPr>
              <a:t>Making</a:t>
            </a:r>
            <a:r>
              <a:rPr lang="cs-CZ" b="1" i="0" dirty="0">
                <a:effectLst/>
                <a:highlight>
                  <a:srgbClr val="00FF00"/>
                </a:highlight>
                <a:latin typeface="Söhne"/>
              </a:rPr>
              <a:t>, </a:t>
            </a:r>
            <a:r>
              <a:rPr lang="cs-CZ" b="1" i="0" dirty="0" err="1">
                <a:effectLst/>
                <a:highlight>
                  <a:srgbClr val="FF00FF"/>
                </a:highlight>
                <a:latin typeface="Söhne"/>
              </a:rPr>
              <a:t>Cost</a:t>
            </a:r>
            <a:r>
              <a:rPr lang="cs-CZ" b="1" i="0" dirty="0">
                <a:effectLst/>
                <a:highlight>
                  <a:srgbClr val="FF00FF"/>
                </a:highlight>
                <a:latin typeface="Söhne"/>
              </a:rPr>
              <a:t>-Benefit Balance</a:t>
            </a:r>
          </a:p>
        </p:txBody>
      </p:sp>
    </p:spTree>
    <p:extLst>
      <p:ext uri="{BB962C8B-B14F-4D97-AF65-F5344CB8AC3E}">
        <p14:creationId xmlns:p14="http://schemas.microsoft.com/office/powerpoint/2010/main" val="4046957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lstStyle/>
          <a:p>
            <a:r>
              <a:rPr lang="en-GB" dirty="0"/>
              <a:t>Qualitative data analysis: Interviews</a:t>
            </a:r>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fontScale="92500" lnSpcReduction="20000"/>
          </a:bodyPr>
          <a:lstStyle/>
          <a:p>
            <a:pPr algn="just"/>
            <a:r>
              <a:rPr lang="en-GB" sz="3200" b="1" dirty="0"/>
              <a:t>Manager C: </a:t>
            </a:r>
            <a:r>
              <a:rPr lang="en-GB" sz="3200" dirty="0"/>
              <a:t>"Our approach is </a:t>
            </a:r>
            <a:r>
              <a:rPr lang="en-GB" sz="3200" dirty="0" err="1"/>
              <a:t>centered</a:t>
            </a:r>
            <a:r>
              <a:rPr lang="en-GB" sz="3200" dirty="0"/>
              <a:t> around detailed demand forecasting and maintaining safety stock. </a:t>
            </a:r>
            <a:r>
              <a:rPr lang="en-GB" sz="3200" dirty="0">
                <a:highlight>
                  <a:srgbClr val="00FF00"/>
                </a:highlight>
              </a:rPr>
              <a:t>We use historical sales data, market trends, and predictive analytics to forecast future demand accurately</a:t>
            </a:r>
            <a:r>
              <a:rPr lang="en-GB" sz="3200" dirty="0"/>
              <a:t>. </a:t>
            </a:r>
            <a:r>
              <a:rPr lang="en-GB" sz="3200" dirty="0">
                <a:highlight>
                  <a:srgbClr val="FFFF00"/>
                </a:highlight>
              </a:rPr>
              <a:t>Based on these forecasts, we maintain a certain level of safety stock to cushion against unexpected demand spikes or supply issues</a:t>
            </a:r>
            <a:r>
              <a:rPr lang="en-GB" sz="3200" dirty="0"/>
              <a:t>. </a:t>
            </a:r>
            <a:r>
              <a:rPr lang="en-GB" sz="3200" dirty="0">
                <a:highlight>
                  <a:srgbClr val="FF00FF"/>
                </a:highlight>
              </a:rPr>
              <a:t>This approach requires a delicate balance – too much safety stock increases holding costs, while too little risks stockouts</a:t>
            </a:r>
            <a:r>
              <a:rPr lang="en-GB" sz="3200" dirty="0"/>
              <a:t>. We're continuously refining our forecasting models to improve accuracy. This strategy has been effective in ensuring product availability and customer satisfaction.”</a:t>
            </a:r>
          </a:p>
          <a:p>
            <a:pPr algn="just"/>
            <a:r>
              <a:rPr lang="cs-CZ" b="1" i="0" dirty="0" err="1">
                <a:effectLst/>
                <a:latin typeface="Söhne"/>
              </a:rPr>
              <a:t>Themes</a:t>
            </a:r>
            <a:r>
              <a:rPr lang="cs-CZ" b="1" i="0" dirty="0">
                <a:effectLst/>
                <a:latin typeface="Söhne"/>
              </a:rPr>
              <a:t>: </a:t>
            </a:r>
            <a:r>
              <a:rPr lang="cs-CZ" b="1" i="0" dirty="0" err="1">
                <a:effectLst/>
                <a:highlight>
                  <a:srgbClr val="00FFFF"/>
                </a:highlight>
                <a:latin typeface="Söhne"/>
              </a:rPr>
              <a:t>Efficiency</a:t>
            </a:r>
            <a:r>
              <a:rPr lang="cs-CZ" b="1" i="0" dirty="0">
                <a:effectLst/>
                <a:highlight>
                  <a:srgbClr val="00FFFF"/>
                </a:highlight>
                <a:latin typeface="Söhne"/>
              </a:rPr>
              <a:t> </a:t>
            </a:r>
            <a:r>
              <a:rPr lang="cs-CZ" b="1" i="0" dirty="0" err="1">
                <a:effectLst/>
                <a:highlight>
                  <a:srgbClr val="00FFFF"/>
                </a:highlight>
                <a:latin typeface="Söhne"/>
              </a:rPr>
              <a:t>Optimization</a:t>
            </a:r>
            <a:r>
              <a:rPr lang="cs-CZ" b="1" i="0" dirty="0">
                <a:effectLst/>
                <a:latin typeface="Söhne"/>
              </a:rPr>
              <a:t>, </a:t>
            </a:r>
            <a:r>
              <a:rPr lang="cs-CZ" b="1" i="0" dirty="0">
                <a:effectLst/>
                <a:highlight>
                  <a:srgbClr val="FFFF00"/>
                </a:highlight>
                <a:latin typeface="Söhne"/>
              </a:rPr>
              <a:t>Risk Management</a:t>
            </a:r>
            <a:r>
              <a:rPr lang="cs-CZ" b="1" i="0" dirty="0">
                <a:effectLst/>
                <a:latin typeface="Söhne"/>
              </a:rPr>
              <a:t>, </a:t>
            </a:r>
            <a:r>
              <a:rPr lang="cs-CZ" b="1" i="0" dirty="0">
                <a:effectLst/>
                <a:highlight>
                  <a:srgbClr val="00FF00"/>
                </a:highlight>
                <a:latin typeface="Söhne"/>
              </a:rPr>
              <a:t>Data-</a:t>
            </a:r>
            <a:r>
              <a:rPr lang="cs-CZ" b="1" i="0" dirty="0" err="1">
                <a:effectLst/>
                <a:highlight>
                  <a:srgbClr val="00FF00"/>
                </a:highlight>
                <a:latin typeface="Söhne"/>
              </a:rPr>
              <a:t>Driven</a:t>
            </a:r>
            <a:r>
              <a:rPr lang="cs-CZ" b="1" i="0" dirty="0">
                <a:effectLst/>
                <a:highlight>
                  <a:srgbClr val="00FF00"/>
                </a:highlight>
                <a:latin typeface="Söhne"/>
              </a:rPr>
              <a:t> </a:t>
            </a:r>
            <a:r>
              <a:rPr lang="cs-CZ" b="1" i="0" dirty="0" err="1">
                <a:effectLst/>
                <a:highlight>
                  <a:srgbClr val="00FF00"/>
                </a:highlight>
                <a:latin typeface="Söhne"/>
              </a:rPr>
              <a:t>Decision</a:t>
            </a:r>
            <a:r>
              <a:rPr lang="cs-CZ" b="1" i="0" dirty="0">
                <a:effectLst/>
                <a:highlight>
                  <a:srgbClr val="00FF00"/>
                </a:highlight>
                <a:latin typeface="Söhne"/>
              </a:rPr>
              <a:t> </a:t>
            </a:r>
            <a:r>
              <a:rPr lang="cs-CZ" b="1" i="0" dirty="0" err="1">
                <a:effectLst/>
                <a:highlight>
                  <a:srgbClr val="00FF00"/>
                </a:highlight>
                <a:latin typeface="Söhne"/>
              </a:rPr>
              <a:t>Making</a:t>
            </a:r>
            <a:r>
              <a:rPr lang="cs-CZ" b="1" i="0" dirty="0">
                <a:effectLst/>
                <a:highlight>
                  <a:srgbClr val="00FF00"/>
                </a:highlight>
                <a:latin typeface="Söhne"/>
              </a:rPr>
              <a:t>, </a:t>
            </a:r>
            <a:r>
              <a:rPr lang="cs-CZ" b="1" i="0" dirty="0" err="1">
                <a:effectLst/>
                <a:highlight>
                  <a:srgbClr val="FF00FF"/>
                </a:highlight>
                <a:latin typeface="Söhne"/>
              </a:rPr>
              <a:t>Cost</a:t>
            </a:r>
            <a:r>
              <a:rPr lang="cs-CZ" b="1" i="0" dirty="0">
                <a:effectLst/>
                <a:highlight>
                  <a:srgbClr val="FF00FF"/>
                </a:highlight>
                <a:latin typeface="Söhne"/>
              </a:rPr>
              <a:t>-Benefit Balance</a:t>
            </a:r>
          </a:p>
        </p:txBody>
      </p:sp>
    </p:spTree>
    <p:extLst>
      <p:ext uri="{BB962C8B-B14F-4D97-AF65-F5344CB8AC3E}">
        <p14:creationId xmlns:p14="http://schemas.microsoft.com/office/powerpoint/2010/main" val="3736696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lstStyle/>
          <a:p>
            <a:r>
              <a:rPr lang="en-GB" dirty="0"/>
              <a:t>Qualitative data analysis: Interviews</a:t>
            </a:r>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fontScale="92500"/>
          </a:bodyPr>
          <a:lstStyle/>
          <a:p>
            <a:pPr algn="just"/>
            <a:r>
              <a:rPr lang="en-GB" sz="3200" b="1" dirty="0"/>
              <a:t>Conclusion:</a:t>
            </a:r>
          </a:p>
          <a:p>
            <a:pPr algn="just"/>
            <a:r>
              <a:rPr lang="en-GB" sz="3200" dirty="0"/>
              <a:t>The thematic analysis reveals that inventory management in a large company involves a multifaceted approach. Managers prioritize efficiency, but also recognize the importance of risk management, especially in systems like JIT. The use of data-driven strategies, such as ABC analysis and demand forecasting, highlights the shift towards analytics in inventory management. Balancing cost and benefits is a recurring theme, as managers aim to optimize inventory levels while ensuring customer satisfaction and minimizing costs.</a:t>
            </a:r>
            <a:endParaRPr lang="en-GB" dirty="0"/>
          </a:p>
        </p:txBody>
      </p:sp>
    </p:spTree>
    <p:extLst>
      <p:ext uri="{BB962C8B-B14F-4D97-AF65-F5344CB8AC3E}">
        <p14:creationId xmlns:p14="http://schemas.microsoft.com/office/powerpoint/2010/main" val="3775537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1F384-C0BA-96C6-DFB4-01A5291184F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73277B0-7D95-0A87-6ED1-A709300A5EB2}"/>
              </a:ext>
            </a:extLst>
          </p:cNvPr>
          <p:cNvSpPr>
            <a:spLocks noGrp="1"/>
          </p:cNvSpPr>
          <p:nvPr>
            <p:ph type="title"/>
          </p:nvPr>
        </p:nvSpPr>
        <p:spPr/>
        <p:txBody>
          <a:bodyPr>
            <a:normAutofit/>
          </a:bodyPr>
          <a:lstStyle/>
          <a:p>
            <a:r>
              <a:rPr lang="cs-CZ" dirty="0" err="1"/>
              <a:t>Books</a:t>
            </a:r>
            <a:r>
              <a:rPr lang="cs-CZ" dirty="0"/>
              <a:t> on </a:t>
            </a:r>
            <a:r>
              <a:rPr lang="cs-CZ" dirty="0" err="1"/>
              <a:t>qualitative</a:t>
            </a:r>
            <a:r>
              <a:rPr lang="cs-CZ" dirty="0"/>
              <a:t> </a:t>
            </a:r>
            <a:r>
              <a:rPr lang="cs-CZ" dirty="0" err="1"/>
              <a:t>methods</a:t>
            </a:r>
            <a:r>
              <a:rPr lang="cs-CZ" dirty="0"/>
              <a:t> in </a:t>
            </a:r>
            <a:r>
              <a:rPr lang="cs-CZ" dirty="0" err="1"/>
              <a:t>library</a:t>
            </a:r>
            <a:endParaRPr lang="cs-CZ" dirty="0"/>
          </a:p>
        </p:txBody>
      </p:sp>
      <p:pic>
        <p:nvPicPr>
          <p:cNvPr id="4" name="Zástupný obsah 3" descr="Obsah obrázku text, Webová stránka, Webové stránky, Internetová reklama&#10;&#10;Popis byl vytvořen automaticky">
            <a:extLst>
              <a:ext uri="{FF2B5EF4-FFF2-40B4-BE49-F238E27FC236}">
                <a16:creationId xmlns:a16="http://schemas.microsoft.com/office/drawing/2014/main" id="{4787A5F7-852B-F541-C2D6-0CABAD1E5B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2957" y="1825625"/>
            <a:ext cx="8446086" cy="4351338"/>
          </a:xfrm>
        </p:spPr>
      </p:pic>
    </p:spTree>
    <p:extLst>
      <p:ext uri="{BB962C8B-B14F-4D97-AF65-F5344CB8AC3E}">
        <p14:creationId xmlns:p14="http://schemas.microsoft.com/office/powerpoint/2010/main" val="3267148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B2683-907D-1807-82AA-970ED905B59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EB29696-D1B2-1E15-50A8-7363F8CF1E0C}"/>
              </a:ext>
            </a:extLst>
          </p:cNvPr>
          <p:cNvSpPr>
            <a:spLocks noGrp="1"/>
          </p:cNvSpPr>
          <p:nvPr>
            <p:ph type="title"/>
          </p:nvPr>
        </p:nvSpPr>
        <p:spPr/>
        <p:txBody>
          <a:bodyPr>
            <a:normAutofit/>
          </a:bodyPr>
          <a:lstStyle/>
          <a:p>
            <a:r>
              <a:rPr lang="cs-CZ" dirty="0" err="1"/>
              <a:t>Books</a:t>
            </a:r>
            <a:r>
              <a:rPr lang="cs-CZ" dirty="0"/>
              <a:t> on </a:t>
            </a:r>
            <a:r>
              <a:rPr lang="cs-CZ" dirty="0" err="1"/>
              <a:t>qualitative</a:t>
            </a:r>
            <a:r>
              <a:rPr lang="cs-CZ" dirty="0"/>
              <a:t> </a:t>
            </a:r>
            <a:r>
              <a:rPr lang="cs-CZ" dirty="0" err="1"/>
              <a:t>methods</a:t>
            </a:r>
            <a:r>
              <a:rPr lang="cs-CZ" dirty="0"/>
              <a:t> in </a:t>
            </a:r>
            <a:r>
              <a:rPr lang="cs-CZ" dirty="0" err="1"/>
              <a:t>library</a:t>
            </a:r>
            <a:endParaRPr lang="cs-CZ" dirty="0"/>
          </a:p>
        </p:txBody>
      </p:sp>
      <p:pic>
        <p:nvPicPr>
          <p:cNvPr id="7" name="Zástupný obsah 6" descr="Obsah obrázku text, snímek obrazovky, Webová stránka, Webové stránky&#10;&#10;Popis byl vytvořen automaticky">
            <a:extLst>
              <a:ext uri="{FF2B5EF4-FFF2-40B4-BE49-F238E27FC236}">
                <a16:creationId xmlns:a16="http://schemas.microsoft.com/office/drawing/2014/main" id="{D72A599A-2CC6-9975-2F1D-2D5313F4F2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1734" y="1825625"/>
            <a:ext cx="8248531" cy="4351338"/>
          </a:xfrm>
        </p:spPr>
      </p:pic>
    </p:spTree>
    <p:extLst>
      <p:ext uri="{BB962C8B-B14F-4D97-AF65-F5344CB8AC3E}">
        <p14:creationId xmlns:p14="http://schemas.microsoft.com/office/powerpoint/2010/main" val="3389142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a:t>Content</a:t>
            </a:r>
            <a:endParaRPr lang="cs-CZ" dirty="0"/>
          </a:p>
        </p:txBody>
      </p:sp>
      <p:sp>
        <p:nvSpPr>
          <p:cNvPr id="3" name="Content Placeholder 2"/>
          <p:cNvSpPr>
            <a:spLocks noGrp="1"/>
          </p:cNvSpPr>
          <p:nvPr>
            <p:ph idx="1"/>
          </p:nvPr>
        </p:nvSpPr>
        <p:spPr>
          <a:xfrm>
            <a:off x="838200" y="1351722"/>
            <a:ext cx="10515600" cy="4825241"/>
          </a:xfrm>
        </p:spPr>
        <p:txBody>
          <a:bodyPr>
            <a:noAutofit/>
          </a:bodyPr>
          <a:lstStyle/>
          <a:p>
            <a:pPr marL="742950" indent="-742950">
              <a:lnSpc>
                <a:spcPct val="150000"/>
              </a:lnSpc>
              <a:buFont typeface="+mj-lt"/>
              <a:buAutoNum type="arabicPeriod"/>
            </a:pPr>
            <a:r>
              <a:rPr lang="en-GB" sz="3600" b="1" dirty="0"/>
              <a:t>Analysing qualitative data</a:t>
            </a:r>
          </a:p>
          <a:p>
            <a:pPr marL="742950" indent="-742950">
              <a:lnSpc>
                <a:spcPct val="150000"/>
              </a:lnSpc>
              <a:buFont typeface="+mj-lt"/>
              <a:buAutoNum type="arabicPeriod"/>
            </a:pPr>
            <a:r>
              <a:rPr lang="en-GB" sz="3600" b="1" dirty="0"/>
              <a:t>Statistical analysis of quantitative data</a:t>
            </a:r>
          </a:p>
          <a:p>
            <a:pPr marL="742950" indent="-742950">
              <a:lnSpc>
                <a:spcPct val="150000"/>
              </a:lnSpc>
              <a:buFont typeface="+mj-lt"/>
              <a:buAutoNum type="arabicPeriod"/>
            </a:pPr>
            <a:r>
              <a:rPr lang="en-GB" sz="3600" b="1" dirty="0"/>
              <a:t>Writing convincing conclusions</a:t>
            </a:r>
          </a:p>
          <a:p>
            <a:pPr marL="742950" indent="-742950">
              <a:lnSpc>
                <a:spcPct val="150000"/>
              </a:lnSpc>
              <a:buFont typeface="+mj-lt"/>
              <a:buAutoNum type="arabicPeriod"/>
            </a:pPr>
            <a:r>
              <a:rPr lang="en-GB" sz="3600" b="1" dirty="0"/>
              <a:t>Presentation skills</a:t>
            </a:r>
          </a:p>
        </p:txBody>
      </p:sp>
    </p:spTree>
    <p:extLst>
      <p:ext uri="{BB962C8B-B14F-4D97-AF65-F5344CB8AC3E}">
        <p14:creationId xmlns:p14="http://schemas.microsoft.com/office/powerpoint/2010/main" val="3227777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970B3-62D3-9A6D-92C1-1CCBC0041E6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7CB38AC-54B4-CDE6-79EA-6ABFD378B854}"/>
              </a:ext>
            </a:extLst>
          </p:cNvPr>
          <p:cNvSpPr>
            <a:spLocks noGrp="1"/>
          </p:cNvSpPr>
          <p:nvPr>
            <p:ph type="title"/>
          </p:nvPr>
        </p:nvSpPr>
        <p:spPr/>
        <p:txBody>
          <a:bodyPr>
            <a:normAutofit/>
          </a:bodyPr>
          <a:lstStyle/>
          <a:p>
            <a:r>
              <a:rPr lang="cs-CZ" dirty="0" err="1"/>
              <a:t>Books</a:t>
            </a:r>
            <a:r>
              <a:rPr lang="cs-CZ" dirty="0"/>
              <a:t> on </a:t>
            </a:r>
            <a:r>
              <a:rPr lang="cs-CZ" dirty="0" err="1"/>
              <a:t>qualitative</a:t>
            </a:r>
            <a:r>
              <a:rPr lang="cs-CZ" dirty="0"/>
              <a:t> </a:t>
            </a:r>
            <a:r>
              <a:rPr lang="cs-CZ" dirty="0" err="1"/>
              <a:t>methods</a:t>
            </a:r>
            <a:r>
              <a:rPr lang="cs-CZ" dirty="0"/>
              <a:t> in </a:t>
            </a:r>
            <a:r>
              <a:rPr lang="cs-CZ" dirty="0" err="1"/>
              <a:t>library</a:t>
            </a:r>
            <a:endParaRPr lang="cs-CZ" dirty="0"/>
          </a:p>
        </p:txBody>
      </p:sp>
      <p:pic>
        <p:nvPicPr>
          <p:cNvPr id="6" name="Zástupný obsah 5" descr="Obsah obrázku text, snímek obrazovky, Webové stránky, Webová stránka&#10;&#10;Popis byl vytvořen automaticky">
            <a:extLst>
              <a:ext uri="{FF2B5EF4-FFF2-40B4-BE49-F238E27FC236}">
                <a16:creationId xmlns:a16="http://schemas.microsoft.com/office/drawing/2014/main" id="{1851D623-E32B-DBF7-FC0E-6A119C5F90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7578" y="1825625"/>
            <a:ext cx="8316843" cy="4351338"/>
          </a:xfrm>
        </p:spPr>
      </p:pic>
    </p:spTree>
    <p:extLst>
      <p:ext uri="{BB962C8B-B14F-4D97-AF65-F5344CB8AC3E}">
        <p14:creationId xmlns:p14="http://schemas.microsoft.com/office/powerpoint/2010/main" val="522733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749B1-3366-2918-85A4-0CAD79AC3B7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B3F86E1-7E56-CE85-EE26-8F6CCAE6DE5E}"/>
              </a:ext>
            </a:extLst>
          </p:cNvPr>
          <p:cNvSpPr>
            <a:spLocks noGrp="1"/>
          </p:cNvSpPr>
          <p:nvPr>
            <p:ph type="title"/>
          </p:nvPr>
        </p:nvSpPr>
        <p:spPr/>
        <p:txBody>
          <a:bodyPr>
            <a:normAutofit/>
          </a:bodyPr>
          <a:lstStyle/>
          <a:p>
            <a:r>
              <a:rPr lang="cs-CZ" dirty="0" err="1"/>
              <a:t>Trusted</a:t>
            </a:r>
            <a:r>
              <a:rPr lang="cs-CZ" dirty="0"/>
              <a:t> </a:t>
            </a:r>
            <a:r>
              <a:rPr lang="cs-CZ" dirty="0" err="1"/>
              <a:t>Youtube</a:t>
            </a:r>
            <a:r>
              <a:rPr lang="cs-CZ" dirty="0"/>
              <a:t> </a:t>
            </a:r>
            <a:r>
              <a:rPr lang="cs-CZ" dirty="0" err="1"/>
              <a:t>Channel</a:t>
            </a:r>
            <a:endParaRPr lang="cs-CZ" dirty="0"/>
          </a:p>
        </p:txBody>
      </p:sp>
      <p:sp>
        <p:nvSpPr>
          <p:cNvPr id="4" name="Zástupný obsah 3">
            <a:extLst>
              <a:ext uri="{FF2B5EF4-FFF2-40B4-BE49-F238E27FC236}">
                <a16:creationId xmlns:a16="http://schemas.microsoft.com/office/drawing/2014/main" id="{43135264-CFF7-FDD7-59ED-86A3F0D85E40}"/>
              </a:ext>
            </a:extLst>
          </p:cNvPr>
          <p:cNvSpPr>
            <a:spLocks noGrp="1"/>
          </p:cNvSpPr>
          <p:nvPr>
            <p:ph idx="1"/>
          </p:nvPr>
        </p:nvSpPr>
        <p:spPr/>
        <p:txBody>
          <a:bodyPr/>
          <a:lstStyle/>
          <a:p>
            <a:r>
              <a:rPr lang="cs-CZ" dirty="0">
                <a:hlinkClick r:id="rId2"/>
              </a:rPr>
              <a:t>https://www.youtube.com/@GradCoach</a:t>
            </a:r>
            <a:endParaRPr lang="cs-CZ" dirty="0"/>
          </a:p>
          <a:p>
            <a:endParaRPr lang="cs-CZ" dirty="0"/>
          </a:p>
        </p:txBody>
      </p:sp>
      <p:pic>
        <p:nvPicPr>
          <p:cNvPr id="9" name="Obrázek 8" descr="Obsah obrázku text, Písmo, bílé, logo&#10;&#10;Popis byl vytvořen automaticky">
            <a:extLst>
              <a:ext uri="{FF2B5EF4-FFF2-40B4-BE49-F238E27FC236}">
                <a16:creationId xmlns:a16="http://schemas.microsoft.com/office/drawing/2014/main" id="{CBD93EED-A030-4298-6235-F5D258761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8256" y="1690688"/>
            <a:ext cx="2477719" cy="2477719"/>
          </a:xfrm>
          <a:prstGeom prst="rect">
            <a:avLst/>
          </a:prstGeom>
        </p:spPr>
      </p:pic>
    </p:spTree>
    <p:extLst>
      <p:ext uri="{BB962C8B-B14F-4D97-AF65-F5344CB8AC3E}">
        <p14:creationId xmlns:p14="http://schemas.microsoft.com/office/powerpoint/2010/main" val="272544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dirty="0"/>
          </a:p>
        </p:txBody>
      </p:sp>
      <p:sp>
        <p:nvSpPr>
          <p:cNvPr id="3" name="Content Placeholder 2"/>
          <p:cNvSpPr>
            <a:spLocks noGrp="1"/>
          </p:cNvSpPr>
          <p:nvPr>
            <p:ph idx="1"/>
          </p:nvPr>
        </p:nvSpPr>
        <p:spPr/>
        <p:txBody>
          <a:bodyPr>
            <a:noAutofit/>
          </a:bodyPr>
          <a:lstStyle/>
          <a:p>
            <a:pPr marL="0" indent="0" algn="ctr">
              <a:lnSpc>
                <a:spcPct val="200000"/>
              </a:lnSpc>
              <a:buNone/>
            </a:pPr>
            <a:r>
              <a:rPr lang="en-GB" sz="3600" b="1" dirty="0"/>
              <a:t>2</a:t>
            </a:r>
          </a:p>
          <a:p>
            <a:pPr marL="0" indent="0" algn="ctr">
              <a:lnSpc>
                <a:spcPct val="200000"/>
              </a:lnSpc>
              <a:buNone/>
            </a:pPr>
            <a:r>
              <a:rPr lang="en-GB" sz="3600" b="1" dirty="0"/>
              <a:t>Statistical analysis of quantitative data</a:t>
            </a:r>
          </a:p>
          <a:p>
            <a:pPr marL="0" indent="0" algn="ctr">
              <a:lnSpc>
                <a:spcPct val="200000"/>
              </a:lnSpc>
              <a:buNone/>
            </a:pPr>
            <a:endParaRPr lang="en-GB" sz="3600" b="1" dirty="0"/>
          </a:p>
        </p:txBody>
      </p:sp>
    </p:spTree>
    <p:extLst>
      <p:ext uri="{BB962C8B-B14F-4D97-AF65-F5344CB8AC3E}">
        <p14:creationId xmlns:p14="http://schemas.microsoft.com/office/powerpoint/2010/main" val="502719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en-GB" dirty="0"/>
              <a:t>Statistical analysis of quantitative data</a:t>
            </a:r>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a:bodyPr>
          <a:lstStyle/>
          <a:p>
            <a:r>
              <a:rPr lang="en-GB" sz="3200" dirty="0"/>
              <a:t>Quantitative data in a raw form, that is, before these data have been processed and analysed, convey very little meaning to most people. </a:t>
            </a:r>
          </a:p>
          <a:p>
            <a:r>
              <a:rPr lang="en-GB" sz="3200" dirty="0"/>
              <a:t>These data, therefore, need to be processed to make them useful, that is, to turn them into information. </a:t>
            </a:r>
          </a:p>
          <a:p>
            <a:r>
              <a:rPr lang="en-GB" sz="3200" dirty="0"/>
              <a:t>Quantitative analysis techniques such as tables, graphs and statistics allow us to do this, helping us to explore, present, describe and examine relationships and trends within our data.</a:t>
            </a:r>
            <a:endParaRPr lang="en-GB" dirty="0"/>
          </a:p>
          <a:p>
            <a:pPr lvl="1"/>
            <a:endParaRPr lang="en-GB" dirty="0"/>
          </a:p>
        </p:txBody>
      </p:sp>
    </p:spTree>
    <p:extLst>
      <p:ext uri="{BB962C8B-B14F-4D97-AF65-F5344CB8AC3E}">
        <p14:creationId xmlns:p14="http://schemas.microsoft.com/office/powerpoint/2010/main" val="796198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err="1"/>
              <a:t>Types</a:t>
            </a:r>
            <a:r>
              <a:rPr lang="cs-CZ" dirty="0"/>
              <a:t> </a:t>
            </a:r>
            <a:r>
              <a:rPr lang="cs-CZ" dirty="0" err="1"/>
              <a:t>of</a:t>
            </a:r>
            <a:r>
              <a:rPr lang="cs-CZ" dirty="0"/>
              <a:t> data </a:t>
            </a:r>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a:bodyPr>
          <a:lstStyle/>
          <a:p>
            <a:r>
              <a:rPr lang="en-GB" sz="3200" b="1" dirty="0"/>
              <a:t>Categorical</a:t>
            </a:r>
          </a:p>
          <a:p>
            <a:pPr lvl="1" algn="just"/>
            <a:r>
              <a:rPr lang="en-GB" sz="2800" dirty="0"/>
              <a:t>Categorical data refer to data whose values cannot be measured numerically but can be either classified into sets (categories) according to the characteristics that identify or describe the variable or placed in rank order.</a:t>
            </a:r>
          </a:p>
          <a:p>
            <a:pPr algn="just"/>
            <a:r>
              <a:rPr lang="en-GB" sz="3200" b="1" dirty="0"/>
              <a:t>Numerical</a:t>
            </a:r>
          </a:p>
          <a:p>
            <a:pPr lvl="1" algn="just"/>
            <a:r>
              <a:rPr lang="en-GB" sz="2800" dirty="0"/>
              <a:t>Numerical data are those whose values are measured or counted numerically as quantities.</a:t>
            </a:r>
          </a:p>
          <a:p>
            <a:endParaRPr lang="en-GB" dirty="0"/>
          </a:p>
          <a:p>
            <a:pPr lvl="1"/>
            <a:endParaRPr lang="en-GB" dirty="0"/>
          </a:p>
        </p:txBody>
      </p:sp>
    </p:spTree>
    <p:extLst>
      <p:ext uri="{BB962C8B-B14F-4D97-AF65-F5344CB8AC3E}">
        <p14:creationId xmlns:p14="http://schemas.microsoft.com/office/powerpoint/2010/main" val="1486937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err="1"/>
              <a:t>Types</a:t>
            </a:r>
            <a:r>
              <a:rPr lang="cs-CZ" dirty="0"/>
              <a:t> </a:t>
            </a:r>
            <a:r>
              <a:rPr lang="cs-CZ" dirty="0" err="1"/>
              <a:t>of</a:t>
            </a:r>
            <a:r>
              <a:rPr lang="cs-CZ" dirty="0"/>
              <a:t> data </a:t>
            </a:r>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a:bodyPr>
          <a:lstStyle/>
          <a:p>
            <a:r>
              <a:rPr lang="en-GB" sz="3200" dirty="0"/>
              <a:t>Categorical</a:t>
            </a:r>
          </a:p>
          <a:p>
            <a:pPr lvl="1"/>
            <a:r>
              <a:rPr lang="en-GB" sz="2800" dirty="0"/>
              <a:t>Nominal (descriptive) data</a:t>
            </a:r>
          </a:p>
          <a:p>
            <a:pPr lvl="1"/>
            <a:r>
              <a:rPr lang="en-GB" sz="2800" dirty="0"/>
              <a:t>Ordinal (ranked) data</a:t>
            </a:r>
          </a:p>
          <a:p>
            <a:r>
              <a:rPr lang="en-GB" sz="3200" dirty="0"/>
              <a:t>Numerical</a:t>
            </a:r>
          </a:p>
          <a:p>
            <a:pPr lvl="1"/>
            <a:r>
              <a:rPr lang="en-GB" sz="2800" dirty="0"/>
              <a:t>Interval data</a:t>
            </a:r>
          </a:p>
          <a:p>
            <a:pPr lvl="1"/>
            <a:r>
              <a:rPr lang="en-GB" sz="2800" dirty="0"/>
              <a:t>Ratio data</a:t>
            </a:r>
          </a:p>
          <a:p>
            <a:endParaRPr lang="en-GB" sz="3200" dirty="0"/>
          </a:p>
          <a:p>
            <a:endParaRPr lang="en-GB" dirty="0"/>
          </a:p>
          <a:p>
            <a:pPr lvl="1"/>
            <a:endParaRPr lang="en-GB" dirty="0"/>
          </a:p>
        </p:txBody>
      </p:sp>
    </p:spTree>
    <p:extLst>
      <p:ext uri="{BB962C8B-B14F-4D97-AF65-F5344CB8AC3E}">
        <p14:creationId xmlns:p14="http://schemas.microsoft.com/office/powerpoint/2010/main" val="915489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Zástupný obsah 2">
            <a:extLst>
              <a:ext uri="{FF2B5EF4-FFF2-40B4-BE49-F238E27FC236}">
                <a16:creationId xmlns:a16="http://schemas.microsoft.com/office/drawing/2014/main" id="{A1A30EF4-CB91-904F-AA34-4C3E8ED946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86288" y="0"/>
            <a:ext cx="5714999" cy="6857999"/>
          </a:xfrm>
        </p:spPr>
      </p:pic>
      <p:sp>
        <p:nvSpPr>
          <p:cNvPr id="7" name="Nadpis 6">
            <a:extLst>
              <a:ext uri="{FF2B5EF4-FFF2-40B4-BE49-F238E27FC236}">
                <a16:creationId xmlns:a16="http://schemas.microsoft.com/office/drawing/2014/main" id="{6D782C85-8227-D343-A0E1-A8EC9D78D7E4}"/>
              </a:ext>
            </a:extLst>
          </p:cNvPr>
          <p:cNvSpPr>
            <a:spLocks noGrp="1"/>
          </p:cNvSpPr>
          <p:nvPr>
            <p:ph type="title"/>
          </p:nvPr>
        </p:nvSpPr>
        <p:spPr/>
        <p:txBody>
          <a:bodyPr/>
          <a:lstStyle/>
          <a:p>
            <a:endParaRPr lang="cs-CZ" dirty="0"/>
          </a:p>
        </p:txBody>
      </p:sp>
    </p:spTree>
    <p:extLst>
      <p:ext uri="{BB962C8B-B14F-4D97-AF65-F5344CB8AC3E}">
        <p14:creationId xmlns:p14="http://schemas.microsoft.com/office/powerpoint/2010/main" val="3882564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sah 4">
            <a:extLst>
              <a:ext uri="{FF2B5EF4-FFF2-40B4-BE49-F238E27FC236}">
                <a16:creationId xmlns:a16="http://schemas.microsoft.com/office/drawing/2014/main" id="{A405DC64-76B3-114E-9AC2-6AE3B63C7AD6}"/>
              </a:ext>
            </a:extLst>
          </p:cNvPr>
          <p:cNvSpPr>
            <a:spLocks noGrp="1"/>
          </p:cNvSpPr>
          <p:nvPr>
            <p:ph idx="1"/>
          </p:nvPr>
        </p:nvSpPr>
        <p:spPr/>
        <p:txBody>
          <a:bodyPr/>
          <a:lstStyle/>
          <a:p>
            <a:endParaRPr lang="cs-CZ" dirty="0"/>
          </a:p>
        </p:txBody>
      </p:sp>
      <p:sp>
        <p:nvSpPr>
          <p:cNvPr id="7" name="Nadpis 6">
            <a:extLst>
              <a:ext uri="{FF2B5EF4-FFF2-40B4-BE49-F238E27FC236}">
                <a16:creationId xmlns:a16="http://schemas.microsoft.com/office/drawing/2014/main" id="{6D782C85-8227-D343-A0E1-A8EC9D78D7E4}"/>
              </a:ext>
            </a:extLst>
          </p:cNvPr>
          <p:cNvSpPr>
            <a:spLocks noGrp="1"/>
          </p:cNvSpPr>
          <p:nvPr>
            <p:ph type="title"/>
          </p:nvPr>
        </p:nvSpPr>
        <p:spPr/>
        <p:txBody>
          <a:bodyPr/>
          <a:lstStyle/>
          <a:p>
            <a:endParaRPr lang="cs-CZ" dirty="0"/>
          </a:p>
        </p:txBody>
      </p:sp>
      <p:graphicFrame>
        <p:nvGraphicFramePr>
          <p:cNvPr id="10" name="Zástupný symbol pro obsah 5">
            <a:extLst>
              <a:ext uri="{FF2B5EF4-FFF2-40B4-BE49-F238E27FC236}">
                <a16:creationId xmlns:a16="http://schemas.microsoft.com/office/drawing/2014/main" id="{1277D91F-DCB9-7D43-92B6-DD504E4AEAE0}"/>
              </a:ext>
            </a:extLst>
          </p:cNvPr>
          <p:cNvGraphicFramePr>
            <a:graphicFrameLocks/>
          </p:cNvGraphicFramePr>
          <p:nvPr>
            <p:extLst>
              <p:ext uri="{D42A27DB-BD31-4B8C-83A1-F6EECF244321}">
                <p14:modId xmlns:p14="http://schemas.microsoft.com/office/powerpoint/2010/main" val="3360865151"/>
              </p:ext>
            </p:extLst>
          </p:nvPr>
        </p:nvGraphicFramePr>
        <p:xfrm>
          <a:off x="0" y="0"/>
          <a:ext cx="12192000" cy="6857999"/>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gridCol w="2032000">
                  <a:extLst>
                    <a:ext uri="{9D8B030D-6E8A-4147-A177-3AD203B41FA5}">
                      <a16:colId xmlns:a16="http://schemas.microsoft.com/office/drawing/2014/main" val="20004"/>
                    </a:ext>
                  </a:extLst>
                </a:gridCol>
                <a:gridCol w="2032000">
                  <a:extLst>
                    <a:ext uri="{9D8B030D-6E8A-4147-A177-3AD203B41FA5}">
                      <a16:colId xmlns:a16="http://schemas.microsoft.com/office/drawing/2014/main" val="20005"/>
                    </a:ext>
                  </a:extLst>
                </a:gridCol>
              </a:tblGrid>
              <a:tr h="2725854">
                <a:tc>
                  <a:txBody>
                    <a:bodyPr/>
                    <a:lstStyle/>
                    <a:p>
                      <a:endParaRPr lang="en-GB" sz="1600" noProof="0"/>
                    </a:p>
                  </a:txBody>
                  <a:tcPr/>
                </a:tc>
                <a:tc>
                  <a:txBody>
                    <a:bodyPr/>
                    <a:lstStyle/>
                    <a:p>
                      <a:pPr algn="ctr"/>
                      <a:r>
                        <a:rPr lang="en-GB" sz="2800" noProof="0"/>
                        <a:t>Description:what is it?</a:t>
                      </a:r>
                    </a:p>
                  </a:txBody>
                  <a:tcPr/>
                </a:tc>
                <a:tc>
                  <a:txBody>
                    <a:bodyPr/>
                    <a:lstStyle/>
                    <a:p>
                      <a:pPr algn="ctr"/>
                      <a:r>
                        <a:rPr lang="en-GB" sz="2800" noProof="0"/>
                        <a:t>Order:</a:t>
                      </a:r>
                    </a:p>
                    <a:p>
                      <a:pPr algn="ctr"/>
                      <a:r>
                        <a:rPr lang="en-GB" sz="2800" noProof="0"/>
                        <a:t>What is more and what is less</a:t>
                      </a:r>
                    </a:p>
                  </a:txBody>
                  <a:tcPr/>
                </a:tc>
                <a:tc>
                  <a:txBody>
                    <a:bodyPr/>
                    <a:lstStyle/>
                    <a:p>
                      <a:pPr algn="ctr"/>
                      <a:r>
                        <a:rPr lang="en-GB" sz="2800" noProof="0" dirty="0"/>
                        <a:t>Distance:</a:t>
                      </a:r>
                    </a:p>
                    <a:p>
                      <a:pPr algn="ctr"/>
                      <a:r>
                        <a:rPr lang="en-GB" sz="2800" noProof="0" dirty="0"/>
                        <a:t>How much bigger is one than the other</a:t>
                      </a:r>
                    </a:p>
                  </a:txBody>
                  <a:tcPr/>
                </a:tc>
                <a:tc>
                  <a:txBody>
                    <a:bodyPr/>
                    <a:lstStyle/>
                    <a:p>
                      <a:pPr algn="ctr"/>
                      <a:r>
                        <a:rPr lang="en-GB" sz="2800" noProof="0" dirty="0"/>
                        <a:t>Relative difference:</a:t>
                      </a:r>
                    </a:p>
                    <a:p>
                      <a:pPr algn="ctr"/>
                      <a:r>
                        <a:rPr lang="en-GB" sz="2800" noProof="0" dirty="0"/>
                        <a:t>What is a ratio between two values</a:t>
                      </a:r>
                    </a:p>
                  </a:txBody>
                  <a:tcPr/>
                </a:tc>
                <a:tc>
                  <a:txBody>
                    <a:bodyPr/>
                    <a:lstStyle/>
                    <a:p>
                      <a:pPr algn="ctr"/>
                      <a:r>
                        <a:rPr lang="en-GB" sz="2400" noProof="0"/>
                        <a:t>Examples</a:t>
                      </a:r>
                      <a:endParaRPr lang="en-GB" sz="2400" i="1" noProof="0"/>
                    </a:p>
                  </a:txBody>
                  <a:tcPr/>
                </a:tc>
                <a:extLst>
                  <a:ext uri="{0D108BD9-81ED-4DB2-BD59-A6C34878D82A}">
                    <a16:rowId xmlns:a16="http://schemas.microsoft.com/office/drawing/2014/main" val="10000"/>
                  </a:ext>
                </a:extLst>
              </a:tr>
              <a:tr h="943762">
                <a:tc>
                  <a:txBody>
                    <a:bodyPr/>
                    <a:lstStyle/>
                    <a:p>
                      <a:r>
                        <a:rPr lang="en-GB" sz="3200" noProof="0"/>
                        <a:t>Nominal</a:t>
                      </a:r>
                    </a:p>
                  </a:txBody>
                  <a:tcPr anchor="ctr"/>
                </a:tc>
                <a:tc>
                  <a:txBody>
                    <a:bodyPr/>
                    <a:lstStyle/>
                    <a:p>
                      <a:pPr algn="ctr"/>
                      <a:r>
                        <a:rPr lang="en-GB" sz="4400" noProof="0">
                          <a:solidFill>
                            <a:srgbClr val="00B050"/>
                          </a:solidFill>
                          <a:sym typeface="Wingdings" panose="05000000000000000000" pitchFamily="2" charset="2"/>
                        </a:rPr>
                        <a:t></a:t>
                      </a:r>
                      <a:endParaRPr lang="en-GB" sz="4400" noProof="0">
                        <a:solidFill>
                          <a:srgbClr val="00B050"/>
                        </a:solidFill>
                      </a:endParaRPr>
                    </a:p>
                  </a:txBody>
                  <a:tcPr anchor="ctr"/>
                </a:tc>
                <a:tc>
                  <a:txBody>
                    <a:bodyPr/>
                    <a:lstStyle/>
                    <a:p>
                      <a:pPr algn="ctr"/>
                      <a:r>
                        <a:rPr lang="en-GB" sz="4400" noProof="0">
                          <a:solidFill>
                            <a:srgbClr val="FF0000"/>
                          </a:solidFill>
                          <a:sym typeface="Wingdings" panose="05000000000000000000" pitchFamily="2" charset="2"/>
                        </a:rPr>
                        <a:t></a:t>
                      </a:r>
                      <a:endParaRPr lang="en-GB" sz="4400" noProof="0">
                        <a:solidFill>
                          <a:srgbClr val="FF0000"/>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4400" noProof="0">
                          <a:solidFill>
                            <a:srgbClr val="FF0000"/>
                          </a:solidFill>
                          <a:sym typeface="Wingdings" panose="05000000000000000000" pitchFamily="2" charset="2"/>
                        </a:rPr>
                        <a:t></a:t>
                      </a:r>
                      <a:endParaRPr lang="en-GB" sz="4400" noProof="0">
                        <a:solidFill>
                          <a:srgbClr val="FF0000"/>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4400" noProof="0" dirty="0">
                          <a:solidFill>
                            <a:srgbClr val="FF0000"/>
                          </a:solidFill>
                          <a:sym typeface="Wingdings" panose="05000000000000000000" pitchFamily="2" charset="2"/>
                        </a:rPr>
                        <a:t></a:t>
                      </a:r>
                      <a:endParaRPr lang="en-GB" sz="4400" noProof="0" dirty="0">
                        <a:solidFill>
                          <a:srgbClr val="FF0000"/>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800" noProof="0" dirty="0"/>
                        <a:t>Gender</a:t>
                      </a:r>
                    </a:p>
                  </a:txBody>
                  <a:tcPr anchor="ctr"/>
                </a:tc>
                <a:extLst>
                  <a:ext uri="{0D108BD9-81ED-4DB2-BD59-A6C34878D82A}">
                    <a16:rowId xmlns:a16="http://schemas.microsoft.com/office/drawing/2014/main" val="10001"/>
                  </a:ext>
                </a:extLst>
              </a:tr>
              <a:tr h="1161554">
                <a:tc>
                  <a:txBody>
                    <a:bodyPr/>
                    <a:lstStyle/>
                    <a:p>
                      <a:r>
                        <a:rPr lang="en-GB" sz="3200" noProof="0"/>
                        <a:t>Ordinal</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4400" noProof="0">
                          <a:solidFill>
                            <a:srgbClr val="00B050"/>
                          </a:solidFill>
                          <a:sym typeface="Wingdings" panose="05000000000000000000" pitchFamily="2" charset="2"/>
                        </a:rPr>
                        <a:t></a:t>
                      </a:r>
                      <a:endParaRPr lang="en-GB" sz="4400" noProof="0">
                        <a:solidFill>
                          <a:srgbClr val="00B050"/>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4400" noProof="0" dirty="0">
                          <a:solidFill>
                            <a:srgbClr val="00B050"/>
                          </a:solidFill>
                          <a:sym typeface="Wingdings" panose="05000000000000000000" pitchFamily="2" charset="2"/>
                        </a:rPr>
                        <a:t></a:t>
                      </a:r>
                      <a:endParaRPr lang="en-GB" sz="4400" noProof="0" dirty="0">
                        <a:solidFill>
                          <a:srgbClr val="00B050"/>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4400" noProof="0" dirty="0">
                          <a:solidFill>
                            <a:srgbClr val="FF0000"/>
                          </a:solidFill>
                          <a:sym typeface="Wingdings" panose="05000000000000000000" pitchFamily="2" charset="2"/>
                        </a:rPr>
                        <a:t></a:t>
                      </a:r>
                      <a:endParaRPr lang="en-GB" sz="4400" noProof="0" dirty="0">
                        <a:solidFill>
                          <a:srgbClr val="FF0000"/>
                        </a:solidFill>
                      </a:endParaRPr>
                    </a:p>
                  </a:txBody>
                  <a:tcPr anchor="ctr"/>
                </a:tc>
                <a:tc>
                  <a:txBody>
                    <a:bodyPr/>
                    <a:lstStyle/>
                    <a:p>
                      <a:pPr algn="ctr"/>
                      <a:r>
                        <a:rPr lang="en-GB" sz="4400" noProof="0">
                          <a:solidFill>
                            <a:srgbClr val="FF0000"/>
                          </a:solidFill>
                          <a:sym typeface="Wingdings" panose="05000000000000000000" pitchFamily="2" charset="2"/>
                        </a:rPr>
                        <a:t></a:t>
                      </a:r>
                      <a:endParaRPr lang="en-GB" sz="4400" noProof="0">
                        <a:solidFill>
                          <a:srgbClr val="FF0000"/>
                        </a:solidFill>
                      </a:endParaRPr>
                    </a:p>
                  </a:txBody>
                  <a:tcPr anchor="ctr"/>
                </a:tc>
                <a:tc>
                  <a:txBody>
                    <a:bodyPr/>
                    <a:lstStyle/>
                    <a:p>
                      <a:pPr algn="ctr"/>
                      <a:r>
                        <a:rPr lang="en-GB" sz="2800" noProof="0" dirty="0"/>
                        <a:t>Education</a:t>
                      </a:r>
                    </a:p>
                  </a:txBody>
                  <a:tcPr anchor="ctr"/>
                </a:tc>
                <a:extLst>
                  <a:ext uri="{0D108BD9-81ED-4DB2-BD59-A6C34878D82A}">
                    <a16:rowId xmlns:a16="http://schemas.microsoft.com/office/drawing/2014/main" val="10002"/>
                  </a:ext>
                </a:extLst>
              </a:tr>
              <a:tr h="1161554">
                <a:tc>
                  <a:txBody>
                    <a:bodyPr/>
                    <a:lstStyle/>
                    <a:p>
                      <a:r>
                        <a:rPr lang="en-GB" sz="3200" noProof="0"/>
                        <a:t>Interval</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4400" noProof="0">
                          <a:solidFill>
                            <a:srgbClr val="00B050"/>
                          </a:solidFill>
                          <a:sym typeface="Wingdings" panose="05000000000000000000" pitchFamily="2" charset="2"/>
                        </a:rPr>
                        <a:t></a:t>
                      </a:r>
                      <a:endParaRPr lang="en-GB" sz="4400" noProof="0">
                        <a:solidFill>
                          <a:srgbClr val="00B050"/>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4400" noProof="0">
                          <a:solidFill>
                            <a:srgbClr val="00B050"/>
                          </a:solidFill>
                          <a:sym typeface="Wingdings" panose="05000000000000000000" pitchFamily="2" charset="2"/>
                        </a:rPr>
                        <a:t></a:t>
                      </a:r>
                      <a:endParaRPr lang="en-GB" sz="4400" noProof="0">
                        <a:solidFill>
                          <a:srgbClr val="00B050"/>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4400" noProof="0" dirty="0">
                          <a:solidFill>
                            <a:srgbClr val="00B050"/>
                          </a:solidFill>
                          <a:sym typeface="Wingdings" panose="05000000000000000000" pitchFamily="2" charset="2"/>
                        </a:rPr>
                        <a:t></a:t>
                      </a:r>
                      <a:endParaRPr lang="en-GB" sz="4400" noProof="0" dirty="0">
                        <a:solidFill>
                          <a:srgbClr val="00B050"/>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4400" noProof="0" dirty="0">
                          <a:solidFill>
                            <a:srgbClr val="FF0000"/>
                          </a:solidFill>
                          <a:sym typeface="Wingdings" panose="05000000000000000000" pitchFamily="2" charset="2"/>
                        </a:rPr>
                        <a:t></a:t>
                      </a:r>
                      <a:endParaRPr lang="en-GB" sz="4400" noProof="0" dirty="0">
                        <a:solidFill>
                          <a:srgbClr val="FF0000"/>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400" noProof="0" dirty="0"/>
                        <a:t>Temperature</a:t>
                      </a:r>
                    </a:p>
                  </a:txBody>
                  <a:tcPr anchor="ctr"/>
                </a:tc>
                <a:extLst>
                  <a:ext uri="{0D108BD9-81ED-4DB2-BD59-A6C34878D82A}">
                    <a16:rowId xmlns:a16="http://schemas.microsoft.com/office/drawing/2014/main" val="10003"/>
                  </a:ext>
                </a:extLst>
              </a:tr>
              <a:tr h="865275">
                <a:tc>
                  <a:txBody>
                    <a:bodyPr/>
                    <a:lstStyle/>
                    <a:p>
                      <a:r>
                        <a:rPr lang="en-GB" sz="3200" noProof="0"/>
                        <a:t>Ratio</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4400" noProof="0" dirty="0">
                          <a:solidFill>
                            <a:srgbClr val="00B050"/>
                          </a:solidFill>
                          <a:sym typeface="Wingdings" panose="05000000000000000000" pitchFamily="2" charset="2"/>
                        </a:rPr>
                        <a:t></a:t>
                      </a:r>
                      <a:endParaRPr lang="en-GB" sz="4400" noProof="0" dirty="0">
                        <a:solidFill>
                          <a:srgbClr val="00B050"/>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4400" noProof="0">
                          <a:solidFill>
                            <a:srgbClr val="00B050"/>
                          </a:solidFill>
                          <a:sym typeface="Wingdings" panose="05000000000000000000" pitchFamily="2" charset="2"/>
                        </a:rPr>
                        <a:t></a:t>
                      </a:r>
                      <a:endParaRPr lang="en-GB" sz="4400" noProof="0">
                        <a:solidFill>
                          <a:srgbClr val="00B050"/>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4400" noProof="0">
                          <a:solidFill>
                            <a:srgbClr val="00B050"/>
                          </a:solidFill>
                          <a:sym typeface="Wingdings" panose="05000000000000000000" pitchFamily="2" charset="2"/>
                        </a:rPr>
                        <a:t></a:t>
                      </a:r>
                      <a:endParaRPr lang="en-GB" sz="4400" noProof="0">
                        <a:solidFill>
                          <a:srgbClr val="00B050"/>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4400" noProof="0" dirty="0">
                          <a:solidFill>
                            <a:srgbClr val="00B050"/>
                          </a:solidFill>
                          <a:sym typeface="Wingdings" panose="05000000000000000000" pitchFamily="2" charset="2"/>
                        </a:rPr>
                        <a:t></a:t>
                      </a:r>
                      <a:endParaRPr lang="en-GB" sz="4400" noProof="0" dirty="0">
                        <a:solidFill>
                          <a:srgbClr val="00B050"/>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800" noProof="0" dirty="0"/>
                        <a:t>Profit</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5018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err="1"/>
              <a:t>Descriptive</a:t>
            </a:r>
            <a:r>
              <a:rPr lang="cs-CZ" dirty="0"/>
              <a:t> </a:t>
            </a:r>
            <a:r>
              <a:rPr lang="cs-CZ" dirty="0" err="1"/>
              <a:t>statistics</a:t>
            </a:r>
            <a:endParaRPr lang="cs-CZ" dirty="0"/>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a:bodyPr>
          <a:lstStyle/>
          <a:p>
            <a:r>
              <a:rPr lang="en-GB" sz="3200" dirty="0"/>
              <a:t>It is essentially a description of the quantitative data collected. </a:t>
            </a:r>
          </a:p>
          <a:p>
            <a:r>
              <a:rPr lang="en-GB" sz="3200" dirty="0"/>
              <a:t>We describe the individual variables, yet </a:t>
            </a:r>
            <a:r>
              <a:rPr lang="en-GB" sz="3200" b="1" dirty="0"/>
              <a:t>separately</a:t>
            </a:r>
            <a:r>
              <a:rPr lang="en-GB" sz="3200" dirty="0"/>
              <a:t> from the other variables.</a:t>
            </a:r>
          </a:p>
          <a:p>
            <a:r>
              <a:rPr lang="en-GB" sz="3200" b="1" dirty="0"/>
              <a:t>The variable </a:t>
            </a:r>
            <a:r>
              <a:rPr lang="en-GB" sz="3200" dirty="0"/>
              <a:t>is, for example, customer satisfaction</a:t>
            </a:r>
          </a:p>
          <a:p>
            <a:r>
              <a:rPr lang="en-GB" sz="3200" b="1" dirty="0"/>
              <a:t>The categories of values </a:t>
            </a:r>
            <a:r>
              <a:rPr lang="en-GB" sz="3200" dirty="0"/>
              <a:t>are variations of the scores on the scale (for example: very satisfied, satisfied, dissatisfied, very dissatisfied)</a:t>
            </a:r>
          </a:p>
          <a:p>
            <a:pPr marL="0" indent="0">
              <a:buNone/>
            </a:pPr>
            <a:endParaRPr lang="en-GB" dirty="0"/>
          </a:p>
          <a:p>
            <a:pPr lvl="1"/>
            <a:endParaRPr lang="en-GB" dirty="0"/>
          </a:p>
        </p:txBody>
      </p:sp>
    </p:spTree>
    <p:extLst>
      <p:ext uri="{BB962C8B-B14F-4D97-AF65-F5344CB8AC3E}">
        <p14:creationId xmlns:p14="http://schemas.microsoft.com/office/powerpoint/2010/main" val="1963656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err="1"/>
              <a:t>Descriptive</a:t>
            </a:r>
            <a:r>
              <a:rPr lang="cs-CZ" dirty="0"/>
              <a:t> </a:t>
            </a:r>
            <a:r>
              <a:rPr lang="cs-CZ" dirty="0" err="1"/>
              <a:t>statistics</a:t>
            </a:r>
            <a:endParaRPr lang="cs-CZ" dirty="0"/>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fontScale="92500"/>
          </a:bodyPr>
          <a:lstStyle/>
          <a:p>
            <a:r>
              <a:rPr lang="en-GB" sz="3200" b="1" dirty="0"/>
              <a:t>Modus - </a:t>
            </a:r>
            <a:r>
              <a:rPr lang="en-GB" sz="3200" dirty="0"/>
              <a:t>the value of the response with the highest frequency </a:t>
            </a:r>
          </a:p>
          <a:p>
            <a:r>
              <a:rPr lang="en-GB" sz="3200" b="1" dirty="0"/>
              <a:t>Median - </a:t>
            </a:r>
            <a:r>
              <a:rPr lang="en-GB" sz="3200" dirty="0"/>
              <a:t>the middle value in an ascending order of values </a:t>
            </a:r>
          </a:p>
          <a:p>
            <a:r>
              <a:rPr lang="en-GB" sz="3200" b="1" dirty="0"/>
              <a:t>Mean - </a:t>
            </a:r>
            <a:r>
              <a:rPr lang="en-GB" sz="3200" dirty="0"/>
              <a:t>the arithmetic mean is also used only for numeric variables - interval or ratio and is influenced with outliers compared to the median.</a:t>
            </a:r>
          </a:p>
          <a:p>
            <a:r>
              <a:rPr lang="en-GB" sz="3200" b="1" dirty="0"/>
              <a:t>Quantiles</a:t>
            </a:r>
            <a:r>
              <a:rPr lang="en-GB" sz="3200" dirty="0"/>
              <a:t> - divide an ordered set into n parts in ascending order of values. Quartiles are most commonly used, dividing the set into 4 parts. We know 25% quartiles (lower or first) and then 75% (upper or also third).</a:t>
            </a:r>
            <a:endParaRPr lang="en-GB" dirty="0"/>
          </a:p>
          <a:p>
            <a:pPr lvl="1"/>
            <a:endParaRPr lang="en-GB" dirty="0"/>
          </a:p>
        </p:txBody>
      </p:sp>
    </p:spTree>
    <p:extLst>
      <p:ext uri="{BB962C8B-B14F-4D97-AF65-F5344CB8AC3E}">
        <p14:creationId xmlns:p14="http://schemas.microsoft.com/office/powerpoint/2010/main" val="3344869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dirty="0"/>
          </a:p>
        </p:txBody>
      </p:sp>
      <p:sp>
        <p:nvSpPr>
          <p:cNvPr id="3" name="Content Placeholder 2"/>
          <p:cNvSpPr>
            <a:spLocks noGrp="1"/>
          </p:cNvSpPr>
          <p:nvPr>
            <p:ph idx="1"/>
          </p:nvPr>
        </p:nvSpPr>
        <p:spPr/>
        <p:txBody>
          <a:bodyPr>
            <a:noAutofit/>
          </a:bodyPr>
          <a:lstStyle/>
          <a:p>
            <a:pPr marL="0" indent="0" algn="ctr">
              <a:lnSpc>
                <a:spcPct val="200000"/>
              </a:lnSpc>
              <a:buNone/>
            </a:pPr>
            <a:r>
              <a:rPr lang="en-GB" sz="3600" b="1" dirty="0"/>
              <a:t>1</a:t>
            </a:r>
          </a:p>
          <a:p>
            <a:pPr marL="0" indent="0" algn="ctr">
              <a:lnSpc>
                <a:spcPct val="200000"/>
              </a:lnSpc>
              <a:buNone/>
            </a:pPr>
            <a:r>
              <a:rPr lang="en-GB" sz="3600" b="1" dirty="0"/>
              <a:t>Analysing qualitative data</a:t>
            </a:r>
          </a:p>
          <a:p>
            <a:pPr marL="0" indent="0" algn="ctr">
              <a:lnSpc>
                <a:spcPct val="200000"/>
              </a:lnSpc>
              <a:buNone/>
            </a:pPr>
            <a:endParaRPr lang="en-GB" sz="3600" b="1" dirty="0"/>
          </a:p>
        </p:txBody>
      </p:sp>
    </p:spTree>
    <p:extLst>
      <p:ext uri="{BB962C8B-B14F-4D97-AF65-F5344CB8AC3E}">
        <p14:creationId xmlns:p14="http://schemas.microsoft.com/office/powerpoint/2010/main" val="3097752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err="1"/>
              <a:t>Types</a:t>
            </a:r>
            <a:r>
              <a:rPr lang="cs-CZ" dirty="0"/>
              <a:t> </a:t>
            </a:r>
            <a:r>
              <a:rPr lang="cs-CZ" dirty="0" err="1"/>
              <a:t>of</a:t>
            </a:r>
            <a:r>
              <a:rPr lang="cs-CZ" dirty="0"/>
              <a:t> </a:t>
            </a:r>
            <a:r>
              <a:rPr lang="cs-CZ" dirty="0" err="1"/>
              <a:t>variables</a:t>
            </a:r>
            <a:endParaRPr lang="cs-CZ" dirty="0"/>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a:bodyPr>
          <a:lstStyle/>
          <a:p>
            <a:r>
              <a:rPr lang="en-GB" sz="3200" dirty="0"/>
              <a:t>There are two basic types of dependent variables:</a:t>
            </a:r>
          </a:p>
          <a:p>
            <a:pPr marL="971550" lvl="1" indent="-514350">
              <a:buFont typeface="+mj-lt"/>
              <a:buAutoNum type="arabicPeriod"/>
            </a:pPr>
            <a:r>
              <a:rPr lang="en-GB" sz="2800" dirty="0"/>
              <a:t>The first is the </a:t>
            </a:r>
            <a:r>
              <a:rPr lang="en-GB" sz="2800" b="1" dirty="0"/>
              <a:t>dependent variable</a:t>
            </a:r>
            <a:r>
              <a:rPr lang="en-GB" sz="2800" dirty="0"/>
              <a:t>, which, as the name implies, is influenced by another variable. Thus, we expect changes due to a change in the independent variable.</a:t>
            </a:r>
          </a:p>
          <a:p>
            <a:pPr marL="971550" lvl="1" indent="-514350">
              <a:buFont typeface="+mj-lt"/>
              <a:buAutoNum type="arabicPeriod"/>
            </a:pPr>
            <a:r>
              <a:rPr lang="en-GB" sz="2800" dirty="0"/>
              <a:t>The second is an </a:t>
            </a:r>
            <a:r>
              <a:rPr lang="en-GB" sz="2800" b="1" dirty="0"/>
              <a:t>independent variable </a:t>
            </a:r>
            <a:r>
              <a:rPr lang="en-GB" sz="2800" dirty="0"/>
              <a:t>that influences another variable.</a:t>
            </a:r>
            <a:endParaRPr lang="en-GB" sz="3200" dirty="0"/>
          </a:p>
          <a:p>
            <a:endParaRPr lang="en-GB" sz="3200" dirty="0"/>
          </a:p>
          <a:p>
            <a:endParaRPr lang="en-GB" dirty="0"/>
          </a:p>
          <a:p>
            <a:pPr lvl="1"/>
            <a:endParaRPr lang="en-GB" dirty="0"/>
          </a:p>
        </p:txBody>
      </p:sp>
      <p:sp>
        <p:nvSpPr>
          <p:cNvPr id="4" name="Rectangle 1">
            <a:extLst>
              <a:ext uri="{FF2B5EF4-FFF2-40B4-BE49-F238E27FC236}">
                <a16:creationId xmlns:a16="http://schemas.microsoft.com/office/drawing/2014/main" id="{5C1D5674-3BDE-BC4D-BCC0-697116E3D913}"/>
              </a:ext>
            </a:extLst>
          </p:cNvPr>
          <p:cNvSpPr/>
          <p:nvPr/>
        </p:nvSpPr>
        <p:spPr>
          <a:xfrm>
            <a:off x="3234159" y="5023470"/>
            <a:ext cx="2160240" cy="7920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dirty="0"/>
              <a:t>Independent</a:t>
            </a:r>
          </a:p>
        </p:txBody>
      </p:sp>
      <p:sp>
        <p:nvSpPr>
          <p:cNvPr id="5" name="Rectangle 4">
            <a:extLst>
              <a:ext uri="{FF2B5EF4-FFF2-40B4-BE49-F238E27FC236}">
                <a16:creationId xmlns:a16="http://schemas.microsoft.com/office/drawing/2014/main" id="{AA67D661-E19F-7940-B327-8B85726D47F2}"/>
              </a:ext>
            </a:extLst>
          </p:cNvPr>
          <p:cNvSpPr/>
          <p:nvPr/>
        </p:nvSpPr>
        <p:spPr>
          <a:xfrm>
            <a:off x="6762551" y="5023470"/>
            <a:ext cx="2160240" cy="7920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dirty="0" err="1"/>
              <a:t>Dependent</a:t>
            </a:r>
            <a:endParaRPr lang="cs-CZ" dirty="0"/>
          </a:p>
        </p:txBody>
      </p:sp>
      <p:sp>
        <p:nvSpPr>
          <p:cNvPr id="6" name="Striped Right Arrow 3">
            <a:extLst>
              <a:ext uri="{FF2B5EF4-FFF2-40B4-BE49-F238E27FC236}">
                <a16:creationId xmlns:a16="http://schemas.microsoft.com/office/drawing/2014/main" id="{B81E3888-0B12-EC4E-B9DE-B29311C1CDE4}"/>
              </a:ext>
            </a:extLst>
          </p:cNvPr>
          <p:cNvSpPr/>
          <p:nvPr/>
        </p:nvSpPr>
        <p:spPr>
          <a:xfrm>
            <a:off x="5588067" y="5239494"/>
            <a:ext cx="1008112" cy="36004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681741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err="1"/>
              <a:t>Statistical</a:t>
            </a:r>
            <a:r>
              <a:rPr lang="cs-CZ" dirty="0"/>
              <a:t> </a:t>
            </a:r>
            <a:r>
              <a:rPr lang="cs-CZ" dirty="0" err="1"/>
              <a:t>methods</a:t>
            </a:r>
            <a:endParaRPr lang="cs-CZ" dirty="0"/>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a:bodyPr>
          <a:lstStyle/>
          <a:p>
            <a:r>
              <a:rPr lang="en-GB" sz="3200" dirty="0"/>
              <a:t>Knowing types of data and variables one can select a statistical test to be used.</a:t>
            </a:r>
          </a:p>
          <a:p>
            <a:r>
              <a:rPr lang="en-GB" sz="3200" dirty="0"/>
              <a:t>What type of data is dependent variable?</a:t>
            </a:r>
          </a:p>
          <a:p>
            <a:r>
              <a:rPr lang="en-GB" sz="3200" dirty="0"/>
              <a:t>What type of data is independent variable?</a:t>
            </a:r>
          </a:p>
          <a:p>
            <a:endParaRPr lang="en-GB" sz="3200" dirty="0"/>
          </a:p>
          <a:p>
            <a:endParaRPr lang="en-GB" dirty="0"/>
          </a:p>
          <a:p>
            <a:pPr lvl="1"/>
            <a:endParaRPr lang="en-GB" dirty="0"/>
          </a:p>
        </p:txBody>
      </p:sp>
    </p:spTree>
    <p:extLst>
      <p:ext uri="{BB962C8B-B14F-4D97-AF65-F5344CB8AC3E}">
        <p14:creationId xmlns:p14="http://schemas.microsoft.com/office/powerpoint/2010/main" val="4110188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sah 4">
            <a:extLst>
              <a:ext uri="{FF2B5EF4-FFF2-40B4-BE49-F238E27FC236}">
                <a16:creationId xmlns:a16="http://schemas.microsoft.com/office/drawing/2014/main" id="{1DB1EB7F-7B12-8B41-9E85-B72958668DBB}"/>
              </a:ext>
            </a:extLst>
          </p:cNvPr>
          <p:cNvSpPr>
            <a:spLocks noGrp="1"/>
          </p:cNvSpPr>
          <p:nvPr>
            <p:ph idx="1"/>
          </p:nvPr>
        </p:nvSpPr>
        <p:spPr/>
        <p:txBody>
          <a:bodyPr/>
          <a:lstStyle/>
          <a:p>
            <a:endParaRPr lang="cs-CZ"/>
          </a:p>
        </p:txBody>
      </p:sp>
      <p:sp>
        <p:nvSpPr>
          <p:cNvPr id="7" name="Nadpis 6">
            <a:extLst>
              <a:ext uri="{FF2B5EF4-FFF2-40B4-BE49-F238E27FC236}">
                <a16:creationId xmlns:a16="http://schemas.microsoft.com/office/drawing/2014/main" id="{3E67FEBC-B259-F845-9B3D-980AAF07B899}"/>
              </a:ext>
            </a:extLst>
          </p:cNvPr>
          <p:cNvSpPr>
            <a:spLocks noGrp="1"/>
          </p:cNvSpPr>
          <p:nvPr>
            <p:ph type="title"/>
          </p:nvPr>
        </p:nvSpPr>
        <p:spPr/>
        <p:txBody>
          <a:bodyPr/>
          <a:lstStyle/>
          <a:p>
            <a:endParaRPr lang="cs-CZ"/>
          </a:p>
        </p:txBody>
      </p:sp>
      <p:pic>
        <p:nvPicPr>
          <p:cNvPr id="1028" name="Picture 4" descr="Tales - Conducting Psychological Research">
            <a:extLst>
              <a:ext uri="{FF2B5EF4-FFF2-40B4-BE49-F238E27FC236}">
                <a16:creationId xmlns:a16="http://schemas.microsoft.com/office/drawing/2014/main" id="{858CAE73-2D5A-8A45-A601-32B706D8C2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240" y="545306"/>
            <a:ext cx="10353796" cy="5767388"/>
          </a:xfrm>
          <a:prstGeom prst="rect">
            <a:avLst/>
          </a:prstGeom>
          <a:noFill/>
          <a:extLst>
            <a:ext uri="{909E8E84-426E-40DD-AFC4-6F175D3DCCD1}">
              <a14:hiddenFill xmlns:a14="http://schemas.microsoft.com/office/drawing/2010/main">
                <a:solidFill>
                  <a:srgbClr val="FFFFFF"/>
                </a:solidFill>
              </a14:hiddenFill>
            </a:ext>
          </a:extLst>
        </p:spPr>
      </p:pic>
      <p:sp>
        <p:nvSpPr>
          <p:cNvPr id="8" name="Obdélník 7">
            <a:extLst>
              <a:ext uri="{FF2B5EF4-FFF2-40B4-BE49-F238E27FC236}">
                <a16:creationId xmlns:a16="http://schemas.microsoft.com/office/drawing/2014/main" id="{BF1A2830-87BB-7347-9EC0-C84AA1BC81EB}"/>
              </a:ext>
            </a:extLst>
          </p:cNvPr>
          <p:cNvSpPr/>
          <p:nvPr/>
        </p:nvSpPr>
        <p:spPr>
          <a:xfrm>
            <a:off x="676153" y="6447631"/>
            <a:ext cx="10677647" cy="523220"/>
          </a:xfrm>
          <a:prstGeom prst="rect">
            <a:avLst/>
          </a:prstGeom>
        </p:spPr>
        <p:txBody>
          <a:bodyPr wrap="square">
            <a:spAutoFit/>
          </a:bodyPr>
          <a:lstStyle/>
          <a:p>
            <a:r>
              <a:rPr lang="cs-CZ" sz="1400" dirty="0">
                <a:hlinkClick r:id="rId3"/>
              </a:rPr>
              <a:t>https://tales.nmc.unibas.ch/de/conducting-psychological-research-6/statistics-and-analyses-22/which-test-for-which-hypothesis-71</a:t>
            </a:r>
            <a:endParaRPr lang="cs-CZ" sz="1400" dirty="0"/>
          </a:p>
          <a:p>
            <a:endParaRPr lang="cs-CZ" sz="1400" dirty="0"/>
          </a:p>
        </p:txBody>
      </p:sp>
    </p:spTree>
    <p:extLst>
      <p:ext uri="{BB962C8B-B14F-4D97-AF65-F5344CB8AC3E}">
        <p14:creationId xmlns:p14="http://schemas.microsoft.com/office/powerpoint/2010/main" val="38207787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err="1"/>
              <a:t>Chi</a:t>
            </a:r>
            <a:r>
              <a:rPr lang="cs-CZ" dirty="0"/>
              <a:t>-Square</a:t>
            </a:r>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fontScale="92500" lnSpcReduction="10000"/>
          </a:bodyPr>
          <a:lstStyle/>
          <a:p>
            <a:r>
              <a:rPr lang="en-GB" sz="3200" dirty="0"/>
              <a:t>It is based on the logic of a contingency table that compares two variables against each other.</a:t>
            </a:r>
          </a:p>
          <a:p>
            <a:r>
              <a:rPr lang="en-GB" sz="3200" dirty="0"/>
              <a:t>The variables are ideally nominal or ordinal.</a:t>
            </a:r>
          </a:p>
          <a:p>
            <a:r>
              <a:rPr lang="en-GB" sz="3200" dirty="0"/>
              <a:t>The underlying version of the statistical method is based on a 2x2 matrix, where each variable takes two values.</a:t>
            </a:r>
          </a:p>
          <a:p>
            <a:r>
              <a:rPr lang="en-GB" sz="3200" dirty="0"/>
              <a:t>Beyond simple contingency, chi-square allows comparison of expected frequency and observed frequency. This essentially reveals the relationships that are present in the data.</a:t>
            </a:r>
          </a:p>
          <a:p>
            <a:r>
              <a:rPr lang="en-GB" sz="3200" dirty="0"/>
              <a:t>Both contingency tables and chi-squares can be processed in Excel and other statistical programs such as SPSS. </a:t>
            </a:r>
          </a:p>
          <a:p>
            <a:pPr marL="0" indent="0">
              <a:buNone/>
            </a:pPr>
            <a:endParaRPr lang="en-GB" sz="3200" dirty="0"/>
          </a:p>
          <a:p>
            <a:endParaRPr lang="en-GB" dirty="0"/>
          </a:p>
          <a:p>
            <a:pPr lvl="1"/>
            <a:endParaRPr lang="en-GB" dirty="0"/>
          </a:p>
        </p:txBody>
      </p:sp>
    </p:spTree>
    <p:extLst>
      <p:ext uri="{BB962C8B-B14F-4D97-AF65-F5344CB8AC3E}">
        <p14:creationId xmlns:p14="http://schemas.microsoft.com/office/powerpoint/2010/main" val="22714878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err="1"/>
              <a:t>Correlation</a:t>
            </a:r>
            <a:r>
              <a:rPr lang="cs-CZ" dirty="0"/>
              <a:t> </a:t>
            </a:r>
            <a:r>
              <a:rPr lang="cs-CZ" dirty="0" err="1"/>
              <a:t>analysis</a:t>
            </a:r>
            <a:endParaRPr lang="cs-CZ" dirty="0"/>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fontScale="92500" lnSpcReduction="20000"/>
          </a:bodyPr>
          <a:lstStyle/>
          <a:p>
            <a:r>
              <a:rPr lang="en-GB" sz="3200" dirty="0"/>
              <a:t>Expresses the degree of association between two variables in the data matrix. These variables should ideally be at least cardinal.</a:t>
            </a:r>
          </a:p>
          <a:p>
            <a:r>
              <a:rPr lang="en-GB" sz="3200" dirty="0"/>
              <a:t>Correlation measures the closeness of the relationship, i.e. the interrelation of the variables, not causality. Correlation cannot reveal causality, that is, the causal relationship between two variables. </a:t>
            </a:r>
          </a:p>
          <a:p>
            <a:r>
              <a:rPr lang="en-GB" sz="3200" dirty="0"/>
              <a:t>The result of correlation analysis is in the form of a correlation coefficient, which takes values from -1 to 1 describing the strength of the association.</a:t>
            </a:r>
          </a:p>
          <a:p>
            <a:r>
              <a:rPr lang="en-GB" sz="3200" dirty="0"/>
              <a:t>It is widely used on its own, but it is also the basis for more advanced analyses such as factor analysis, etc.</a:t>
            </a:r>
          </a:p>
          <a:p>
            <a:endParaRPr lang="en-GB" dirty="0"/>
          </a:p>
          <a:p>
            <a:pPr lvl="1"/>
            <a:endParaRPr lang="en-GB" dirty="0"/>
          </a:p>
        </p:txBody>
      </p:sp>
    </p:spTree>
    <p:extLst>
      <p:ext uri="{BB962C8B-B14F-4D97-AF65-F5344CB8AC3E}">
        <p14:creationId xmlns:p14="http://schemas.microsoft.com/office/powerpoint/2010/main" val="1784647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err="1"/>
              <a:t>Correlation</a:t>
            </a:r>
            <a:r>
              <a:rPr lang="cs-CZ" dirty="0"/>
              <a:t> </a:t>
            </a:r>
            <a:r>
              <a:rPr lang="cs-CZ" dirty="0" err="1"/>
              <a:t>analysis</a:t>
            </a:r>
            <a:endParaRPr lang="cs-CZ" dirty="0"/>
          </a:p>
        </p:txBody>
      </p:sp>
      <p:sp>
        <p:nvSpPr>
          <p:cNvPr id="5" name="Zástupný obsah 4">
            <a:extLst>
              <a:ext uri="{FF2B5EF4-FFF2-40B4-BE49-F238E27FC236}">
                <a16:creationId xmlns:a16="http://schemas.microsoft.com/office/drawing/2014/main" id="{F9C2B40C-E634-1129-5393-BAE522E27215}"/>
              </a:ext>
            </a:extLst>
          </p:cNvPr>
          <p:cNvSpPr>
            <a:spLocks noGrp="1"/>
          </p:cNvSpPr>
          <p:nvPr>
            <p:ph idx="1"/>
          </p:nvPr>
        </p:nvSpPr>
        <p:spPr/>
        <p:txBody>
          <a:bodyPr/>
          <a:lstStyle/>
          <a:p>
            <a:endParaRPr lang="cs-CZ"/>
          </a:p>
        </p:txBody>
      </p:sp>
      <p:pic>
        <p:nvPicPr>
          <p:cNvPr id="6" name="Picture 2" descr="Výsledek obrázku pro wrong correlations">
            <a:extLst>
              <a:ext uri="{FF2B5EF4-FFF2-40B4-BE49-F238E27FC236}">
                <a16:creationId xmlns:a16="http://schemas.microsoft.com/office/drawing/2014/main" id="{0E1CD00A-030B-D4A7-F7FE-5405FE51BE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262" y="1825625"/>
            <a:ext cx="9271476" cy="4650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1789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err="1"/>
              <a:t>Anova</a:t>
            </a:r>
            <a:endParaRPr lang="cs-CZ" dirty="0"/>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a:bodyPr>
          <a:lstStyle/>
          <a:p>
            <a:r>
              <a:rPr lang="en-GB" sz="3200" dirty="0"/>
              <a:t>Abbreviation for the English term </a:t>
            </a:r>
            <a:r>
              <a:rPr lang="en-GB" sz="3200" dirty="0" err="1"/>
              <a:t>ANalysis</a:t>
            </a:r>
            <a:r>
              <a:rPr lang="en-GB" sz="3200" dirty="0"/>
              <a:t> Of Variance.</a:t>
            </a:r>
          </a:p>
          <a:p>
            <a:r>
              <a:rPr lang="en-GB" sz="3200" dirty="0"/>
              <a:t>Analysis of Variance - is nothing more than comparing the differences in variances of different variants.</a:t>
            </a:r>
          </a:p>
          <a:p>
            <a:r>
              <a:rPr lang="en-GB" sz="3200" dirty="0"/>
              <a:t>The nominal trait is the independent variable.</a:t>
            </a:r>
          </a:p>
          <a:p>
            <a:r>
              <a:rPr lang="en-GB" sz="3200" dirty="0"/>
              <a:t>The cardinal trait is the dependent variable.</a:t>
            </a:r>
          </a:p>
          <a:p>
            <a:r>
              <a:rPr lang="en-GB" sz="3200" dirty="0"/>
              <a:t>By comparing variances within groups, we determine whether the nominal variable has an effect on the cardinal variable.</a:t>
            </a:r>
          </a:p>
          <a:p>
            <a:endParaRPr lang="en-GB" dirty="0"/>
          </a:p>
          <a:p>
            <a:pPr lvl="1"/>
            <a:endParaRPr lang="en-GB" dirty="0"/>
          </a:p>
        </p:txBody>
      </p:sp>
    </p:spTree>
    <p:extLst>
      <p:ext uri="{BB962C8B-B14F-4D97-AF65-F5344CB8AC3E}">
        <p14:creationId xmlns:p14="http://schemas.microsoft.com/office/powerpoint/2010/main" val="10739735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err="1"/>
              <a:t>Anova</a:t>
            </a:r>
            <a:endParaRPr lang="cs-CZ" dirty="0"/>
          </a:p>
        </p:txBody>
      </p:sp>
      <p:sp>
        <p:nvSpPr>
          <p:cNvPr id="5" name="Zástupný obsah 4">
            <a:extLst>
              <a:ext uri="{FF2B5EF4-FFF2-40B4-BE49-F238E27FC236}">
                <a16:creationId xmlns:a16="http://schemas.microsoft.com/office/drawing/2014/main" id="{415EABBB-0B3C-8765-F62A-B8851AB7E80D}"/>
              </a:ext>
            </a:extLst>
          </p:cNvPr>
          <p:cNvSpPr>
            <a:spLocks noGrp="1"/>
          </p:cNvSpPr>
          <p:nvPr>
            <p:ph idx="1"/>
          </p:nvPr>
        </p:nvSpPr>
        <p:spPr/>
        <p:txBody>
          <a:bodyPr/>
          <a:lstStyle/>
          <a:p>
            <a:endParaRPr lang="cs-CZ"/>
          </a:p>
        </p:txBody>
      </p:sp>
      <p:pic>
        <p:nvPicPr>
          <p:cNvPr id="3074" name="Picture 2" descr="ANOVA – Lean Manufacturing and Six Sigma Definitions">
            <a:extLst>
              <a:ext uri="{FF2B5EF4-FFF2-40B4-BE49-F238E27FC236}">
                <a16:creationId xmlns:a16="http://schemas.microsoft.com/office/drawing/2014/main" id="{7BF06885-D73C-1F93-9742-48311F520C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3583" y="2160060"/>
            <a:ext cx="9544833" cy="3682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022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err="1"/>
              <a:t>Regression</a:t>
            </a:r>
            <a:endParaRPr lang="cs-CZ" dirty="0"/>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a:bodyPr>
          <a:lstStyle/>
          <a:p>
            <a:r>
              <a:rPr lang="en-GB" sz="3200" dirty="0"/>
              <a:t>Measuring the relationship between the dependent and independent variables</a:t>
            </a:r>
          </a:p>
          <a:p>
            <a:r>
              <a:rPr lang="en-GB" sz="3200" dirty="0"/>
              <a:t>A more accurate description of the relationship between variables</a:t>
            </a:r>
          </a:p>
          <a:p>
            <a:r>
              <a:rPr lang="en-GB" sz="3200" dirty="0"/>
              <a:t>The aim is to construct a regression function</a:t>
            </a:r>
          </a:p>
          <a:p>
            <a:r>
              <a:rPr lang="en-GB" sz="3200" dirty="0"/>
              <a:t>Multiple variables can be used</a:t>
            </a:r>
          </a:p>
          <a:p>
            <a:r>
              <a:rPr lang="en-GB" sz="3200" dirty="0"/>
              <a:t>Possibility to predict the evolution</a:t>
            </a:r>
          </a:p>
          <a:p>
            <a:r>
              <a:rPr lang="en-GB" sz="3200" dirty="0"/>
              <a:t>Interleave the data with a regression curve</a:t>
            </a:r>
          </a:p>
          <a:p>
            <a:endParaRPr lang="en-GB" dirty="0"/>
          </a:p>
          <a:p>
            <a:pPr lvl="1"/>
            <a:endParaRPr lang="en-GB" dirty="0"/>
          </a:p>
        </p:txBody>
      </p:sp>
    </p:spTree>
    <p:extLst>
      <p:ext uri="{BB962C8B-B14F-4D97-AF65-F5344CB8AC3E}">
        <p14:creationId xmlns:p14="http://schemas.microsoft.com/office/powerpoint/2010/main" val="34290841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err="1"/>
              <a:t>Regression</a:t>
            </a:r>
            <a:endParaRPr lang="cs-CZ" dirty="0"/>
          </a:p>
        </p:txBody>
      </p:sp>
      <p:sp>
        <p:nvSpPr>
          <p:cNvPr id="5" name="Zástupný obsah 4">
            <a:extLst>
              <a:ext uri="{FF2B5EF4-FFF2-40B4-BE49-F238E27FC236}">
                <a16:creationId xmlns:a16="http://schemas.microsoft.com/office/drawing/2014/main" id="{04027763-5136-1D4B-BCC7-8CF9F023F362}"/>
              </a:ext>
            </a:extLst>
          </p:cNvPr>
          <p:cNvSpPr>
            <a:spLocks noGrp="1"/>
          </p:cNvSpPr>
          <p:nvPr>
            <p:ph idx="1"/>
          </p:nvPr>
        </p:nvSpPr>
        <p:spPr/>
        <p:txBody>
          <a:bodyPr/>
          <a:lstStyle/>
          <a:p>
            <a:endParaRPr lang="cs-CZ"/>
          </a:p>
        </p:txBody>
      </p:sp>
      <p:pic>
        <p:nvPicPr>
          <p:cNvPr id="1028" name="Picture 4" descr="Linear Regression Analysis in SPSS Statistics - Procedure, assumptions and  reporting the output.">
            <a:extLst>
              <a:ext uri="{FF2B5EF4-FFF2-40B4-BE49-F238E27FC236}">
                <a16:creationId xmlns:a16="http://schemas.microsoft.com/office/drawing/2014/main" id="{F7771788-A414-A746-9F56-4F33E24ABF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200" y="1739900"/>
            <a:ext cx="8737600" cy="337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803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lstStyle/>
          <a:p>
            <a:r>
              <a:rPr lang="cs-CZ" dirty="0" err="1"/>
              <a:t>Short</a:t>
            </a:r>
            <a:r>
              <a:rPr lang="cs-CZ" dirty="0"/>
              <a:t> </a:t>
            </a:r>
            <a:r>
              <a:rPr lang="cs-CZ" dirty="0" err="1"/>
              <a:t>recap</a:t>
            </a:r>
            <a:endParaRPr lang="cs-CZ" dirty="0"/>
          </a:p>
        </p:txBody>
      </p:sp>
      <p:graphicFrame>
        <p:nvGraphicFramePr>
          <p:cNvPr id="4" name="Tabulka 4">
            <a:extLst>
              <a:ext uri="{FF2B5EF4-FFF2-40B4-BE49-F238E27FC236}">
                <a16:creationId xmlns:a16="http://schemas.microsoft.com/office/drawing/2014/main" id="{62FF3141-DF31-FA49-A1A0-0E9FC01255E1}"/>
              </a:ext>
            </a:extLst>
          </p:cNvPr>
          <p:cNvGraphicFramePr>
            <a:graphicFrameLocks noGrp="1"/>
          </p:cNvGraphicFramePr>
          <p:nvPr>
            <p:ph idx="1"/>
            <p:extLst>
              <p:ext uri="{D42A27DB-BD31-4B8C-83A1-F6EECF244321}">
                <p14:modId xmlns:p14="http://schemas.microsoft.com/office/powerpoint/2010/main" val="2353928737"/>
              </p:ext>
            </p:extLst>
          </p:nvPr>
        </p:nvGraphicFramePr>
        <p:xfrm>
          <a:off x="838200" y="1345868"/>
          <a:ext cx="9944596" cy="5060676"/>
        </p:xfrm>
        <a:graphic>
          <a:graphicData uri="http://schemas.openxmlformats.org/drawingml/2006/table">
            <a:tbl>
              <a:tblPr firstRow="1" bandRow="1">
                <a:tableStyleId>{5C22544A-7EE6-4342-B048-85BDC9FD1C3A}</a:tableStyleId>
              </a:tblPr>
              <a:tblGrid>
                <a:gridCol w="4972298">
                  <a:extLst>
                    <a:ext uri="{9D8B030D-6E8A-4147-A177-3AD203B41FA5}">
                      <a16:colId xmlns:a16="http://schemas.microsoft.com/office/drawing/2014/main" val="1633131885"/>
                    </a:ext>
                  </a:extLst>
                </a:gridCol>
                <a:gridCol w="4972298">
                  <a:extLst>
                    <a:ext uri="{9D8B030D-6E8A-4147-A177-3AD203B41FA5}">
                      <a16:colId xmlns:a16="http://schemas.microsoft.com/office/drawing/2014/main" val="785393051"/>
                    </a:ext>
                  </a:extLst>
                </a:gridCol>
              </a:tblGrid>
              <a:tr h="894412">
                <a:tc>
                  <a:txBody>
                    <a:bodyPr/>
                    <a:lstStyle/>
                    <a:p>
                      <a:r>
                        <a:rPr lang="en-GB" sz="3200" noProof="0"/>
                        <a:t>Qantitative data</a:t>
                      </a:r>
                    </a:p>
                  </a:txBody>
                  <a:tcPr/>
                </a:tc>
                <a:tc>
                  <a:txBody>
                    <a:bodyPr/>
                    <a:lstStyle/>
                    <a:p>
                      <a:r>
                        <a:rPr lang="en-GB" sz="3200" noProof="0"/>
                        <a:t>Qualitative data</a:t>
                      </a:r>
                    </a:p>
                  </a:txBody>
                  <a:tcPr/>
                </a:tc>
                <a:extLst>
                  <a:ext uri="{0D108BD9-81ED-4DB2-BD59-A6C34878D82A}">
                    <a16:rowId xmlns:a16="http://schemas.microsoft.com/office/drawing/2014/main" val="1479002212"/>
                  </a:ext>
                </a:extLst>
              </a:tr>
              <a:tr h="894412">
                <a:tc>
                  <a:txBody>
                    <a:bodyPr/>
                    <a:lstStyle/>
                    <a:p>
                      <a:r>
                        <a:rPr lang="en-GB" sz="2400" noProof="0"/>
                        <a:t>Based on meanings derived from numbers</a:t>
                      </a:r>
                    </a:p>
                  </a:txBody>
                  <a:tcPr/>
                </a:tc>
                <a:tc>
                  <a:txBody>
                    <a:bodyPr/>
                    <a:lstStyle/>
                    <a:p>
                      <a:r>
                        <a:rPr lang="en-GB" sz="2400" noProof="0"/>
                        <a:t>Based on meanings expressed through words (spoken and textual) and images</a:t>
                      </a:r>
                    </a:p>
                  </a:txBody>
                  <a:tcPr/>
                </a:tc>
                <a:extLst>
                  <a:ext uri="{0D108BD9-81ED-4DB2-BD59-A6C34878D82A}">
                    <a16:rowId xmlns:a16="http://schemas.microsoft.com/office/drawing/2014/main" val="1248537776"/>
                  </a:ext>
                </a:extLst>
              </a:tr>
              <a:tr h="894412">
                <a:tc>
                  <a:txBody>
                    <a:bodyPr/>
                    <a:lstStyle/>
                    <a:p>
                      <a:r>
                        <a:rPr lang="en-GB" sz="2400" noProof="0"/>
                        <a:t>Collection results in numerical and standardised data</a:t>
                      </a:r>
                    </a:p>
                  </a:txBody>
                  <a:tcPr/>
                </a:tc>
                <a:tc>
                  <a:txBody>
                    <a:bodyPr/>
                    <a:lstStyle/>
                    <a:p>
                      <a:r>
                        <a:rPr lang="en-GB" sz="2400" noProof="0"/>
                        <a:t>Collection results in non-standardised data requiring classification into categories</a:t>
                      </a:r>
                    </a:p>
                  </a:txBody>
                  <a:tcPr/>
                </a:tc>
                <a:extLst>
                  <a:ext uri="{0D108BD9-81ED-4DB2-BD59-A6C34878D82A}">
                    <a16:rowId xmlns:a16="http://schemas.microsoft.com/office/drawing/2014/main" val="3773986409"/>
                  </a:ext>
                </a:extLst>
              </a:tr>
              <a:tr h="894412">
                <a:tc>
                  <a:txBody>
                    <a:bodyPr/>
                    <a:lstStyle/>
                    <a:p>
                      <a:r>
                        <a:rPr lang="en-GB" sz="2400" noProof="0"/>
                        <a:t>Analysis conducted through the use of diagrams and statistics</a:t>
                      </a:r>
                    </a:p>
                  </a:txBody>
                  <a:tcPr/>
                </a:tc>
                <a:tc>
                  <a:txBody>
                    <a:bodyPr/>
                    <a:lstStyle/>
                    <a:p>
                      <a:r>
                        <a:rPr lang="en-GB" sz="2400" noProof="0" dirty="0"/>
                        <a:t>Analysis conducted through the use of conceptualisation</a:t>
                      </a:r>
                    </a:p>
                  </a:txBody>
                  <a:tcPr/>
                </a:tc>
                <a:extLst>
                  <a:ext uri="{0D108BD9-81ED-4DB2-BD59-A6C34878D82A}">
                    <a16:rowId xmlns:a16="http://schemas.microsoft.com/office/drawing/2014/main" val="2332300342"/>
                  </a:ext>
                </a:extLst>
              </a:tr>
              <a:tr h="894412">
                <a:tc gridSpan="2">
                  <a:txBody>
                    <a:bodyPr/>
                    <a:lstStyle/>
                    <a:p>
                      <a:pPr algn="ctr"/>
                      <a:r>
                        <a:rPr lang="en-GB" sz="2400" noProof="0" dirty="0"/>
                        <a:t>When using both quant and qual, we call the approach </a:t>
                      </a:r>
                    </a:p>
                    <a:p>
                      <a:pPr algn="ctr"/>
                      <a:r>
                        <a:rPr lang="en-GB" sz="2400" b="1" noProof="0" dirty="0"/>
                        <a:t>mixed</a:t>
                      </a:r>
                      <a:r>
                        <a:rPr lang="en-GB" sz="2400" noProof="0" dirty="0"/>
                        <a:t> method research design.</a:t>
                      </a:r>
                    </a:p>
                  </a:txBody>
                  <a:tcPr/>
                </a:tc>
                <a:tc hMerge="1">
                  <a:txBody>
                    <a:bodyPr/>
                    <a:lstStyle/>
                    <a:p>
                      <a:endParaRPr lang="en-GB" sz="2400" noProof="0" dirty="0"/>
                    </a:p>
                  </a:txBody>
                  <a:tcPr/>
                </a:tc>
                <a:extLst>
                  <a:ext uri="{0D108BD9-81ED-4DB2-BD59-A6C34878D82A}">
                    <a16:rowId xmlns:a16="http://schemas.microsoft.com/office/drawing/2014/main" val="3733989832"/>
                  </a:ext>
                </a:extLst>
              </a:tr>
            </a:tbl>
          </a:graphicData>
        </a:graphic>
      </p:graphicFrame>
    </p:spTree>
    <p:extLst>
      <p:ext uri="{BB962C8B-B14F-4D97-AF65-F5344CB8AC3E}">
        <p14:creationId xmlns:p14="http://schemas.microsoft.com/office/powerpoint/2010/main" val="30221062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err="1"/>
              <a:t>Regression</a:t>
            </a:r>
            <a:r>
              <a:rPr lang="cs-CZ" dirty="0"/>
              <a:t> and </a:t>
            </a:r>
            <a:r>
              <a:rPr lang="cs-CZ" dirty="0" err="1"/>
              <a:t>correlation</a:t>
            </a:r>
            <a:endParaRPr lang="cs-CZ" dirty="0"/>
          </a:p>
        </p:txBody>
      </p:sp>
      <p:sp>
        <p:nvSpPr>
          <p:cNvPr id="5" name="Zástupný obsah 4">
            <a:extLst>
              <a:ext uri="{FF2B5EF4-FFF2-40B4-BE49-F238E27FC236}">
                <a16:creationId xmlns:a16="http://schemas.microsoft.com/office/drawing/2014/main" id="{04027763-5136-1D4B-BCC7-8CF9F023F362}"/>
              </a:ext>
            </a:extLst>
          </p:cNvPr>
          <p:cNvSpPr>
            <a:spLocks noGrp="1"/>
          </p:cNvSpPr>
          <p:nvPr>
            <p:ph idx="1"/>
          </p:nvPr>
        </p:nvSpPr>
        <p:spPr/>
        <p:txBody>
          <a:bodyPr/>
          <a:lstStyle/>
          <a:p>
            <a:endParaRPr lang="cs-CZ"/>
          </a:p>
        </p:txBody>
      </p:sp>
      <p:pic>
        <p:nvPicPr>
          <p:cNvPr id="1026" name="Picture 2" descr="Simple Linear Regression">
            <a:extLst>
              <a:ext uri="{FF2B5EF4-FFF2-40B4-BE49-F238E27FC236}">
                <a16:creationId xmlns:a16="http://schemas.microsoft.com/office/drawing/2014/main" id="{294A2C37-9842-2046-91B3-484E54B1B3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3439" y="1394053"/>
            <a:ext cx="6370515" cy="4782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1231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B2C85-291D-4694-53A7-AC2A81B84D6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82922E7-2D58-EAA1-C11A-2425CC3022E1}"/>
              </a:ext>
            </a:extLst>
          </p:cNvPr>
          <p:cNvSpPr>
            <a:spLocks noGrp="1"/>
          </p:cNvSpPr>
          <p:nvPr>
            <p:ph type="title"/>
          </p:nvPr>
        </p:nvSpPr>
        <p:spPr/>
        <p:txBody>
          <a:bodyPr>
            <a:normAutofit/>
          </a:bodyPr>
          <a:lstStyle/>
          <a:p>
            <a:r>
              <a:rPr lang="cs-CZ" dirty="0" err="1"/>
              <a:t>Linear</a:t>
            </a:r>
            <a:r>
              <a:rPr lang="cs-CZ" dirty="0"/>
              <a:t> </a:t>
            </a:r>
            <a:r>
              <a:rPr lang="cs-CZ" dirty="0" err="1"/>
              <a:t>regression</a:t>
            </a:r>
            <a:r>
              <a:rPr lang="cs-CZ" dirty="0"/>
              <a:t> and least square </a:t>
            </a:r>
            <a:r>
              <a:rPr lang="cs-CZ" dirty="0" err="1"/>
              <a:t>method</a:t>
            </a:r>
            <a:endParaRPr lang="cs-CZ" dirty="0"/>
          </a:p>
        </p:txBody>
      </p:sp>
      <p:sp>
        <p:nvSpPr>
          <p:cNvPr id="3" name="Zástupný obsah 2">
            <a:extLst>
              <a:ext uri="{FF2B5EF4-FFF2-40B4-BE49-F238E27FC236}">
                <a16:creationId xmlns:a16="http://schemas.microsoft.com/office/drawing/2014/main" id="{A315F922-E67C-D53E-A412-D038C5AA9F6E}"/>
              </a:ext>
            </a:extLst>
          </p:cNvPr>
          <p:cNvSpPr>
            <a:spLocks noGrp="1"/>
          </p:cNvSpPr>
          <p:nvPr>
            <p:ph idx="1"/>
          </p:nvPr>
        </p:nvSpPr>
        <p:spPr>
          <a:xfrm>
            <a:off x="838200" y="1825625"/>
            <a:ext cx="5257800" cy="4294620"/>
          </a:xfrm>
        </p:spPr>
        <p:txBody>
          <a:bodyPr>
            <a:normAutofit fontScale="92500" lnSpcReduction="10000"/>
          </a:bodyPr>
          <a:lstStyle/>
          <a:p>
            <a:r>
              <a:rPr lang="cs-CZ" dirty="0" err="1"/>
              <a:t>The</a:t>
            </a:r>
            <a:r>
              <a:rPr lang="cs-CZ" dirty="0"/>
              <a:t> least </a:t>
            </a:r>
            <a:r>
              <a:rPr lang="cs-CZ" dirty="0" err="1"/>
              <a:t>squares</a:t>
            </a:r>
            <a:r>
              <a:rPr lang="cs-CZ" dirty="0"/>
              <a:t> </a:t>
            </a:r>
            <a:r>
              <a:rPr lang="cs-CZ" dirty="0" err="1"/>
              <a:t>method</a:t>
            </a:r>
            <a:r>
              <a:rPr lang="cs-CZ" dirty="0"/>
              <a:t> </a:t>
            </a:r>
            <a:r>
              <a:rPr lang="cs-CZ" dirty="0" err="1"/>
              <a:t>is</a:t>
            </a:r>
            <a:r>
              <a:rPr lang="cs-CZ" dirty="0"/>
              <a:t> a </a:t>
            </a:r>
            <a:r>
              <a:rPr lang="cs-CZ" dirty="0" err="1"/>
              <a:t>mathematical</a:t>
            </a:r>
            <a:r>
              <a:rPr lang="cs-CZ" dirty="0"/>
              <a:t> </a:t>
            </a:r>
            <a:r>
              <a:rPr lang="cs-CZ" dirty="0" err="1"/>
              <a:t>approach</a:t>
            </a:r>
            <a:r>
              <a:rPr lang="cs-CZ" dirty="0"/>
              <a:t> </a:t>
            </a:r>
            <a:r>
              <a:rPr lang="cs-CZ" dirty="0" err="1"/>
              <a:t>used</a:t>
            </a:r>
            <a:r>
              <a:rPr lang="cs-CZ" dirty="0"/>
              <a:t> to </a:t>
            </a:r>
            <a:r>
              <a:rPr lang="cs-CZ" dirty="0" err="1"/>
              <a:t>find</a:t>
            </a:r>
            <a:r>
              <a:rPr lang="cs-CZ" dirty="0"/>
              <a:t> </a:t>
            </a:r>
            <a:r>
              <a:rPr lang="cs-CZ" dirty="0" err="1"/>
              <a:t>the</a:t>
            </a:r>
            <a:r>
              <a:rPr lang="cs-CZ" dirty="0"/>
              <a:t> </a:t>
            </a:r>
            <a:r>
              <a:rPr lang="cs-CZ" dirty="0" err="1"/>
              <a:t>best-fitting</a:t>
            </a:r>
            <a:r>
              <a:rPr lang="cs-CZ" dirty="0"/>
              <a:t> line </a:t>
            </a:r>
            <a:r>
              <a:rPr lang="cs-CZ" dirty="0" err="1"/>
              <a:t>or</a:t>
            </a:r>
            <a:r>
              <a:rPr lang="cs-CZ" dirty="0"/>
              <a:t> </a:t>
            </a:r>
            <a:r>
              <a:rPr lang="cs-CZ" dirty="0" err="1"/>
              <a:t>curve</a:t>
            </a:r>
            <a:r>
              <a:rPr lang="cs-CZ" dirty="0"/>
              <a:t> to a set </a:t>
            </a:r>
            <a:r>
              <a:rPr lang="cs-CZ" dirty="0" err="1"/>
              <a:t>of</a:t>
            </a:r>
            <a:r>
              <a:rPr lang="cs-CZ" dirty="0"/>
              <a:t> </a:t>
            </a:r>
            <a:r>
              <a:rPr lang="cs-CZ" dirty="0" err="1"/>
              <a:t>observed</a:t>
            </a:r>
            <a:r>
              <a:rPr lang="cs-CZ" dirty="0"/>
              <a:t> data </a:t>
            </a:r>
            <a:r>
              <a:rPr lang="cs-CZ" dirty="0" err="1"/>
              <a:t>points</a:t>
            </a:r>
            <a:r>
              <a:rPr lang="cs-CZ" dirty="0"/>
              <a:t> by </a:t>
            </a:r>
            <a:r>
              <a:rPr lang="cs-CZ" dirty="0" err="1"/>
              <a:t>minimizing</a:t>
            </a:r>
            <a:r>
              <a:rPr lang="cs-CZ" dirty="0"/>
              <a:t> </a:t>
            </a:r>
            <a:r>
              <a:rPr lang="cs-CZ" dirty="0" err="1"/>
              <a:t>the</a:t>
            </a:r>
            <a:r>
              <a:rPr lang="cs-CZ" dirty="0"/>
              <a:t> sum </a:t>
            </a:r>
            <a:r>
              <a:rPr lang="cs-CZ" dirty="0" err="1"/>
              <a:t>of</a:t>
            </a:r>
            <a:r>
              <a:rPr lang="cs-CZ" dirty="0"/>
              <a:t> </a:t>
            </a:r>
            <a:r>
              <a:rPr lang="cs-CZ" dirty="0" err="1"/>
              <a:t>the</a:t>
            </a:r>
            <a:r>
              <a:rPr lang="cs-CZ" dirty="0"/>
              <a:t> </a:t>
            </a:r>
            <a:r>
              <a:rPr lang="cs-CZ" dirty="0" err="1"/>
              <a:t>squares</a:t>
            </a:r>
            <a:r>
              <a:rPr lang="cs-CZ" dirty="0"/>
              <a:t> </a:t>
            </a:r>
            <a:r>
              <a:rPr lang="cs-CZ" dirty="0" err="1"/>
              <a:t>of</a:t>
            </a:r>
            <a:r>
              <a:rPr lang="cs-CZ" dirty="0"/>
              <a:t> </a:t>
            </a:r>
            <a:r>
              <a:rPr lang="cs-CZ" dirty="0" err="1"/>
              <a:t>the</a:t>
            </a:r>
            <a:r>
              <a:rPr lang="cs-CZ" dirty="0"/>
              <a:t> </a:t>
            </a:r>
            <a:r>
              <a:rPr lang="cs-CZ" dirty="0" err="1"/>
              <a:t>differences</a:t>
            </a:r>
            <a:r>
              <a:rPr lang="cs-CZ" dirty="0"/>
              <a:t> (</a:t>
            </a:r>
            <a:r>
              <a:rPr lang="cs-CZ" dirty="0" err="1"/>
              <a:t>residuals</a:t>
            </a:r>
            <a:r>
              <a:rPr lang="cs-CZ" dirty="0"/>
              <a:t>) </a:t>
            </a:r>
            <a:r>
              <a:rPr lang="cs-CZ" dirty="0" err="1"/>
              <a:t>between</a:t>
            </a:r>
            <a:r>
              <a:rPr lang="cs-CZ" dirty="0"/>
              <a:t> </a:t>
            </a:r>
            <a:r>
              <a:rPr lang="cs-CZ" dirty="0" err="1"/>
              <a:t>the</a:t>
            </a:r>
            <a:r>
              <a:rPr lang="cs-CZ" dirty="0"/>
              <a:t> </a:t>
            </a:r>
            <a:r>
              <a:rPr lang="cs-CZ" dirty="0" err="1"/>
              <a:t>observed</a:t>
            </a:r>
            <a:r>
              <a:rPr lang="cs-CZ" dirty="0"/>
              <a:t> </a:t>
            </a:r>
            <a:r>
              <a:rPr lang="cs-CZ" dirty="0" err="1"/>
              <a:t>values</a:t>
            </a:r>
            <a:r>
              <a:rPr lang="cs-CZ" dirty="0"/>
              <a:t> and </a:t>
            </a:r>
            <a:r>
              <a:rPr lang="cs-CZ" dirty="0" err="1"/>
              <a:t>the</a:t>
            </a:r>
            <a:r>
              <a:rPr lang="cs-CZ" dirty="0"/>
              <a:t> </a:t>
            </a:r>
            <a:r>
              <a:rPr lang="cs-CZ" dirty="0" err="1"/>
              <a:t>values</a:t>
            </a:r>
            <a:r>
              <a:rPr lang="cs-CZ" dirty="0"/>
              <a:t> </a:t>
            </a:r>
            <a:r>
              <a:rPr lang="cs-CZ" dirty="0" err="1"/>
              <a:t>predicted</a:t>
            </a:r>
            <a:r>
              <a:rPr lang="cs-CZ" dirty="0"/>
              <a:t> by </a:t>
            </a:r>
            <a:r>
              <a:rPr lang="cs-CZ" dirty="0" err="1"/>
              <a:t>the</a:t>
            </a:r>
            <a:r>
              <a:rPr lang="cs-CZ" dirty="0"/>
              <a:t> model.</a:t>
            </a:r>
          </a:p>
          <a:p>
            <a:r>
              <a:rPr lang="cs-CZ" dirty="0" err="1"/>
              <a:t>From</a:t>
            </a:r>
            <a:r>
              <a:rPr lang="cs-CZ" dirty="0"/>
              <a:t> </a:t>
            </a:r>
            <a:r>
              <a:rPr lang="cs-CZ" dirty="0" err="1"/>
              <a:t>each</a:t>
            </a:r>
            <a:r>
              <a:rPr lang="cs-CZ" dirty="0"/>
              <a:t> </a:t>
            </a:r>
            <a:r>
              <a:rPr lang="cs-CZ" dirty="0" err="1"/>
              <a:t>datapoing</a:t>
            </a:r>
            <a:r>
              <a:rPr lang="cs-CZ" dirty="0"/>
              <a:t> </a:t>
            </a:r>
            <a:r>
              <a:rPr lang="cs-CZ" dirty="0" err="1"/>
              <a:t>we</a:t>
            </a:r>
            <a:r>
              <a:rPr lang="cs-CZ" dirty="0"/>
              <a:t> run </a:t>
            </a:r>
            <a:r>
              <a:rPr lang="cs-CZ" dirty="0" err="1"/>
              <a:t>vertical</a:t>
            </a:r>
            <a:r>
              <a:rPr lang="cs-CZ" dirty="0"/>
              <a:t> line </a:t>
            </a:r>
            <a:r>
              <a:rPr lang="cs-CZ" dirty="0" err="1"/>
              <a:t>until</a:t>
            </a:r>
            <a:r>
              <a:rPr lang="cs-CZ" dirty="0"/>
              <a:t> </a:t>
            </a:r>
            <a:r>
              <a:rPr lang="cs-CZ" dirty="0" err="1"/>
              <a:t>it</a:t>
            </a:r>
            <a:r>
              <a:rPr lang="cs-CZ" dirty="0"/>
              <a:t> </a:t>
            </a:r>
            <a:r>
              <a:rPr lang="cs-CZ" dirty="0" err="1"/>
              <a:t>touch</a:t>
            </a:r>
            <a:r>
              <a:rPr lang="cs-CZ" dirty="0"/>
              <a:t> </a:t>
            </a:r>
            <a:r>
              <a:rPr lang="cs-CZ" dirty="0" err="1"/>
              <a:t>the</a:t>
            </a:r>
            <a:r>
              <a:rPr lang="cs-CZ" dirty="0"/>
              <a:t> </a:t>
            </a:r>
            <a:r>
              <a:rPr lang="cs-CZ" dirty="0" err="1"/>
              <a:t>regression</a:t>
            </a:r>
            <a:r>
              <a:rPr lang="cs-CZ" dirty="0"/>
              <a:t> line </a:t>
            </a:r>
            <a:r>
              <a:rPr lang="cs-CZ" dirty="0" err="1"/>
              <a:t>then</a:t>
            </a:r>
            <a:r>
              <a:rPr lang="cs-CZ" dirty="0"/>
              <a:t> </a:t>
            </a:r>
            <a:r>
              <a:rPr lang="cs-CZ" dirty="0" err="1"/>
              <a:t>we</a:t>
            </a:r>
            <a:r>
              <a:rPr lang="cs-CZ" dirty="0"/>
              <a:t> </a:t>
            </a:r>
            <a:r>
              <a:rPr lang="cs-CZ" dirty="0" err="1"/>
              <a:t>form</a:t>
            </a:r>
            <a:r>
              <a:rPr lang="cs-CZ" dirty="0"/>
              <a:t> a square (</a:t>
            </a:r>
            <a:r>
              <a:rPr lang="cs-CZ" dirty="0" err="1"/>
              <a:t>thus</a:t>
            </a:r>
            <a:r>
              <a:rPr lang="cs-CZ" dirty="0"/>
              <a:t> Least Square </a:t>
            </a:r>
            <a:r>
              <a:rPr lang="cs-CZ" dirty="0" err="1"/>
              <a:t>method</a:t>
            </a:r>
            <a:r>
              <a:rPr lang="cs-CZ" dirty="0"/>
              <a:t>)</a:t>
            </a:r>
          </a:p>
          <a:p>
            <a:endParaRPr lang="en-GB" sz="3200" dirty="0"/>
          </a:p>
          <a:p>
            <a:endParaRPr lang="en-GB" dirty="0"/>
          </a:p>
          <a:p>
            <a:pPr lvl="1"/>
            <a:endParaRPr lang="en-GB" dirty="0"/>
          </a:p>
        </p:txBody>
      </p:sp>
      <p:pic>
        <p:nvPicPr>
          <p:cNvPr id="6" name="Obrázek 5" descr="Obsah obrázku snímek obrazovky, design&#10;&#10;Popis byl vytvořen automaticky">
            <a:extLst>
              <a:ext uri="{FF2B5EF4-FFF2-40B4-BE49-F238E27FC236}">
                <a16:creationId xmlns:a16="http://schemas.microsoft.com/office/drawing/2014/main" id="{5ED3B49E-2406-494A-596C-3DEA4E26D1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6092" y="1825625"/>
            <a:ext cx="4687708" cy="3917857"/>
          </a:xfrm>
          <a:prstGeom prst="rect">
            <a:avLst/>
          </a:prstGeom>
        </p:spPr>
      </p:pic>
    </p:spTree>
    <p:extLst>
      <p:ext uri="{BB962C8B-B14F-4D97-AF65-F5344CB8AC3E}">
        <p14:creationId xmlns:p14="http://schemas.microsoft.com/office/powerpoint/2010/main" val="2724540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2E354-F281-5CAD-17F7-3D86DDC6350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28E20D8-6043-F21D-76D0-CB0F8B764411}"/>
              </a:ext>
            </a:extLst>
          </p:cNvPr>
          <p:cNvSpPr>
            <a:spLocks noGrp="1"/>
          </p:cNvSpPr>
          <p:nvPr>
            <p:ph type="title"/>
          </p:nvPr>
        </p:nvSpPr>
        <p:spPr/>
        <p:txBody>
          <a:bodyPr>
            <a:normAutofit/>
          </a:bodyPr>
          <a:lstStyle/>
          <a:p>
            <a:r>
              <a:rPr lang="cs-CZ" dirty="0" err="1"/>
              <a:t>Linear</a:t>
            </a:r>
            <a:r>
              <a:rPr lang="cs-CZ" dirty="0"/>
              <a:t> </a:t>
            </a:r>
            <a:r>
              <a:rPr lang="cs-CZ" dirty="0" err="1"/>
              <a:t>regression</a:t>
            </a:r>
            <a:r>
              <a:rPr lang="cs-CZ" dirty="0"/>
              <a:t> and least square </a:t>
            </a:r>
            <a:r>
              <a:rPr lang="cs-CZ" dirty="0" err="1"/>
              <a:t>method</a:t>
            </a:r>
            <a:endParaRPr lang="cs-CZ" dirty="0"/>
          </a:p>
        </p:txBody>
      </p:sp>
      <p:sp>
        <p:nvSpPr>
          <p:cNvPr id="3" name="Zástupný obsah 2">
            <a:extLst>
              <a:ext uri="{FF2B5EF4-FFF2-40B4-BE49-F238E27FC236}">
                <a16:creationId xmlns:a16="http://schemas.microsoft.com/office/drawing/2014/main" id="{1EEAA688-E4D5-1B1F-43D2-E8415DBD147D}"/>
              </a:ext>
            </a:extLst>
          </p:cNvPr>
          <p:cNvSpPr>
            <a:spLocks noGrp="1"/>
          </p:cNvSpPr>
          <p:nvPr>
            <p:ph idx="1"/>
          </p:nvPr>
        </p:nvSpPr>
        <p:spPr>
          <a:xfrm>
            <a:off x="838200" y="1825625"/>
            <a:ext cx="5257800" cy="4294620"/>
          </a:xfrm>
        </p:spPr>
        <p:txBody>
          <a:bodyPr>
            <a:normAutofit/>
          </a:bodyPr>
          <a:lstStyle/>
          <a:p>
            <a:r>
              <a:rPr lang="cs-CZ" dirty="0" err="1"/>
              <a:t>From</a:t>
            </a:r>
            <a:r>
              <a:rPr lang="cs-CZ" dirty="0"/>
              <a:t> </a:t>
            </a:r>
            <a:r>
              <a:rPr lang="cs-CZ" dirty="0" err="1"/>
              <a:t>the</a:t>
            </a:r>
            <a:r>
              <a:rPr lang="cs-CZ" dirty="0"/>
              <a:t> </a:t>
            </a:r>
            <a:r>
              <a:rPr lang="cs-CZ" dirty="0" err="1"/>
              <a:t>picture</a:t>
            </a:r>
            <a:r>
              <a:rPr lang="cs-CZ" dirty="0"/>
              <a:t> </a:t>
            </a:r>
            <a:r>
              <a:rPr lang="cs-CZ" dirty="0" err="1"/>
              <a:t>it</a:t>
            </a:r>
            <a:r>
              <a:rPr lang="cs-CZ" dirty="0"/>
              <a:t> </a:t>
            </a:r>
            <a:r>
              <a:rPr lang="cs-CZ" dirty="0" err="1"/>
              <a:t>is</a:t>
            </a:r>
            <a:r>
              <a:rPr lang="cs-CZ" dirty="0"/>
              <a:t> </a:t>
            </a:r>
            <a:r>
              <a:rPr lang="cs-CZ" dirty="0" err="1"/>
              <a:t>clear</a:t>
            </a:r>
            <a:r>
              <a:rPr lang="cs-CZ" dirty="0"/>
              <a:t> </a:t>
            </a:r>
            <a:r>
              <a:rPr lang="cs-CZ" dirty="0" err="1"/>
              <a:t>there</a:t>
            </a:r>
            <a:r>
              <a:rPr lang="cs-CZ" dirty="0"/>
              <a:t> </a:t>
            </a:r>
            <a:r>
              <a:rPr lang="cs-CZ" dirty="0" err="1"/>
              <a:t>is</a:t>
            </a:r>
            <a:r>
              <a:rPr lang="cs-CZ" dirty="0"/>
              <a:t> </a:t>
            </a:r>
            <a:r>
              <a:rPr lang="cs-CZ" dirty="0" err="1"/>
              <a:t>better</a:t>
            </a:r>
            <a:r>
              <a:rPr lang="cs-CZ" dirty="0"/>
              <a:t> </a:t>
            </a:r>
            <a:r>
              <a:rPr lang="cs-CZ" dirty="0" err="1"/>
              <a:t>regression</a:t>
            </a:r>
            <a:r>
              <a:rPr lang="cs-CZ" dirty="0"/>
              <a:t> line to </a:t>
            </a:r>
            <a:r>
              <a:rPr lang="cs-CZ" dirty="0" err="1"/>
              <a:t>be</a:t>
            </a:r>
            <a:r>
              <a:rPr lang="cs-CZ" dirty="0"/>
              <a:t> </a:t>
            </a:r>
            <a:r>
              <a:rPr lang="cs-CZ" dirty="0" err="1"/>
              <a:t>fitted</a:t>
            </a:r>
            <a:r>
              <a:rPr lang="cs-CZ" dirty="0"/>
              <a:t> to data.</a:t>
            </a:r>
          </a:p>
          <a:p>
            <a:r>
              <a:rPr lang="cs-CZ" dirty="0" err="1"/>
              <a:t>The</a:t>
            </a:r>
            <a:r>
              <a:rPr lang="cs-CZ" dirty="0"/>
              <a:t> </a:t>
            </a:r>
            <a:r>
              <a:rPr lang="cs-CZ" dirty="0" err="1"/>
              <a:t>current</a:t>
            </a:r>
            <a:r>
              <a:rPr lang="cs-CZ" dirty="0"/>
              <a:t> line </a:t>
            </a:r>
            <a:r>
              <a:rPr lang="cs-CZ" dirty="0" err="1"/>
              <a:t>says</a:t>
            </a:r>
            <a:r>
              <a:rPr lang="cs-CZ" dirty="0"/>
              <a:t> more </a:t>
            </a:r>
            <a:r>
              <a:rPr lang="cs-CZ" dirty="0" err="1"/>
              <a:t>money</a:t>
            </a:r>
            <a:r>
              <a:rPr lang="cs-CZ" dirty="0"/>
              <a:t> </a:t>
            </a:r>
            <a:r>
              <a:rPr lang="cs-CZ" dirty="0" err="1"/>
              <a:t>less</a:t>
            </a:r>
            <a:r>
              <a:rPr lang="cs-CZ" dirty="0"/>
              <a:t> </a:t>
            </a:r>
            <a:r>
              <a:rPr lang="cs-CZ" dirty="0" err="1"/>
              <a:t>diamonds</a:t>
            </a:r>
            <a:r>
              <a:rPr lang="cs-CZ" dirty="0"/>
              <a:t> but </a:t>
            </a:r>
            <a:r>
              <a:rPr lang="cs-CZ" dirty="0" err="1"/>
              <a:t>the</a:t>
            </a:r>
            <a:r>
              <a:rPr lang="cs-CZ" dirty="0"/>
              <a:t> </a:t>
            </a:r>
            <a:r>
              <a:rPr lang="cs-CZ" dirty="0" err="1"/>
              <a:t>datapoints</a:t>
            </a:r>
            <a:r>
              <a:rPr lang="cs-CZ" dirty="0"/>
              <a:t> show </a:t>
            </a:r>
            <a:r>
              <a:rPr lang="cs-CZ" dirty="0" err="1"/>
              <a:t>different</a:t>
            </a:r>
            <a:r>
              <a:rPr lang="cs-CZ" dirty="0"/>
              <a:t> story.</a:t>
            </a:r>
          </a:p>
          <a:p>
            <a:r>
              <a:rPr lang="cs-CZ" dirty="0" err="1"/>
              <a:t>Thus</a:t>
            </a:r>
            <a:r>
              <a:rPr lang="cs-CZ" dirty="0"/>
              <a:t> by </a:t>
            </a:r>
            <a:r>
              <a:rPr lang="cs-CZ" dirty="0" err="1"/>
              <a:t>naked</a:t>
            </a:r>
            <a:r>
              <a:rPr lang="cs-CZ" dirty="0"/>
              <a:t> </a:t>
            </a:r>
            <a:r>
              <a:rPr lang="cs-CZ" dirty="0" err="1"/>
              <a:t>eye</a:t>
            </a:r>
            <a:r>
              <a:rPr lang="cs-CZ" dirty="0"/>
              <a:t> </a:t>
            </a:r>
            <a:r>
              <a:rPr lang="cs-CZ" dirty="0" err="1"/>
              <a:t>this</a:t>
            </a:r>
            <a:r>
              <a:rPr lang="cs-CZ" dirty="0"/>
              <a:t> </a:t>
            </a:r>
            <a:r>
              <a:rPr lang="cs-CZ" dirty="0" err="1"/>
              <a:t>is</a:t>
            </a:r>
            <a:r>
              <a:rPr lang="cs-CZ" dirty="0"/>
              <a:t> </a:t>
            </a:r>
            <a:r>
              <a:rPr lang="cs-CZ" b="1" dirty="0"/>
              <a:t>not </a:t>
            </a:r>
            <a:r>
              <a:rPr lang="cs-CZ" b="1" dirty="0" err="1"/>
              <a:t>the</a:t>
            </a:r>
            <a:r>
              <a:rPr lang="cs-CZ" b="1" dirty="0"/>
              <a:t> </a:t>
            </a:r>
            <a:r>
              <a:rPr lang="cs-CZ" b="1" dirty="0" err="1"/>
              <a:t>right</a:t>
            </a:r>
            <a:r>
              <a:rPr lang="cs-CZ" b="1" dirty="0"/>
              <a:t> </a:t>
            </a:r>
            <a:r>
              <a:rPr lang="cs-CZ" b="1" dirty="0" err="1"/>
              <a:t>regression</a:t>
            </a:r>
            <a:r>
              <a:rPr lang="cs-CZ" b="1" dirty="0"/>
              <a:t> line </a:t>
            </a:r>
            <a:r>
              <a:rPr lang="cs-CZ" dirty="0"/>
              <a:t>to </a:t>
            </a:r>
            <a:r>
              <a:rPr lang="cs-CZ" dirty="0" err="1"/>
              <a:t>describe</a:t>
            </a:r>
            <a:r>
              <a:rPr lang="cs-CZ" dirty="0"/>
              <a:t> </a:t>
            </a:r>
            <a:r>
              <a:rPr lang="cs-CZ" dirty="0" err="1"/>
              <a:t>relationship</a:t>
            </a:r>
            <a:r>
              <a:rPr lang="cs-CZ" dirty="0"/>
              <a:t> </a:t>
            </a:r>
            <a:r>
              <a:rPr lang="cs-CZ" dirty="0" err="1"/>
              <a:t>between</a:t>
            </a:r>
            <a:r>
              <a:rPr lang="cs-CZ" dirty="0"/>
              <a:t> </a:t>
            </a:r>
            <a:r>
              <a:rPr lang="cs-CZ" dirty="0" err="1"/>
              <a:t>variables</a:t>
            </a:r>
            <a:r>
              <a:rPr lang="cs-CZ" dirty="0"/>
              <a:t>.</a:t>
            </a:r>
          </a:p>
          <a:p>
            <a:endParaRPr lang="en-GB" sz="3200" dirty="0"/>
          </a:p>
          <a:p>
            <a:endParaRPr lang="en-GB" dirty="0"/>
          </a:p>
          <a:p>
            <a:pPr lvl="1"/>
            <a:endParaRPr lang="en-GB" dirty="0"/>
          </a:p>
        </p:txBody>
      </p:sp>
      <p:pic>
        <p:nvPicPr>
          <p:cNvPr id="6" name="Obrázek 5" descr="Obsah obrázku snímek obrazovky, design&#10;&#10;Popis byl vytvořen automaticky">
            <a:extLst>
              <a:ext uri="{FF2B5EF4-FFF2-40B4-BE49-F238E27FC236}">
                <a16:creationId xmlns:a16="http://schemas.microsoft.com/office/drawing/2014/main" id="{EED1225F-9691-64C3-A24B-45B619B40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6092" y="1825625"/>
            <a:ext cx="4687708" cy="3917857"/>
          </a:xfrm>
          <a:prstGeom prst="rect">
            <a:avLst/>
          </a:prstGeom>
        </p:spPr>
      </p:pic>
    </p:spTree>
    <p:extLst>
      <p:ext uri="{BB962C8B-B14F-4D97-AF65-F5344CB8AC3E}">
        <p14:creationId xmlns:p14="http://schemas.microsoft.com/office/powerpoint/2010/main" val="34766702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FFA3E-98E0-9C04-DC51-3AF714AD359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6A54B34-2B8A-053C-F08A-280C894A29DB}"/>
              </a:ext>
            </a:extLst>
          </p:cNvPr>
          <p:cNvSpPr>
            <a:spLocks noGrp="1"/>
          </p:cNvSpPr>
          <p:nvPr>
            <p:ph type="title"/>
          </p:nvPr>
        </p:nvSpPr>
        <p:spPr/>
        <p:txBody>
          <a:bodyPr>
            <a:normAutofit/>
          </a:bodyPr>
          <a:lstStyle/>
          <a:p>
            <a:r>
              <a:rPr lang="cs-CZ" dirty="0" err="1"/>
              <a:t>Linear</a:t>
            </a:r>
            <a:r>
              <a:rPr lang="cs-CZ" dirty="0"/>
              <a:t> </a:t>
            </a:r>
            <a:r>
              <a:rPr lang="cs-CZ" dirty="0" err="1"/>
              <a:t>regression</a:t>
            </a:r>
            <a:r>
              <a:rPr lang="cs-CZ" dirty="0"/>
              <a:t> and least square </a:t>
            </a:r>
            <a:r>
              <a:rPr lang="cs-CZ" dirty="0" err="1"/>
              <a:t>method</a:t>
            </a:r>
            <a:endParaRPr lang="cs-CZ" dirty="0"/>
          </a:p>
        </p:txBody>
      </p:sp>
      <p:sp>
        <p:nvSpPr>
          <p:cNvPr id="3" name="Zástupný obsah 2">
            <a:extLst>
              <a:ext uri="{FF2B5EF4-FFF2-40B4-BE49-F238E27FC236}">
                <a16:creationId xmlns:a16="http://schemas.microsoft.com/office/drawing/2014/main" id="{D123E389-DC6B-C7A6-4315-88E3EA632F99}"/>
              </a:ext>
            </a:extLst>
          </p:cNvPr>
          <p:cNvSpPr>
            <a:spLocks noGrp="1"/>
          </p:cNvSpPr>
          <p:nvPr>
            <p:ph idx="1"/>
          </p:nvPr>
        </p:nvSpPr>
        <p:spPr>
          <a:xfrm>
            <a:off x="838200" y="1825625"/>
            <a:ext cx="5257800" cy="4294620"/>
          </a:xfrm>
        </p:spPr>
        <p:txBody>
          <a:bodyPr>
            <a:normAutofit lnSpcReduction="10000"/>
          </a:bodyPr>
          <a:lstStyle/>
          <a:p>
            <a:r>
              <a:rPr lang="cs-CZ" dirty="0" err="1"/>
              <a:t>This</a:t>
            </a:r>
            <a:r>
              <a:rPr lang="cs-CZ" dirty="0"/>
              <a:t> </a:t>
            </a:r>
            <a:r>
              <a:rPr lang="cs-CZ" dirty="0" err="1"/>
              <a:t>is</a:t>
            </a:r>
            <a:r>
              <a:rPr lang="cs-CZ" dirty="0"/>
              <a:t> a much </a:t>
            </a:r>
            <a:r>
              <a:rPr lang="cs-CZ" dirty="0" err="1"/>
              <a:t>better</a:t>
            </a:r>
            <a:r>
              <a:rPr lang="cs-CZ" dirty="0"/>
              <a:t> </a:t>
            </a:r>
            <a:r>
              <a:rPr lang="cs-CZ" dirty="0" err="1"/>
              <a:t>regression</a:t>
            </a:r>
            <a:r>
              <a:rPr lang="cs-CZ" dirty="0"/>
              <a:t> line. </a:t>
            </a:r>
          </a:p>
          <a:p>
            <a:r>
              <a:rPr lang="cs-CZ" dirty="0" err="1"/>
              <a:t>Look</a:t>
            </a:r>
            <a:r>
              <a:rPr lang="cs-CZ" dirty="0"/>
              <a:t> </a:t>
            </a:r>
            <a:r>
              <a:rPr lang="cs-CZ" dirty="0" err="1"/>
              <a:t>at</a:t>
            </a:r>
            <a:r>
              <a:rPr lang="cs-CZ" dirty="0"/>
              <a:t> </a:t>
            </a:r>
            <a:r>
              <a:rPr lang="cs-CZ" dirty="0" err="1"/>
              <a:t>the</a:t>
            </a:r>
            <a:r>
              <a:rPr lang="cs-CZ" dirty="0"/>
              <a:t> </a:t>
            </a:r>
            <a:r>
              <a:rPr lang="cs-CZ" dirty="0" err="1"/>
              <a:t>size</a:t>
            </a:r>
            <a:r>
              <a:rPr lang="cs-CZ" dirty="0"/>
              <a:t> </a:t>
            </a:r>
            <a:r>
              <a:rPr lang="cs-CZ" dirty="0" err="1"/>
              <a:t>of</a:t>
            </a:r>
            <a:r>
              <a:rPr lang="cs-CZ" dirty="0"/>
              <a:t> </a:t>
            </a:r>
            <a:r>
              <a:rPr lang="cs-CZ" dirty="0" err="1"/>
              <a:t>the</a:t>
            </a:r>
            <a:r>
              <a:rPr lang="cs-CZ" dirty="0"/>
              <a:t> </a:t>
            </a:r>
            <a:r>
              <a:rPr lang="cs-CZ" dirty="0" err="1"/>
              <a:t>squares</a:t>
            </a:r>
            <a:r>
              <a:rPr lang="cs-CZ" dirty="0"/>
              <a:t>. They are </a:t>
            </a:r>
            <a:r>
              <a:rPr lang="cs-CZ" dirty="0" err="1"/>
              <a:t>smaller</a:t>
            </a:r>
            <a:r>
              <a:rPr lang="cs-CZ" dirty="0"/>
              <a:t> </a:t>
            </a:r>
            <a:r>
              <a:rPr lang="cs-CZ" dirty="0" err="1"/>
              <a:t>then</a:t>
            </a:r>
            <a:r>
              <a:rPr lang="cs-CZ" dirty="0"/>
              <a:t> in </a:t>
            </a:r>
            <a:r>
              <a:rPr lang="cs-CZ" dirty="0" err="1"/>
              <a:t>the</a:t>
            </a:r>
            <a:r>
              <a:rPr lang="cs-CZ" dirty="0"/>
              <a:t> </a:t>
            </a:r>
            <a:r>
              <a:rPr lang="cs-CZ" dirty="0" err="1"/>
              <a:t>previous</a:t>
            </a:r>
            <a:r>
              <a:rPr lang="cs-CZ" dirty="0"/>
              <a:t> </a:t>
            </a:r>
            <a:r>
              <a:rPr lang="cs-CZ" dirty="0" err="1"/>
              <a:t>example</a:t>
            </a:r>
            <a:r>
              <a:rPr lang="cs-CZ" dirty="0"/>
              <a:t>.</a:t>
            </a:r>
          </a:p>
          <a:p>
            <a:r>
              <a:rPr lang="cs-CZ" dirty="0" err="1"/>
              <a:t>Now</a:t>
            </a:r>
            <a:r>
              <a:rPr lang="cs-CZ" dirty="0"/>
              <a:t> </a:t>
            </a:r>
            <a:r>
              <a:rPr lang="cs-CZ" dirty="0" err="1"/>
              <a:t>we</a:t>
            </a:r>
            <a:r>
              <a:rPr lang="cs-CZ" dirty="0"/>
              <a:t> </a:t>
            </a:r>
            <a:r>
              <a:rPr lang="cs-CZ" dirty="0" err="1"/>
              <a:t>can</a:t>
            </a:r>
            <a:r>
              <a:rPr lang="cs-CZ" dirty="0"/>
              <a:t> </a:t>
            </a:r>
            <a:r>
              <a:rPr lang="cs-CZ" dirty="0" err="1"/>
              <a:t>say</a:t>
            </a:r>
            <a:r>
              <a:rPr lang="cs-CZ" dirty="0"/>
              <a:t> </a:t>
            </a:r>
            <a:r>
              <a:rPr lang="cs-CZ" dirty="0" err="1"/>
              <a:t>the</a:t>
            </a:r>
            <a:r>
              <a:rPr lang="cs-CZ" dirty="0"/>
              <a:t> data are </a:t>
            </a:r>
            <a:r>
              <a:rPr lang="cs-CZ" dirty="0" err="1"/>
              <a:t>fitted</a:t>
            </a:r>
            <a:r>
              <a:rPr lang="cs-CZ" dirty="0"/>
              <a:t> </a:t>
            </a:r>
            <a:r>
              <a:rPr lang="cs-CZ" dirty="0" err="1"/>
              <a:t>properly</a:t>
            </a:r>
            <a:r>
              <a:rPr lang="cs-CZ" dirty="0"/>
              <a:t> and </a:t>
            </a:r>
            <a:r>
              <a:rPr lang="cs-CZ" dirty="0" err="1"/>
              <a:t>the</a:t>
            </a:r>
            <a:r>
              <a:rPr lang="cs-CZ" dirty="0"/>
              <a:t> </a:t>
            </a:r>
            <a:r>
              <a:rPr lang="cs-CZ" dirty="0" err="1"/>
              <a:t>relationship</a:t>
            </a:r>
            <a:r>
              <a:rPr lang="cs-CZ" dirty="0"/>
              <a:t> </a:t>
            </a:r>
            <a:r>
              <a:rPr lang="cs-CZ" dirty="0" err="1"/>
              <a:t>is</a:t>
            </a:r>
            <a:r>
              <a:rPr lang="cs-CZ" dirty="0"/>
              <a:t> as </a:t>
            </a:r>
            <a:r>
              <a:rPr lang="cs-CZ" dirty="0" err="1"/>
              <a:t>follows</a:t>
            </a:r>
            <a:r>
              <a:rPr lang="cs-CZ" dirty="0"/>
              <a:t>:</a:t>
            </a:r>
          </a:p>
          <a:p>
            <a:pPr marL="457200" lvl="1" indent="0">
              <a:buNone/>
            </a:pPr>
            <a:r>
              <a:rPr lang="cs-CZ" i="1" dirty="0" err="1"/>
              <a:t>Larger</a:t>
            </a:r>
            <a:r>
              <a:rPr lang="cs-CZ" i="1" dirty="0"/>
              <a:t> </a:t>
            </a:r>
            <a:r>
              <a:rPr lang="cs-CZ" i="1" dirty="0" err="1"/>
              <a:t>the</a:t>
            </a:r>
            <a:r>
              <a:rPr lang="cs-CZ" i="1" dirty="0"/>
              <a:t> </a:t>
            </a:r>
            <a:r>
              <a:rPr lang="cs-CZ" i="1" dirty="0" err="1"/>
              <a:t>monthly</a:t>
            </a:r>
            <a:r>
              <a:rPr lang="cs-CZ" i="1" dirty="0"/>
              <a:t> </a:t>
            </a:r>
            <a:r>
              <a:rPr lang="cs-CZ" i="1" dirty="0" err="1"/>
              <a:t>wate</a:t>
            </a:r>
            <a:r>
              <a:rPr lang="cs-CZ" i="1" dirty="0"/>
              <a:t> </a:t>
            </a:r>
            <a:r>
              <a:rPr lang="cs-CZ" i="1" dirty="0" err="1"/>
              <a:t>higher</a:t>
            </a:r>
            <a:r>
              <a:rPr lang="cs-CZ" i="1" dirty="0"/>
              <a:t> </a:t>
            </a:r>
            <a:r>
              <a:rPr lang="cs-CZ" i="1" dirty="0" err="1"/>
              <a:t>amount</a:t>
            </a:r>
            <a:r>
              <a:rPr lang="cs-CZ" i="1" dirty="0"/>
              <a:t> </a:t>
            </a:r>
            <a:r>
              <a:rPr lang="cs-CZ" i="1" dirty="0" err="1"/>
              <a:t>of</a:t>
            </a:r>
            <a:r>
              <a:rPr lang="cs-CZ" i="1" dirty="0"/>
              <a:t> </a:t>
            </a:r>
            <a:r>
              <a:rPr lang="cs-CZ" i="1" dirty="0" err="1"/>
              <a:t>diamond</a:t>
            </a:r>
            <a:r>
              <a:rPr lang="cs-CZ" i="1" dirty="0"/>
              <a:t> </a:t>
            </a:r>
            <a:r>
              <a:rPr lang="cs-CZ" i="1" dirty="0" err="1"/>
              <a:t>rings</a:t>
            </a:r>
            <a:r>
              <a:rPr lang="cs-CZ" i="1" dirty="0"/>
              <a:t> </a:t>
            </a:r>
            <a:r>
              <a:rPr lang="cs-CZ" i="1" dirty="0" err="1"/>
              <a:t>customer</a:t>
            </a:r>
            <a:r>
              <a:rPr lang="cs-CZ" i="1" dirty="0"/>
              <a:t> </a:t>
            </a:r>
            <a:r>
              <a:rPr lang="cs-CZ" i="1" dirty="0" err="1"/>
              <a:t>posses</a:t>
            </a:r>
            <a:r>
              <a:rPr lang="cs-CZ" i="1" dirty="0"/>
              <a:t>.</a:t>
            </a:r>
          </a:p>
          <a:p>
            <a:endParaRPr lang="en-GB" sz="3200" dirty="0"/>
          </a:p>
          <a:p>
            <a:endParaRPr lang="en-GB" dirty="0"/>
          </a:p>
          <a:p>
            <a:pPr lvl="1"/>
            <a:endParaRPr lang="en-GB" dirty="0"/>
          </a:p>
        </p:txBody>
      </p:sp>
      <p:pic>
        <p:nvPicPr>
          <p:cNvPr id="4" name="Obrázek 3" descr="Obsah obrázku snímek obrazovky, tma, pixel&#10;&#10;Popis byl vytvořen automaticky">
            <a:extLst>
              <a:ext uri="{FF2B5EF4-FFF2-40B4-BE49-F238E27FC236}">
                <a16:creationId xmlns:a16="http://schemas.microsoft.com/office/drawing/2014/main" id="{A9E77C9C-3579-A276-70FD-090A3FBF6325}"/>
              </a:ext>
            </a:extLst>
          </p:cNvPr>
          <p:cNvPicPr>
            <a:picLocks noChangeAspect="1"/>
          </p:cNvPicPr>
          <p:nvPr/>
        </p:nvPicPr>
        <p:blipFill>
          <a:blip r:embed="rId2">
            <a:extLst>
              <a:ext uri="{28A0092B-C50C-407E-A947-70E740481C1C}">
                <a14:useLocalDpi xmlns:a14="http://schemas.microsoft.com/office/drawing/2010/main" val="0"/>
              </a:ext>
            </a:extLst>
          </a:blip>
          <a:srcRect l="50000" t="16576"/>
          <a:stretch/>
        </p:blipFill>
        <p:spPr>
          <a:xfrm>
            <a:off x="6480464" y="1737310"/>
            <a:ext cx="4524846" cy="4006172"/>
          </a:xfrm>
          <a:prstGeom prst="rect">
            <a:avLst/>
          </a:prstGeom>
        </p:spPr>
      </p:pic>
    </p:spTree>
    <p:extLst>
      <p:ext uri="{BB962C8B-B14F-4D97-AF65-F5344CB8AC3E}">
        <p14:creationId xmlns:p14="http://schemas.microsoft.com/office/powerpoint/2010/main" val="1575847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err="1"/>
              <a:t>Linear</a:t>
            </a:r>
            <a:r>
              <a:rPr lang="cs-CZ" dirty="0"/>
              <a:t> </a:t>
            </a:r>
            <a:r>
              <a:rPr lang="cs-CZ" dirty="0" err="1"/>
              <a:t>regression</a:t>
            </a:r>
            <a:r>
              <a:rPr lang="cs-CZ" dirty="0"/>
              <a:t> and least square </a:t>
            </a:r>
            <a:r>
              <a:rPr lang="cs-CZ" dirty="0" err="1"/>
              <a:t>method</a:t>
            </a:r>
            <a:endParaRPr lang="cs-CZ" dirty="0"/>
          </a:p>
        </p:txBody>
      </p:sp>
      <p:pic>
        <p:nvPicPr>
          <p:cNvPr id="6" name="Obrázek 5" descr="Obsah obrázku snímek obrazovky, tma, pixel&#10;&#10;Popis byl vytvořen automaticky">
            <a:extLst>
              <a:ext uri="{FF2B5EF4-FFF2-40B4-BE49-F238E27FC236}">
                <a16:creationId xmlns:a16="http://schemas.microsoft.com/office/drawing/2014/main" id="{E21565D9-34A6-E357-EFD8-81F155BEE7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153" y="1427640"/>
            <a:ext cx="9049693" cy="4802187"/>
          </a:xfrm>
          <a:prstGeom prst="rect">
            <a:avLst/>
          </a:prstGeom>
        </p:spPr>
      </p:pic>
    </p:spTree>
    <p:extLst>
      <p:ext uri="{BB962C8B-B14F-4D97-AF65-F5344CB8AC3E}">
        <p14:creationId xmlns:p14="http://schemas.microsoft.com/office/powerpoint/2010/main" val="27608355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96D66-2BD6-DE1D-8FED-01FD74D58EE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344AF93-CD83-84A9-6F9D-8E5ABD621205}"/>
              </a:ext>
            </a:extLst>
          </p:cNvPr>
          <p:cNvSpPr>
            <a:spLocks noGrp="1"/>
          </p:cNvSpPr>
          <p:nvPr>
            <p:ph type="title"/>
          </p:nvPr>
        </p:nvSpPr>
        <p:spPr/>
        <p:txBody>
          <a:bodyPr>
            <a:normAutofit/>
          </a:bodyPr>
          <a:lstStyle/>
          <a:p>
            <a:r>
              <a:rPr lang="cs-CZ" dirty="0" err="1"/>
              <a:t>Linear</a:t>
            </a:r>
            <a:r>
              <a:rPr lang="cs-CZ" dirty="0"/>
              <a:t> </a:t>
            </a:r>
            <a:r>
              <a:rPr lang="cs-CZ" dirty="0" err="1"/>
              <a:t>regression</a:t>
            </a:r>
            <a:r>
              <a:rPr lang="cs-CZ" dirty="0"/>
              <a:t> and least square </a:t>
            </a:r>
            <a:r>
              <a:rPr lang="cs-CZ" dirty="0" err="1"/>
              <a:t>method</a:t>
            </a:r>
            <a:endParaRPr lang="cs-CZ" dirty="0"/>
          </a:p>
        </p:txBody>
      </p:sp>
      <p:sp>
        <p:nvSpPr>
          <p:cNvPr id="3" name="Zástupný obsah 2">
            <a:extLst>
              <a:ext uri="{FF2B5EF4-FFF2-40B4-BE49-F238E27FC236}">
                <a16:creationId xmlns:a16="http://schemas.microsoft.com/office/drawing/2014/main" id="{D2A05E96-5A58-0D19-D699-599CC73EE693}"/>
              </a:ext>
            </a:extLst>
          </p:cNvPr>
          <p:cNvSpPr>
            <a:spLocks noGrp="1"/>
          </p:cNvSpPr>
          <p:nvPr>
            <p:ph idx="1"/>
          </p:nvPr>
        </p:nvSpPr>
        <p:spPr>
          <a:xfrm>
            <a:off x="838200" y="1825625"/>
            <a:ext cx="3816927" cy="4294620"/>
          </a:xfrm>
        </p:spPr>
        <p:txBody>
          <a:bodyPr>
            <a:normAutofit fontScale="92500" lnSpcReduction="10000"/>
          </a:bodyPr>
          <a:lstStyle/>
          <a:p>
            <a:r>
              <a:rPr lang="cs-CZ" dirty="0" err="1"/>
              <a:t>We</a:t>
            </a:r>
            <a:r>
              <a:rPr lang="cs-CZ" dirty="0"/>
              <a:t> </a:t>
            </a:r>
            <a:r>
              <a:rPr lang="cs-CZ" dirty="0" err="1"/>
              <a:t>can</a:t>
            </a:r>
            <a:r>
              <a:rPr lang="cs-CZ" dirty="0"/>
              <a:t> </a:t>
            </a:r>
            <a:r>
              <a:rPr lang="cs-CZ" dirty="0" err="1"/>
              <a:t>fitt</a:t>
            </a:r>
            <a:r>
              <a:rPr lang="cs-CZ" dirty="0"/>
              <a:t> </a:t>
            </a:r>
            <a:r>
              <a:rPr lang="cs-CZ" dirty="0" err="1"/>
              <a:t>the</a:t>
            </a:r>
            <a:r>
              <a:rPr lang="cs-CZ" dirty="0"/>
              <a:t> data </a:t>
            </a:r>
            <a:r>
              <a:rPr lang="cs-CZ" dirty="0" err="1"/>
              <a:t>even</a:t>
            </a:r>
            <a:r>
              <a:rPr lang="cs-CZ" dirty="0"/>
              <a:t> </a:t>
            </a:r>
            <a:r>
              <a:rPr lang="cs-CZ" dirty="0" err="1"/>
              <a:t>better</a:t>
            </a:r>
            <a:r>
              <a:rPr lang="cs-CZ" dirty="0"/>
              <a:t> just </a:t>
            </a:r>
            <a:r>
              <a:rPr lang="cs-CZ" dirty="0" err="1"/>
              <a:t>look</a:t>
            </a:r>
            <a:r>
              <a:rPr lang="cs-CZ" dirty="0"/>
              <a:t> </a:t>
            </a:r>
            <a:r>
              <a:rPr lang="cs-CZ" dirty="0" err="1"/>
              <a:t>at</a:t>
            </a:r>
            <a:r>
              <a:rPr lang="cs-CZ" dirty="0"/>
              <a:t> </a:t>
            </a:r>
            <a:r>
              <a:rPr lang="cs-CZ" dirty="0" err="1"/>
              <a:t>the</a:t>
            </a:r>
            <a:r>
              <a:rPr lang="cs-CZ" dirty="0"/>
              <a:t> </a:t>
            </a:r>
            <a:r>
              <a:rPr lang="cs-CZ" dirty="0" err="1"/>
              <a:t>size</a:t>
            </a:r>
            <a:r>
              <a:rPr lang="cs-CZ" dirty="0"/>
              <a:t> </a:t>
            </a:r>
            <a:r>
              <a:rPr lang="cs-CZ" dirty="0" err="1"/>
              <a:t>of</a:t>
            </a:r>
            <a:r>
              <a:rPr lang="cs-CZ" dirty="0"/>
              <a:t> </a:t>
            </a:r>
            <a:r>
              <a:rPr lang="cs-CZ" dirty="0" err="1"/>
              <a:t>squares</a:t>
            </a:r>
            <a:r>
              <a:rPr lang="cs-CZ" dirty="0"/>
              <a:t> in </a:t>
            </a:r>
            <a:r>
              <a:rPr lang="cs-CZ" dirty="0" err="1"/>
              <a:t>red</a:t>
            </a:r>
            <a:r>
              <a:rPr lang="cs-CZ" dirty="0"/>
              <a:t> and blue </a:t>
            </a:r>
            <a:r>
              <a:rPr lang="cs-CZ" dirty="0" err="1"/>
              <a:t>example</a:t>
            </a:r>
            <a:r>
              <a:rPr lang="cs-CZ" dirty="0"/>
              <a:t>.</a:t>
            </a:r>
          </a:p>
          <a:p>
            <a:r>
              <a:rPr lang="cs-CZ" dirty="0" err="1"/>
              <a:t>Red</a:t>
            </a:r>
            <a:r>
              <a:rPr lang="cs-CZ" dirty="0"/>
              <a:t> </a:t>
            </a:r>
            <a:r>
              <a:rPr lang="cs-CZ" dirty="0" err="1"/>
              <a:t>squares</a:t>
            </a:r>
            <a:r>
              <a:rPr lang="cs-CZ" dirty="0"/>
              <a:t> are </a:t>
            </a:r>
            <a:r>
              <a:rPr lang="cs-CZ" dirty="0" err="1"/>
              <a:t>smaller</a:t>
            </a:r>
            <a:r>
              <a:rPr lang="cs-CZ" dirty="0"/>
              <a:t> (</a:t>
            </a:r>
            <a:r>
              <a:rPr lang="cs-CZ" dirty="0" err="1"/>
              <a:t>all</a:t>
            </a:r>
            <a:r>
              <a:rPr lang="cs-CZ" dirty="0"/>
              <a:t> </a:t>
            </a:r>
            <a:r>
              <a:rPr lang="cs-CZ" dirty="0" err="1"/>
              <a:t>of</a:t>
            </a:r>
            <a:r>
              <a:rPr lang="cs-CZ" dirty="0"/>
              <a:t> </a:t>
            </a:r>
            <a:r>
              <a:rPr lang="cs-CZ" dirty="0" err="1"/>
              <a:t>them</a:t>
            </a:r>
            <a:r>
              <a:rPr lang="cs-CZ" dirty="0"/>
              <a:t> fit in </a:t>
            </a:r>
            <a:r>
              <a:rPr lang="cs-CZ" dirty="0" err="1"/>
              <a:t>one</a:t>
            </a:r>
            <a:r>
              <a:rPr lang="cs-CZ" dirty="0"/>
              <a:t> big blue square – </a:t>
            </a:r>
            <a:r>
              <a:rPr lang="cs-CZ" dirty="0" err="1"/>
              <a:t>see</a:t>
            </a:r>
            <a:r>
              <a:rPr lang="cs-CZ" dirty="0"/>
              <a:t> </a:t>
            </a:r>
            <a:r>
              <a:rPr lang="cs-CZ" dirty="0" err="1"/>
              <a:t>the</a:t>
            </a:r>
            <a:r>
              <a:rPr lang="cs-CZ" dirty="0"/>
              <a:t> </a:t>
            </a:r>
            <a:r>
              <a:rPr lang="cs-CZ" dirty="0" err="1"/>
              <a:t>comparison</a:t>
            </a:r>
            <a:r>
              <a:rPr lang="cs-CZ" dirty="0"/>
              <a:t> on top) </a:t>
            </a:r>
            <a:r>
              <a:rPr lang="cs-CZ" dirty="0" err="1"/>
              <a:t>thus</a:t>
            </a:r>
            <a:r>
              <a:rPr lang="cs-CZ" dirty="0"/>
              <a:t> </a:t>
            </a:r>
            <a:r>
              <a:rPr lang="cs-CZ" dirty="0" err="1"/>
              <a:t>the</a:t>
            </a:r>
            <a:r>
              <a:rPr lang="cs-CZ" dirty="0"/>
              <a:t> last </a:t>
            </a:r>
            <a:r>
              <a:rPr lang="cs-CZ" dirty="0" err="1"/>
              <a:t>example</a:t>
            </a:r>
            <a:r>
              <a:rPr lang="cs-CZ" dirty="0"/>
              <a:t> </a:t>
            </a:r>
            <a:r>
              <a:rPr lang="cs-CZ" dirty="0" err="1"/>
              <a:t>provide</a:t>
            </a:r>
            <a:r>
              <a:rPr lang="cs-CZ" dirty="0"/>
              <a:t> </a:t>
            </a:r>
            <a:r>
              <a:rPr lang="cs-CZ" dirty="0" err="1"/>
              <a:t>best</a:t>
            </a:r>
            <a:r>
              <a:rPr lang="cs-CZ" dirty="0"/>
              <a:t> </a:t>
            </a:r>
            <a:r>
              <a:rPr lang="cs-CZ" dirty="0" err="1"/>
              <a:t>descrioption</a:t>
            </a:r>
            <a:r>
              <a:rPr lang="cs-CZ" dirty="0"/>
              <a:t> </a:t>
            </a:r>
            <a:r>
              <a:rPr lang="cs-CZ" dirty="0" err="1"/>
              <a:t>of</a:t>
            </a:r>
            <a:r>
              <a:rPr lang="cs-CZ" dirty="0"/>
              <a:t> </a:t>
            </a:r>
            <a:r>
              <a:rPr lang="cs-CZ" dirty="0" err="1"/>
              <a:t>the</a:t>
            </a:r>
            <a:r>
              <a:rPr lang="cs-CZ" dirty="0"/>
              <a:t> data and </a:t>
            </a:r>
            <a:r>
              <a:rPr lang="cs-CZ" dirty="0" err="1"/>
              <a:t>the</a:t>
            </a:r>
            <a:r>
              <a:rPr lang="cs-CZ" dirty="0"/>
              <a:t> </a:t>
            </a:r>
            <a:r>
              <a:rPr lang="cs-CZ" dirty="0" err="1"/>
              <a:t>relationship</a:t>
            </a:r>
            <a:r>
              <a:rPr lang="cs-CZ" dirty="0"/>
              <a:t> </a:t>
            </a:r>
            <a:r>
              <a:rPr lang="cs-CZ" dirty="0" err="1"/>
              <a:t>of</a:t>
            </a:r>
            <a:r>
              <a:rPr lang="cs-CZ" dirty="0"/>
              <a:t> </a:t>
            </a:r>
            <a:r>
              <a:rPr lang="cs-CZ" dirty="0" err="1"/>
              <a:t>variables</a:t>
            </a:r>
            <a:r>
              <a:rPr lang="cs-CZ" dirty="0"/>
              <a:t>.</a:t>
            </a:r>
          </a:p>
          <a:p>
            <a:endParaRPr lang="en-GB" sz="3200" dirty="0"/>
          </a:p>
          <a:p>
            <a:endParaRPr lang="en-GB" dirty="0"/>
          </a:p>
          <a:p>
            <a:pPr lvl="1"/>
            <a:endParaRPr lang="en-GB" dirty="0"/>
          </a:p>
        </p:txBody>
      </p:sp>
      <p:pic>
        <p:nvPicPr>
          <p:cNvPr id="4" name="Obrázek 3" descr="Obsah obrázku snímek obrazovky, tma, pixel&#10;&#10;Popis byl vytvořen automaticky">
            <a:extLst>
              <a:ext uri="{FF2B5EF4-FFF2-40B4-BE49-F238E27FC236}">
                <a16:creationId xmlns:a16="http://schemas.microsoft.com/office/drawing/2014/main" id="{BECEE6AD-EBFB-738D-3643-3C93BE44AF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199" y="2005114"/>
            <a:ext cx="6560461" cy="3481285"/>
          </a:xfrm>
          <a:prstGeom prst="rect">
            <a:avLst/>
          </a:prstGeom>
        </p:spPr>
      </p:pic>
    </p:spTree>
    <p:extLst>
      <p:ext uri="{BB962C8B-B14F-4D97-AF65-F5344CB8AC3E}">
        <p14:creationId xmlns:p14="http://schemas.microsoft.com/office/powerpoint/2010/main" val="754135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err="1"/>
              <a:t>Logistic</a:t>
            </a:r>
            <a:r>
              <a:rPr lang="cs-CZ" dirty="0"/>
              <a:t> </a:t>
            </a:r>
            <a:r>
              <a:rPr lang="cs-CZ" dirty="0" err="1"/>
              <a:t>regression</a:t>
            </a:r>
            <a:endParaRPr lang="cs-CZ" dirty="0"/>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a:bodyPr>
          <a:lstStyle/>
          <a:p>
            <a:r>
              <a:rPr lang="cs-CZ" dirty="0" err="1"/>
              <a:t>Logistic</a:t>
            </a:r>
            <a:r>
              <a:rPr lang="cs-CZ" dirty="0"/>
              <a:t> </a:t>
            </a:r>
            <a:r>
              <a:rPr lang="cs-CZ" dirty="0" err="1"/>
              <a:t>regression</a:t>
            </a:r>
            <a:r>
              <a:rPr lang="cs-CZ" dirty="0"/>
              <a:t> </a:t>
            </a:r>
            <a:r>
              <a:rPr lang="cs-CZ" dirty="0" err="1"/>
              <a:t>is</a:t>
            </a:r>
            <a:r>
              <a:rPr lang="cs-CZ" dirty="0"/>
              <a:t> </a:t>
            </a:r>
            <a:r>
              <a:rPr lang="cs-CZ" dirty="0" err="1"/>
              <a:t>an</a:t>
            </a:r>
            <a:r>
              <a:rPr lang="cs-CZ" dirty="0"/>
              <a:t> </a:t>
            </a:r>
            <a:r>
              <a:rPr lang="cs-CZ" dirty="0" err="1"/>
              <a:t>extension</a:t>
            </a:r>
            <a:r>
              <a:rPr lang="cs-CZ" dirty="0"/>
              <a:t> </a:t>
            </a:r>
            <a:r>
              <a:rPr lang="cs-CZ" dirty="0" err="1"/>
              <a:t>of</a:t>
            </a:r>
            <a:r>
              <a:rPr lang="cs-CZ" dirty="0"/>
              <a:t> </a:t>
            </a:r>
            <a:r>
              <a:rPr lang="cs-CZ" dirty="0" err="1"/>
              <a:t>simple</a:t>
            </a:r>
            <a:r>
              <a:rPr lang="cs-CZ" dirty="0"/>
              <a:t> </a:t>
            </a:r>
            <a:r>
              <a:rPr lang="cs-CZ" dirty="0" err="1"/>
              <a:t>linear</a:t>
            </a:r>
            <a:r>
              <a:rPr lang="cs-CZ" dirty="0"/>
              <a:t> </a:t>
            </a:r>
            <a:r>
              <a:rPr lang="cs-CZ" dirty="0" err="1"/>
              <a:t>regression</a:t>
            </a:r>
            <a:r>
              <a:rPr lang="cs-CZ" dirty="0"/>
              <a:t>.</a:t>
            </a:r>
          </a:p>
          <a:p>
            <a:r>
              <a:rPr lang="cs-CZ" dirty="0" err="1"/>
              <a:t>Where</a:t>
            </a:r>
            <a:r>
              <a:rPr lang="cs-CZ" dirty="0"/>
              <a:t> </a:t>
            </a:r>
            <a:r>
              <a:rPr lang="cs-CZ" dirty="0" err="1"/>
              <a:t>the</a:t>
            </a:r>
            <a:r>
              <a:rPr lang="cs-CZ" dirty="0"/>
              <a:t> </a:t>
            </a:r>
            <a:r>
              <a:rPr lang="cs-CZ" dirty="0" err="1"/>
              <a:t>dependent</a:t>
            </a:r>
            <a:r>
              <a:rPr lang="cs-CZ" dirty="0"/>
              <a:t> </a:t>
            </a:r>
            <a:r>
              <a:rPr lang="cs-CZ" dirty="0" err="1"/>
              <a:t>variable</a:t>
            </a:r>
            <a:r>
              <a:rPr lang="cs-CZ" dirty="0"/>
              <a:t> </a:t>
            </a:r>
            <a:r>
              <a:rPr lang="cs-CZ" dirty="0" err="1"/>
              <a:t>is</a:t>
            </a:r>
            <a:r>
              <a:rPr lang="cs-CZ" dirty="0"/>
              <a:t> </a:t>
            </a:r>
            <a:r>
              <a:rPr lang="cs-CZ" dirty="0" err="1"/>
              <a:t>dichotomous</a:t>
            </a:r>
            <a:r>
              <a:rPr lang="cs-CZ" dirty="0"/>
              <a:t> </a:t>
            </a:r>
            <a:r>
              <a:rPr lang="cs-CZ" dirty="0" err="1"/>
              <a:t>or</a:t>
            </a:r>
            <a:r>
              <a:rPr lang="cs-CZ" dirty="0"/>
              <a:t> </a:t>
            </a:r>
            <a:r>
              <a:rPr lang="cs-CZ" dirty="0" err="1"/>
              <a:t>binary</a:t>
            </a:r>
            <a:r>
              <a:rPr lang="cs-CZ" dirty="0"/>
              <a:t> in </a:t>
            </a:r>
            <a:r>
              <a:rPr lang="cs-CZ" dirty="0" err="1"/>
              <a:t>nature</a:t>
            </a:r>
            <a:r>
              <a:rPr lang="cs-CZ" dirty="0"/>
              <a:t>, </a:t>
            </a:r>
            <a:r>
              <a:rPr lang="cs-CZ" dirty="0" err="1"/>
              <a:t>we</a:t>
            </a:r>
            <a:r>
              <a:rPr lang="cs-CZ" dirty="0"/>
              <a:t> </a:t>
            </a:r>
            <a:r>
              <a:rPr lang="cs-CZ" dirty="0" err="1"/>
              <a:t>cannot</a:t>
            </a:r>
            <a:r>
              <a:rPr lang="cs-CZ" dirty="0"/>
              <a:t> use </a:t>
            </a:r>
            <a:r>
              <a:rPr lang="cs-CZ" dirty="0" err="1"/>
              <a:t>simple</a:t>
            </a:r>
            <a:r>
              <a:rPr lang="cs-CZ" dirty="0"/>
              <a:t> </a:t>
            </a:r>
            <a:r>
              <a:rPr lang="cs-CZ" dirty="0" err="1"/>
              <a:t>linear</a:t>
            </a:r>
            <a:r>
              <a:rPr lang="cs-CZ" dirty="0"/>
              <a:t> </a:t>
            </a:r>
            <a:r>
              <a:rPr lang="cs-CZ" dirty="0" err="1"/>
              <a:t>regression</a:t>
            </a:r>
            <a:r>
              <a:rPr lang="cs-CZ" dirty="0"/>
              <a:t>. </a:t>
            </a:r>
          </a:p>
          <a:p>
            <a:r>
              <a:rPr lang="cs-CZ" dirty="0" err="1"/>
              <a:t>Logistic</a:t>
            </a:r>
            <a:r>
              <a:rPr lang="cs-CZ" dirty="0"/>
              <a:t> </a:t>
            </a:r>
            <a:r>
              <a:rPr lang="cs-CZ" dirty="0" err="1"/>
              <a:t>regression</a:t>
            </a:r>
            <a:r>
              <a:rPr lang="cs-CZ" dirty="0"/>
              <a:t> </a:t>
            </a:r>
            <a:r>
              <a:rPr lang="cs-CZ" dirty="0" err="1"/>
              <a:t>is</a:t>
            </a:r>
            <a:r>
              <a:rPr lang="cs-CZ" dirty="0"/>
              <a:t> </a:t>
            </a:r>
            <a:r>
              <a:rPr lang="cs-CZ" dirty="0" err="1"/>
              <a:t>the</a:t>
            </a:r>
            <a:r>
              <a:rPr lang="cs-CZ" dirty="0"/>
              <a:t> </a:t>
            </a:r>
            <a:r>
              <a:rPr lang="cs-CZ" dirty="0" err="1"/>
              <a:t>statistical</a:t>
            </a:r>
            <a:r>
              <a:rPr lang="cs-CZ" dirty="0"/>
              <a:t> </a:t>
            </a:r>
            <a:r>
              <a:rPr lang="cs-CZ" dirty="0" err="1"/>
              <a:t>technique</a:t>
            </a:r>
            <a:r>
              <a:rPr lang="cs-CZ" dirty="0"/>
              <a:t> </a:t>
            </a:r>
            <a:r>
              <a:rPr lang="cs-CZ" dirty="0" err="1"/>
              <a:t>used</a:t>
            </a:r>
            <a:r>
              <a:rPr lang="cs-CZ" dirty="0"/>
              <a:t> to </a:t>
            </a:r>
            <a:r>
              <a:rPr lang="cs-CZ" dirty="0" err="1"/>
              <a:t>predict</a:t>
            </a:r>
            <a:r>
              <a:rPr lang="cs-CZ" dirty="0"/>
              <a:t> </a:t>
            </a:r>
            <a:r>
              <a:rPr lang="cs-CZ" dirty="0" err="1"/>
              <a:t>the</a:t>
            </a:r>
            <a:r>
              <a:rPr lang="cs-CZ" dirty="0"/>
              <a:t> </a:t>
            </a:r>
            <a:r>
              <a:rPr lang="cs-CZ" dirty="0" err="1"/>
              <a:t>relationship</a:t>
            </a:r>
            <a:r>
              <a:rPr lang="cs-CZ" dirty="0"/>
              <a:t> </a:t>
            </a:r>
            <a:r>
              <a:rPr lang="cs-CZ" dirty="0" err="1"/>
              <a:t>between</a:t>
            </a:r>
            <a:r>
              <a:rPr lang="cs-CZ" dirty="0"/>
              <a:t> </a:t>
            </a:r>
            <a:r>
              <a:rPr lang="cs-CZ" dirty="0" err="1"/>
              <a:t>predictors</a:t>
            </a:r>
            <a:r>
              <a:rPr lang="cs-CZ" dirty="0"/>
              <a:t> and a </a:t>
            </a:r>
            <a:r>
              <a:rPr lang="cs-CZ" dirty="0" err="1"/>
              <a:t>predicted</a:t>
            </a:r>
            <a:r>
              <a:rPr lang="cs-CZ" dirty="0"/>
              <a:t> </a:t>
            </a:r>
            <a:r>
              <a:rPr lang="cs-CZ" dirty="0" err="1"/>
              <a:t>variable</a:t>
            </a:r>
            <a:r>
              <a:rPr lang="cs-CZ" dirty="0"/>
              <a:t> </a:t>
            </a:r>
            <a:r>
              <a:rPr lang="cs-CZ" dirty="0" err="1"/>
              <a:t>where</a:t>
            </a:r>
            <a:r>
              <a:rPr lang="cs-CZ" dirty="0"/>
              <a:t> </a:t>
            </a:r>
            <a:r>
              <a:rPr lang="cs-CZ" dirty="0" err="1"/>
              <a:t>the</a:t>
            </a:r>
            <a:r>
              <a:rPr lang="cs-CZ" dirty="0"/>
              <a:t> </a:t>
            </a:r>
            <a:r>
              <a:rPr lang="cs-CZ" dirty="0" err="1"/>
              <a:t>dependent</a:t>
            </a:r>
            <a:r>
              <a:rPr lang="cs-CZ" dirty="0"/>
              <a:t> </a:t>
            </a:r>
            <a:r>
              <a:rPr lang="cs-CZ" dirty="0" err="1"/>
              <a:t>variable</a:t>
            </a:r>
            <a:r>
              <a:rPr lang="cs-CZ" dirty="0"/>
              <a:t> </a:t>
            </a:r>
            <a:r>
              <a:rPr lang="cs-CZ" dirty="0" err="1"/>
              <a:t>is</a:t>
            </a:r>
            <a:r>
              <a:rPr lang="cs-CZ" dirty="0"/>
              <a:t> </a:t>
            </a:r>
            <a:r>
              <a:rPr lang="cs-CZ" dirty="0" err="1"/>
              <a:t>binary</a:t>
            </a:r>
            <a:r>
              <a:rPr lang="cs-CZ" dirty="0"/>
              <a:t> (</a:t>
            </a:r>
            <a:r>
              <a:rPr lang="cs-CZ" dirty="0" err="1"/>
              <a:t>e.g</a:t>
            </a:r>
            <a:r>
              <a:rPr lang="cs-CZ" dirty="0"/>
              <a:t>., sex, response , </a:t>
            </a:r>
            <a:r>
              <a:rPr lang="cs-CZ" dirty="0" err="1"/>
              <a:t>score</a:t>
            </a:r>
            <a:r>
              <a:rPr lang="cs-CZ" dirty="0"/>
              <a:t>, </a:t>
            </a:r>
            <a:r>
              <a:rPr lang="cs-CZ" dirty="0" err="1"/>
              <a:t>etc</a:t>
            </a:r>
            <a:r>
              <a:rPr lang="cs-CZ" dirty="0"/>
              <a:t>…)</a:t>
            </a:r>
          </a:p>
          <a:p>
            <a:r>
              <a:rPr lang="cs-CZ" dirty="0" err="1"/>
              <a:t>There</a:t>
            </a:r>
            <a:r>
              <a:rPr lang="cs-CZ" dirty="0"/>
              <a:t> </a:t>
            </a:r>
            <a:r>
              <a:rPr lang="cs-CZ" dirty="0" err="1"/>
              <a:t>must</a:t>
            </a:r>
            <a:r>
              <a:rPr lang="cs-CZ" dirty="0"/>
              <a:t> </a:t>
            </a:r>
            <a:r>
              <a:rPr lang="cs-CZ" dirty="0" err="1"/>
              <a:t>be</a:t>
            </a:r>
            <a:r>
              <a:rPr lang="cs-CZ" dirty="0"/>
              <a:t> </a:t>
            </a:r>
            <a:r>
              <a:rPr lang="cs-CZ" dirty="0" err="1"/>
              <a:t>two</a:t>
            </a:r>
            <a:r>
              <a:rPr lang="cs-CZ" dirty="0"/>
              <a:t> </a:t>
            </a:r>
            <a:r>
              <a:rPr lang="cs-CZ" dirty="0" err="1"/>
              <a:t>or</a:t>
            </a:r>
            <a:r>
              <a:rPr lang="cs-CZ" dirty="0"/>
              <a:t> more independent </a:t>
            </a:r>
            <a:r>
              <a:rPr lang="cs-CZ" dirty="0" err="1"/>
              <a:t>variables</a:t>
            </a:r>
            <a:r>
              <a:rPr lang="cs-CZ" dirty="0"/>
              <a:t>, </a:t>
            </a:r>
            <a:r>
              <a:rPr lang="cs-CZ" dirty="0" err="1"/>
              <a:t>or</a:t>
            </a:r>
            <a:r>
              <a:rPr lang="cs-CZ" dirty="0"/>
              <a:t> </a:t>
            </a:r>
            <a:r>
              <a:rPr lang="cs-CZ" dirty="0" err="1"/>
              <a:t>predictors</a:t>
            </a:r>
            <a:r>
              <a:rPr lang="cs-CZ" dirty="0"/>
              <a:t>, </a:t>
            </a:r>
            <a:r>
              <a:rPr lang="cs-CZ" dirty="0" err="1"/>
              <a:t>for</a:t>
            </a:r>
            <a:r>
              <a:rPr lang="cs-CZ" dirty="0"/>
              <a:t> a </a:t>
            </a:r>
            <a:r>
              <a:rPr lang="cs-CZ" dirty="0" err="1"/>
              <a:t>logistic</a:t>
            </a:r>
            <a:r>
              <a:rPr lang="cs-CZ" dirty="0"/>
              <a:t> </a:t>
            </a:r>
            <a:r>
              <a:rPr lang="cs-CZ" dirty="0" err="1"/>
              <a:t>regression</a:t>
            </a:r>
            <a:r>
              <a:rPr lang="cs-CZ" dirty="0"/>
              <a:t>, </a:t>
            </a:r>
            <a:r>
              <a:rPr lang="cs-CZ" dirty="0" err="1"/>
              <a:t>which</a:t>
            </a:r>
            <a:r>
              <a:rPr lang="cs-CZ" dirty="0"/>
              <a:t> </a:t>
            </a:r>
            <a:r>
              <a:rPr lang="cs-CZ" dirty="0" err="1"/>
              <a:t>can</a:t>
            </a:r>
            <a:r>
              <a:rPr lang="cs-CZ" dirty="0"/>
              <a:t> </a:t>
            </a:r>
            <a:r>
              <a:rPr lang="cs-CZ" dirty="0" err="1"/>
              <a:t>be</a:t>
            </a:r>
            <a:r>
              <a:rPr lang="cs-CZ" dirty="0"/>
              <a:t> </a:t>
            </a:r>
            <a:r>
              <a:rPr lang="cs-CZ" dirty="0" err="1"/>
              <a:t>continuous</a:t>
            </a:r>
            <a:r>
              <a:rPr lang="cs-CZ" dirty="0"/>
              <a:t> (interval/ratio) </a:t>
            </a:r>
            <a:r>
              <a:rPr lang="cs-CZ" dirty="0" err="1"/>
              <a:t>or</a:t>
            </a:r>
            <a:r>
              <a:rPr lang="cs-CZ" dirty="0"/>
              <a:t> </a:t>
            </a:r>
            <a:r>
              <a:rPr lang="cs-CZ" dirty="0" err="1"/>
              <a:t>categorical</a:t>
            </a:r>
            <a:r>
              <a:rPr lang="cs-CZ" dirty="0"/>
              <a:t> (</a:t>
            </a:r>
            <a:r>
              <a:rPr lang="cs-CZ" dirty="0" err="1"/>
              <a:t>ordinal</a:t>
            </a:r>
            <a:r>
              <a:rPr lang="cs-CZ" dirty="0"/>
              <a:t>/</a:t>
            </a:r>
            <a:r>
              <a:rPr lang="cs-CZ" dirty="0" err="1"/>
              <a:t>nominal</a:t>
            </a:r>
            <a:r>
              <a:rPr lang="cs-CZ" dirty="0"/>
              <a:t>).</a:t>
            </a:r>
            <a:endParaRPr lang="en-GB" sz="3200" dirty="0"/>
          </a:p>
          <a:p>
            <a:pPr marL="0" indent="0">
              <a:buNone/>
            </a:pPr>
            <a:endParaRPr lang="en-GB" sz="3200" dirty="0"/>
          </a:p>
          <a:p>
            <a:endParaRPr lang="en-GB" dirty="0"/>
          </a:p>
          <a:p>
            <a:pPr lvl="1"/>
            <a:endParaRPr lang="en-GB" dirty="0"/>
          </a:p>
        </p:txBody>
      </p:sp>
    </p:spTree>
    <p:extLst>
      <p:ext uri="{BB962C8B-B14F-4D97-AF65-F5344CB8AC3E}">
        <p14:creationId xmlns:p14="http://schemas.microsoft.com/office/powerpoint/2010/main" val="42538781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err="1"/>
              <a:t>Logistic</a:t>
            </a:r>
            <a:r>
              <a:rPr lang="cs-CZ" dirty="0"/>
              <a:t> </a:t>
            </a:r>
            <a:r>
              <a:rPr lang="cs-CZ" dirty="0" err="1"/>
              <a:t>regression</a:t>
            </a:r>
            <a:endParaRPr lang="cs-CZ" dirty="0"/>
          </a:p>
        </p:txBody>
      </p:sp>
      <p:sp>
        <p:nvSpPr>
          <p:cNvPr id="5" name="Zástupný obsah 4">
            <a:extLst>
              <a:ext uri="{FF2B5EF4-FFF2-40B4-BE49-F238E27FC236}">
                <a16:creationId xmlns:a16="http://schemas.microsoft.com/office/drawing/2014/main" id="{04CCD1FC-DA72-8545-B50D-576D047349D3}"/>
              </a:ext>
            </a:extLst>
          </p:cNvPr>
          <p:cNvSpPr>
            <a:spLocks noGrp="1"/>
          </p:cNvSpPr>
          <p:nvPr>
            <p:ph idx="1"/>
          </p:nvPr>
        </p:nvSpPr>
        <p:spPr/>
        <p:txBody>
          <a:bodyPr/>
          <a:lstStyle/>
          <a:p>
            <a:endParaRPr lang="cs-CZ"/>
          </a:p>
        </p:txBody>
      </p:sp>
      <p:pic>
        <p:nvPicPr>
          <p:cNvPr id="4100" name="Picture 4">
            <a:extLst>
              <a:ext uri="{FF2B5EF4-FFF2-40B4-BE49-F238E27FC236}">
                <a16:creationId xmlns:a16="http://schemas.microsoft.com/office/drawing/2014/main" id="{12C26217-0C7D-AA40-B0B1-69B219F46F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0" y="1524000"/>
            <a:ext cx="889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4595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a:t>More </a:t>
            </a:r>
            <a:r>
              <a:rPr lang="cs-CZ" dirty="0" err="1"/>
              <a:t>statistical</a:t>
            </a:r>
            <a:r>
              <a:rPr lang="cs-CZ" dirty="0"/>
              <a:t> </a:t>
            </a:r>
            <a:r>
              <a:rPr lang="cs-CZ" dirty="0" err="1"/>
              <a:t>methods</a:t>
            </a:r>
            <a:endParaRPr lang="cs-CZ" dirty="0"/>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a:bodyPr>
          <a:lstStyle/>
          <a:p>
            <a:r>
              <a:rPr lang="en-GB" sz="3200" dirty="0"/>
              <a:t>T-test</a:t>
            </a:r>
          </a:p>
          <a:p>
            <a:r>
              <a:rPr lang="en-GB" sz="3200" dirty="0"/>
              <a:t>Cluster analysis</a:t>
            </a:r>
          </a:p>
          <a:p>
            <a:r>
              <a:rPr lang="en-GB" sz="3200" dirty="0"/>
              <a:t>Factor analysis</a:t>
            </a:r>
          </a:p>
          <a:p>
            <a:r>
              <a:rPr lang="en-GB" sz="3200" dirty="0"/>
              <a:t>MANOVA</a:t>
            </a:r>
          </a:p>
          <a:p>
            <a:r>
              <a:rPr lang="en-GB" sz="3200" dirty="0"/>
              <a:t>etc…</a:t>
            </a:r>
          </a:p>
          <a:p>
            <a:pPr marL="0" indent="0">
              <a:buNone/>
            </a:pPr>
            <a:endParaRPr lang="en-GB" sz="3200" dirty="0"/>
          </a:p>
          <a:p>
            <a:endParaRPr lang="en-GB" dirty="0"/>
          </a:p>
          <a:p>
            <a:pPr lvl="1"/>
            <a:endParaRPr lang="en-GB" dirty="0"/>
          </a:p>
        </p:txBody>
      </p:sp>
    </p:spTree>
    <p:extLst>
      <p:ext uri="{BB962C8B-B14F-4D97-AF65-F5344CB8AC3E}">
        <p14:creationId xmlns:p14="http://schemas.microsoft.com/office/powerpoint/2010/main" val="32321855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5CCDB-EEBB-C9C9-3FD9-4819878D2FD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F3BE387-C57E-531E-A211-DB5AF1695F65}"/>
              </a:ext>
            </a:extLst>
          </p:cNvPr>
          <p:cNvSpPr>
            <a:spLocks noGrp="1"/>
          </p:cNvSpPr>
          <p:nvPr>
            <p:ph type="title"/>
          </p:nvPr>
        </p:nvSpPr>
        <p:spPr/>
        <p:txBody>
          <a:bodyPr>
            <a:normAutofit/>
          </a:bodyPr>
          <a:lstStyle/>
          <a:p>
            <a:r>
              <a:rPr lang="cs-CZ" dirty="0" err="1"/>
              <a:t>Books</a:t>
            </a:r>
            <a:r>
              <a:rPr lang="cs-CZ" dirty="0"/>
              <a:t> on </a:t>
            </a:r>
            <a:r>
              <a:rPr lang="cs-CZ" dirty="0" err="1"/>
              <a:t>statistical</a:t>
            </a:r>
            <a:r>
              <a:rPr lang="cs-CZ" dirty="0"/>
              <a:t> </a:t>
            </a:r>
            <a:r>
              <a:rPr lang="cs-CZ" dirty="0" err="1"/>
              <a:t>methods</a:t>
            </a:r>
            <a:r>
              <a:rPr lang="cs-CZ" dirty="0"/>
              <a:t> in </a:t>
            </a:r>
            <a:r>
              <a:rPr lang="cs-CZ" dirty="0" err="1"/>
              <a:t>library</a:t>
            </a:r>
            <a:endParaRPr lang="cs-CZ" dirty="0"/>
          </a:p>
        </p:txBody>
      </p:sp>
      <p:pic>
        <p:nvPicPr>
          <p:cNvPr id="7" name="Zástupný obsah 6" descr="Obsah obrázku text, snímek obrazovky, Písmo, Webová stránka&#10;&#10;Popis byl vytvořen automaticky">
            <a:extLst>
              <a:ext uri="{FF2B5EF4-FFF2-40B4-BE49-F238E27FC236}">
                <a16:creationId xmlns:a16="http://schemas.microsoft.com/office/drawing/2014/main" id="{A13192E3-41C0-BDE1-51B4-8E6C468475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6158" y="1825625"/>
            <a:ext cx="8859683" cy="4351338"/>
          </a:xfrm>
        </p:spPr>
      </p:pic>
    </p:spTree>
    <p:extLst>
      <p:ext uri="{BB962C8B-B14F-4D97-AF65-F5344CB8AC3E}">
        <p14:creationId xmlns:p14="http://schemas.microsoft.com/office/powerpoint/2010/main" val="3704147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lstStyle/>
          <a:p>
            <a:r>
              <a:rPr lang="cs-CZ" dirty="0" err="1"/>
              <a:t>Analysing</a:t>
            </a:r>
            <a:r>
              <a:rPr lang="cs-CZ" dirty="0"/>
              <a:t> </a:t>
            </a:r>
            <a:r>
              <a:rPr lang="cs-CZ" dirty="0" err="1"/>
              <a:t>qualitative</a:t>
            </a:r>
            <a:r>
              <a:rPr lang="cs-CZ" dirty="0"/>
              <a:t> data</a:t>
            </a:r>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a:bodyPr>
          <a:lstStyle/>
          <a:p>
            <a:r>
              <a:rPr lang="en-GB" sz="3200" dirty="0"/>
              <a:t>Qualitative data are likely to be characterised by their richness and fullness, based on your opportunity to explore a subject in as real a manner as is possible. </a:t>
            </a:r>
          </a:p>
          <a:p>
            <a:r>
              <a:rPr lang="en-GB" sz="3200" dirty="0"/>
              <a:t>In qualitative research, meanings are principally derived from words and images, not numbers.</a:t>
            </a:r>
          </a:p>
          <a:p>
            <a:r>
              <a:rPr lang="en-GB" sz="3200" dirty="0"/>
              <a:t>Since words and images may have multiple meanings as well as unclear meanings, it is necessary to explore and clarify these with great care.</a:t>
            </a:r>
          </a:p>
        </p:txBody>
      </p:sp>
    </p:spTree>
    <p:extLst>
      <p:ext uri="{BB962C8B-B14F-4D97-AF65-F5344CB8AC3E}">
        <p14:creationId xmlns:p14="http://schemas.microsoft.com/office/powerpoint/2010/main" val="42545900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4D578-FF52-DED7-D402-4396C0C44D9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A3FDA46-6621-6393-B915-2DBA2B6DAD46}"/>
              </a:ext>
            </a:extLst>
          </p:cNvPr>
          <p:cNvSpPr>
            <a:spLocks noGrp="1"/>
          </p:cNvSpPr>
          <p:nvPr>
            <p:ph type="title"/>
          </p:nvPr>
        </p:nvSpPr>
        <p:spPr/>
        <p:txBody>
          <a:bodyPr>
            <a:normAutofit/>
          </a:bodyPr>
          <a:lstStyle/>
          <a:p>
            <a:r>
              <a:rPr lang="cs-CZ" dirty="0" err="1"/>
              <a:t>Books</a:t>
            </a:r>
            <a:r>
              <a:rPr lang="cs-CZ" dirty="0"/>
              <a:t> on </a:t>
            </a:r>
            <a:r>
              <a:rPr lang="cs-CZ" dirty="0" err="1"/>
              <a:t>statistical</a:t>
            </a:r>
            <a:r>
              <a:rPr lang="cs-CZ" dirty="0"/>
              <a:t> </a:t>
            </a:r>
            <a:r>
              <a:rPr lang="cs-CZ" dirty="0" err="1"/>
              <a:t>methods</a:t>
            </a:r>
            <a:r>
              <a:rPr lang="cs-CZ" dirty="0"/>
              <a:t> in </a:t>
            </a:r>
            <a:r>
              <a:rPr lang="cs-CZ" dirty="0" err="1"/>
              <a:t>library</a:t>
            </a:r>
            <a:endParaRPr lang="cs-CZ" dirty="0"/>
          </a:p>
        </p:txBody>
      </p:sp>
      <p:pic>
        <p:nvPicPr>
          <p:cNvPr id="4" name="Zástupný obsah 3" descr="Obsah obrázku text, snímek obrazovky, Webová stránka, software&#10;&#10;Popis byl vytvořen automaticky">
            <a:extLst>
              <a:ext uri="{FF2B5EF4-FFF2-40B4-BE49-F238E27FC236}">
                <a16:creationId xmlns:a16="http://schemas.microsoft.com/office/drawing/2014/main" id="{62322254-CDA9-36B6-BF03-EEE0556C70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6805" y="1825625"/>
            <a:ext cx="7938389" cy="4351338"/>
          </a:xfrm>
        </p:spPr>
      </p:pic>
    </p:spTree>
    <p:extLst>
      <p:ext uri="{BB962C8B-B14F-4D97-AF65-F5344CB8AC3E}">
        <p14:creationId xmlns:p14="http://schemas.microsoft.com/office/powerpoint/2010/main" val="34984744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827ED-E26E-4764-7CE9-18AD65E83B1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493566E-8C9F-8AE5-4CD4-7D70DDD37412}"/>
              </a:ext>
            </a:extLst>
          </p:cNvPr>
          <p:cNvSpPr>
            <a:spLocks noGrp="1"/>
          </p:cNvSpPr>
          <p:nvPr>
            <p:ph type="title"/>
          </p:nvPr>
        </p:nvSpPr>
        <p:spPr/>
        <p:txBody>
          <a:bodyPr>
            <a:normAutofit/>
          </a:bodyPr>
          <a:lstStyle/>
          <a:p>
            <a:r>
              <a:rPr lang="cs-CZ" dirty="0" err="1"/>
              <a:t>Trusted</a:t>
            </a:r>
            <a:r>
              <a:rPr lang="cs-CZ" dirty="0"/>
              <a:t> </a:t>
            </a:r>
            <a:r>
              <a:rPr lang="cs-CZ" dirty="0" err="1"/>
              <a:t>Youtube</a:t>
            </a:r>
            <a:r>
              <a:rPr lang="cs-CZ" dirty="0"/>
              <a:t> </a:t>
            </a:r>
            <a:r>
              <a:rPr lang="cs-CZ" dirty="0" err="1"/>
              <a:t>Channels</a:t>
            </a:r>
            <a:endParaRPr lang="cs-CZ" dirty="0"/>
          </a:p>
        </p:txBody>
      </p:sp>
      <p:sp>
        <p:nvSpPr>
          <p:cNvPr id="5" name="Zástupný obsah 4">
            <a:extLst>
              <a:ext uri="{FF2B5EF4-FFF2-40B4-BE49-F238E27FC236}">
                <a16:creationId xmlns:a16="http://schemas.microsoft.com/office/drawing/2014/main" id="{D3C62FB0-485C-3E1E-20E2-FD2257311D42}"/>
              </a:ext>
            </a:extLst>
          </p:cNvPr>
          <p:cNvSpPr>
            <a:spLocks noGrp="1"/>
          </p:cNvSpPr>
          <p:nvPr>
            <p:ph idx="1"/>
          </p:nvPr>
        </p:nvSpPr>
        <p:spPr/>
        <p:txBody>
          <a:bodyPr>
            <a:normAutofit lnSpcReduction="10000"/>
          </a:bodyPr>
          <a:lstStyle/>
          <a:p>
            <a:r>
              <a:rPr lang="cs-CZ" dirty="0">
                <a:hlinkClick r:id="rId2"/>
              </a:rPr>
              <a:t>https://www.youtube.com/@statquest</a:t>
            </a:r>
            <a:endParaRPr lang="cs-CZ" dirty="0"/>
          </a:p>
          <a:p>
            <a:endParaRPr lang="cs-CZ" dirty="0"/>
          </a:p>
          <a:p>
            <a:r>
              <a:rPr lang="cs-CZ" dirty="0">
                <a:hlinkClick r:id="rId3"/>
              </a:rPr>
              <a:t>https://www.youtube.com/@rossavilla8664</a:t>
            </a:r>
            <a:endParaRPr lang="cs-CZ" dirty="0"/>
          </a:p>
          <a:p>
            <a:endParaRPr lang="cs-CZ" dirty="0"/>
          </a:p>
          <a:p>
            <a:r>
              <a:rPr lang="cs-CZ" dirty="0">
                <a:hlinkClick r:id="rId4"/>
              </a:rPr>
              <a:t>https://www.youtube.com/@statisticsfun</a:t>
            </a:r>
            <a:endParaRPr lang="cs-CZ" dirty="0"/>
          </a:p>
          <a:p>
            <a:endParaRPr lang="cs-CZ" dirty="0"/>
          </a:p>
          <a:p>
            <a:r>
              <a:rPr lang="cs-CZ" dirty="0">
                <a:hlinkClick r:id="rId5"/>
              </a:rPr>
              <a:t>https://www.youtube.com/@how2stats</a:t>
            </a:r>
            <a:endParaRPr lang="cs-CZ" dirty="0"/>
          </a:p>
          <a:p>
            <a:endParaRPr lang="cs-CZ" dirty="0"/>
          </a:p>
          <a:p>
            <a:r>
              <a:rPr lang="cs-CZ" dirty="0">
                <a:hlinkClick r:id="rId6"/>
              </a:rPr>
              <a:t>https://www.youtube.com/@BrandonFoltz</a:t>
            </a:r>
            <a:endParaRPr lang="cs-CZ" dirty="0"/>
          </a:p>
          <a:p>
            <a:endParaRPr lang="cs-CZ" dirty="0"/>
          </a:p>
        </p:txBody>
      </p:sp>
      <p:pic>
        <p:nvPicPr>
          <p:cNvPr id="9" name="Obrázek 8">
            <a:extLst>
              <a:ext uri="{FF2B5EF4-FFF2-40B4-BE49-F238E27FC236}">
                <a16:creationId xmlns:a16="http://schemas.microsoft.com/office/drawing/2014/main" id="{93CB4133-4B62-7E15-E817-C904C4E3E4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70607" y="1541753"/>
            <a:ext cx="753484" cy="753484"/>
          </a:xfrm>
          <a:prstGeom prst="rect">
            <a:avLst/>
          </a:prstGeom>
        </p:spPr>
      </p:pic>
      <p:pic>
        <p:nvPicPr>
          <p:cNvPr id="11" name="Obrázek 10" descr="Obsah obrázku oblečení, Lidská tvář, košile/tričko, látka&#10;&#10;Popis byl vytvořen automaticky">
            <a:extLst>
              <a:ext uri="{FF2B5EF4-FFF2-40B4-BE49-F238E27FC236}">
                <a16:creationId xmlns:a16="http://schemas.microsoft.com/office/drawing/2014/main" id="{30B3508C-9355-0364-0A93-52BF998B6B2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66724" y="2467841"/>
            <a:ext cx="753484" cy="753484"/>
          </a:xfrm>
          <a:prstGeom prst="rect">
            <a:avLst/>
          </a:prstGeom>
        </p:spPr>
      </p:pic>
      <p:pic>
        <p:nvPicPr>
          <p:cNvPr id="13" name="Obrázek 12" descr="Obsah obrázku Lidská tvář, osoba, úsměv, Čelo&#10;&#10;Popis byl vytvořen automaticky">
            <a:extLst>
              <a:ext uri="{FF2B5EF4-FFF2-40B4-BE49-F238E27FC236}">
                <a16:creationId xmlns:a16="http://schemas.microsoft.com/office/drawing/2014/main" id="{6D81E106-625B-BDD3-FABE-A393892A72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47349" y="3429000"/>
            <a:ext cx="753484" cy="753484"/>
          </a:xfrm>
          <a:prstGeom prst="rect">
            <a:avLst/>
          </a:prstGeom>
        </p:spPr>
      </p:pic>
      <p:pic>
        <p:nvPicPr>
          <p:cNvPr id="15" name="Obrázek 14" descr="Obsah obrázku osoba, Lidská tvář, oblečení, vázanka&#10;&#10;Popis byl vytvořen automaticky">
            <a:extLst>
              <a:ext uri="{FF2B5EF4-FFF2-40B4-BE49-F238E27FC236}">
                <a16:creationId xmlns:a16="http://schemas.microsoft.com/office/drawing/2014/main" id="{A0868AA4-4BF2-1FDC-3F2B-728F01B821A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89536" y="4355088"/>
            <a:ext cx="753484" cy="753484"/>
          </a:xfrm>
          <a:prstGeom prst="rect">
            <a:avLst/>
          </a:prstGeom>
        </p:spPr>
      </p:pic>
      <p:pic>
        <p:nvPicPr>
          <p:cNvPr id="17" name="Obrázek 16" descr="Obsah obrázku Lidská tvář, brýle, osoba, muž&#10;&#10;Popis byl vytvořen automaticky">
            <a:extLst>
              <a:ext uri="{FF2B5EF4-FFF2-40B4-BE49-F238E27FC236}">
                <a16:creationId xmlns:a16="http://schemas.microsoft.com/office/drawing/2014/main" id="{656C01A3-241E-A572-63C3-9CD3B26C36F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89982" y="5423479"/>
            <a:ext cx="753484" cy="753484"/>
          </a:xfrm>
          <a:prstGeom prst="rect">
            <a:avLst/>
          </a:prstGeom>
        </p:spPr>
      </p:pic>
    </p:spTree>
    <p:extLst>
      <p:ext uri="{BB962C8B-B14F-4D97-AF65-F5344CB8AC3E}">
        <p14:creationId xmlns:p14="http://schemas.microsoft.com/office/powerpoint/2010/main" val="36288450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ctr">
              <a:lnSpc>
                <a:spcPct val="200000"/>
              </a:lnSpc>
              <a:buNone/>
            </a:pPr>
            <a:r>
              <a:rPr lang="en-GB" sz="3600" b="1" dirty="0"/>
              <a:t>3</a:t>
            </a:r>
          </a:p>
          <a:p>
            <a:pPr marL="0" indent="0" algn="ctr">
              <a:lnSpc>
                <a:spcPct val="200000"/>
              </a:lnSpc>
              <a:buNone/>
            </a:pPr>
            <a:r>
              <a:rPr lang="en-GB" sz="3600" b="1" dirty="0"/>
              <a:t>Writing convincing conclusions</a:t>
            </a:r>
          </a:p>
          <a:p>
            <a:pPr marL="0" indent="0" algn="ctr">
              <a:lnSpc>
                <a:spcPct val="200000"/>
              </a:lnSpc>
              <a:buNone/>
            </a:pPr>
            <a:endParaRPr lang="en-GB" sz="3600" b="1" dirty="0"/>
          </a:p>
          <a:p>
            <a:pPr marL="0" indent="0" algn="ctr">
              <a:lnSpc>
                <a:spcPct val="200000"/>
              </a:lnSpc>
              <a:buNone/>
            </a:pPr>
            <a:endParaRPr lang="en-GB" sz="3600" b="1" dirty="0"/>
          </a:p>
        </p:txBody>
      </p:sp>
    </p:spTree>
    <p:extLst>
      <p:ext uri="{BB962C8B-B14F-4D97-AF65-F5344CB8AC3E}">
        <p14:creationId xmlns:p14="http://schemas.microsoft.com/office/powerpoint/2010/main" val="11412441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err="1"/>
              <a:t>Convincing</a:t>
            </a:r>
            <a:r>
              <a:rPr lang="cs-CZ" dirty="0"/>
              <a:t> </a:t>
            </a:r>
            <a:r>
              <a:rPr lang="cs-CZ" dirty="0" err="1"/>
              <a:t>conclusions</a:t>
            </a:r>
            <a:endParaRPr lang="cs-CZ" dirty="0"/>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a:bodyPr>
          <a:lstStyle/>
          <a:p>
            <a:r>
              <a:rPr lang="en-GB" sz="3200" b="1" dirty="0"/>
              <a:t>Synthesize, Don’t Summarize:</a:t>
            </a:r>
          </a:p>
          <a:p>
            <a:pPr lvl="1"/>
            <a:r>
              <a:rPr lang="en-GB" sz="2800" dirty="0"/>
              <a:t>Instead of simply summarizing the chapters, synthesize the key findings or arguments to show how they come together to support your thesis.</a:t>
            </a:r>
          </a:p>
          <a:p>
            <a:r>
              <a:rPr lang="en-GB" sz="3200" b="1" dirty="0"/>
              <a:t>Reflect on the Significance:</a:t>
            </a:r>
          </a:p>
          <a:p>
            <a:pPr lvl="1"/>
            <a:r>
              <a:rPr lang="en-GB" sz="2800" dirty="0"/>
              <a:t>Clearly articulate the significance of your research, emphasizing its contribution to the field or company.</a:t>
            </a:r>
          </a:p>
          <a:p>
            <a:endParaRPr lang="en-GB" dirty="0"/>
          </a:p>
          <a:p>
            <a:pPr lvl="1"/>
            <a:endParaRPr lang="en-GB" dirty="0"/>
          </a:p>
        </p:txBody>
      </p:sp>
    </p:spTree>
    <p:extLst>
      <p:ext uri="{BB962C8B-B14F-4D97-AF65-F5344CB8AC3E}">
        <p14:creationId xmlns:p14="http://schemas.microsoft.com/office/powerpoint/2010/main" val="8407509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err="1"/>
              <a:t>Convincing</a:t>
            </a:r>
            <a:r>
              <a:rPr lang="cs-CZ" dirty="0"/>
              <a:t> </a:t>
            </a:r>
            <a:r>
              <a:rPr lang="cs-CZ" dirty="0" err="1"/>
              <a:t>conclusions</a:t>
            </a:r>
            <a:endParaRPr lang="cs-CZ" dirty="0"/>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a:bodyPr>
          <a:lstStyle/>
          <a:p>
            <a:r>
              <a:rPr lang="en-GB" sz="3200" b="1" dirty="0"/>
              <a:t>Address Limitations and Future Work:</a:t>
            </a:r>
          </a:p>
          <a:p>
            <a:pPr lvl="1"/>
            <a:r>
              <a:rPr lang="en-GB" sz="2800" dirty="0"/>
              <a:t>Acknowledge any limitations of your study and suggest potential areas for future research, demonstrating your critical thinking and understanding of the subject.</a:t>
            </a:r>
          </a:p>
          <a:p>
            <a:r>
              <a:rPr lang="en-GB" sz="3200" b="1" dirty="0"/>
              <a:t>End with a Strong Final Thought:</a:t>
            </a:r>
          </a:p>
          <a:p>
            <a:pPr lvl="1"/>
            <a:r>
              <a:rPr lang="en-GB" sz="2800" dirty="0"/>
              <a:t>Conclude with a memorable final thought or statement that leaves a lasting impression and underscores the importance of your research.</a:t>
            </a:r>
          </a:p>
          <a:p>
            <a:endParaRPr lang="en-GB" dirty="0"/>
          </a:p>
          <a:p>
            <a:pPr lvl="1"/>
            <a:endParaRPr lang="en-GB" dirty="0"/>
          </a:p>
        </p:txBody>
      </p:sp>
    </p:spTree>
    <p:extLst>
      <p:ext uri="{BB962C8B-B14F-4D97-AF65-F5344CB8AC3E}">
        <p14:creationId xmlns:p14="http://schemas.microsoft.com/office/powerpoint/2010/main" val="2032328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dirty="0"/>
          </a:p>
        </p:txBody>
      </p:sp>
      <p:sp>
        <p:nvSpPr>
          <p:cNvPr id="3" name="Content Placeholder 2"/>
          <p:cNvSpPr>
            <a:spLocks noGrp="1"/>
          </p:cNvSpPr>
          <p:nvPr>
            <p:ph idx="1"/>
          </p:nvPr>
        </p:nvSpPr>
        <p:spPr/>
        <p:txBody>
          <a:bodyPr>
            <a:noAutofit/>
          </a:bodyPr>
          <a:lstStyle/>
          <a:p>
            <a:pPr marL="0" indent="0" algn="ctr">
              <a:lnSpc>
                <a:spcPct val="200000"/>
              </a:lnSpc>
              <a:buNone/>
            </a:pPr>
            <a:r>
              <a:rPr lang="en-GB" sz="3600" b="1" dirty="0"/>
              <a:t>4</a:t>
            </a:r>
          </a:p>
          <a:p>
            <a:pPr marL="0" indent="0" algn="ctr">
              <a:lnSpc>
                <a:spcPct val="200000"/>
              </a:lnSpc>
              <a:buNone/>
            </a:pPr>
            <a:r>
              <a:rPr lang="en-GB" sz="3600" b="1" dirty="0"/>
              <a:t>Presentation skills</a:t>
            </a:r>
          </a:p>
          <a:p>
            <a:pPr marL="0" indent="0" algn="ctr">
              <a:lnSpc>
                <a:spcPct val="200000"/>
              </a:lnSpc>
              <a:buNone/>
            </a:pPr>
            <a:endParaRPr lang="en-GB" sz="3600" b="1" dirty="0"/>
          </a:p>
          <a:p>
            <a:pPr marL="0" indent="0" algn="ctr">
              <a:lnSpc>
                <a:spcPct val="200000"/>
              </a:lnSpc>
              <a:buNone/>
            </a:pPr>
            <a:endParaRPr lang="en-GB" sz="3600" b="1" dirty="0"/>
          </a:p>
        </p:txBody>
      </p:sp>
    </p:spTree>
    <p:extLst>
      <p:ext uri="{BB962C8B-B14F-4D97-AF65-F5344CB8AC3E}">
        <p14:creationId xmlns:p14="http://schemas.microsoft.com/office/powerpoint/2010/main" val="121566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err="1"/>
              <a:t>Less</a:t>
            </a:r>
            <a:r>
              <a:rPr lang="cs-CZ" dirty="0"/>
              <a:t> </a:t>
            </a:r>
            <a:r>
              <a:rPr lang="cs-CZ" dirty="0" err="1"/>
              <a:t>is</a:t>
            </a:r>
            <a:r>
              <a:rPr lang="cs-CZ" dirty="0"/>
              <a:t> more</a:t>
            </a:r>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a:bodyPr>
          <a:lstStyle/>
          <a:p>
            <a:r>
              <a:rPr lang="en-GB" sz="3200" dirty="0"/>
              <a:t>Resist the temptation to cram too much information, text, or complex graphics onto your slides. </a:t>
            </a:r>
          </a:p>
          <a:p>
            <a:r>
              <a:rPr lang="en-GB" sz="3200" dirty="0"/>
              <a:t>Overloaded slides can overwhelm your audience, making it hard for them to follow your main points. </a:t>
            </a:r>
          </a:p>
          <a:p>
            <a:r>
              <a:rPr lang="en-GB" sz="3200" dirty="0"/>
              <a:t>Stick to key points and use visuals effectively to complement your speech, not replace it.</a:t>
            </a:r>
          </a:p>
          <a:p>
            <a:r>
              <a:rPr lang="en-GB" sz="3200" dirty="0"/>
              <a:t>7x7 rule.</a:t>
            </a:r>
            <a:endParaRPr lang="en-GB" dirty="0"/>
          </a:p>
          <a:p>
            <a:pPr lvl="1"/>
            <a:endParaRPr lang="en-GB" dirty="0"/>
          </a:p>
        </p:txBody>
      </p:sp>
      <p:pic>
        <p:nvPicPr>
          <p:cNvPr id="7170" name="Picture 2" descr="Less-Is-More Icons - Free SVG &amp; PNG Less-Is-More Images - Noun Project">
            <a:extLst>
              <a:ext uri="{FF2B5EF4-FFF2-40B4-BE49-F238E27FC236}">
                <a16:creationId xmlns:a16="http://schemas.microsoft.com/office/drawing/2014/main" id="{0798DC61-3AD5-3A8E-1D37-BBF09599D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3781" y="110669"/>
            <a:ext cx="1580019" cy="1580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3394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err="1"/>
              <a:t>Practice</a:t>
            </a:r>
            <a:r>
              <a:rPr lang="cs-CZ" dirty="0"/>
              <a:t> </a:t>
            </a:r>
            <a:r>
              <a:rPr lang="cs-CZ" dirty="0" err="1"/>
              <a:t>makes</a:t>
            </a:r>
            <a:r>
              <a:rPr lang="cs-CZ" dirty="0"/>
              <a:t> </a:t>
            </a:r>
            <a:r>
              <a:rPr lang="cs-CZ" dirty="0" err="1"/>
              <a:t>perfect</a:t>
            </a:r>
            <a:endParaRPr lang="cs-CZ" dirty="0"/>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lnSpcReduction="10000"/>
          </a:bodyPr>
          <a:lstStyle/>
          <a:p>
            <a:r>
              <a:rPr lang="en-GB" sz="3200" dirty="0"/>
              <a:t>Avoid going into your presentation without sufficient practice. </a:t>
            </a:r>
          </a:p>
          <a:p>
            <a:r>
              <a:rPr lang="en-GB" sz="3200" dirty="0"/>
              <a:t>Familiarity with your material and the flow of your presentation is crucial. </a:t>
            </a:r>
          </a:p>
          <a:p>
            <a:r>
              <a:rPr lang="en-GB" sz="3200" dirty="0"/>
              <a:t>Practice helps in managing time effectively, smoothing transitions between topics, and refining your speaking pace and tone.</a:t>
            </a:r>
          </a:p>
          <a:p>
            <a:r>
              <a:rPr lang="en-GB" sz="3200" dirty="0"/>
              <a:t>Use your colleague students to be the judge in your practice sessions.</a:t>
            </a:r>
            <a:endParaRPr lang="en-GB" dirty="0"/>
          </a:p>
        </p:txBody>
      </p:sp>
      <p:pic>
        <p:nvPicPr>
          <p:cNvPr id="6146" name="Picture 2">
            <a:extLst>
              <a:ext uri="{FF2B5EF4-FFF2-40B4-BE49-F238E27FC236}">
                <a16:creationId xmlns:a16="http://schemas.microsoft.com/office/drawing/2014/main" id="{B2C0E638-15E0-A836-52A8-8C0AED5B63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0649" y="345358"/>
            <a:ext cx="1283151" cy="1345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2987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a:t>Focus on audience</a:t>
            </a:r>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a:bodyPr>
          <a:lstStyle/>
          <a:p>
            <a:r>
              <a:rPr lang="en-GB" sz="3200" dirty="0"/>
              <a:t>Don't just focus on your slides or script; engage with your audience. </a:t>
            </a:r>
          </a:p>
          <a:p>
            <a:r>
              <a:rPr lang="en-GB" sz="3200" dirty="0"/>
              <a:t>Avoiding eye contact, not acknowledging the presence of your audience, or failing to gauge their reactions can make your presentation less effective. </a:t>
            </a:r>
          </a:p>
          <a:p>
            <a:r>
              <a:rPr lang="en-GB" sz="3200" dirty="0"/>
              <a:t>Interaction, even in subtle ways, helps in keeping the audience engaged.</a:t>
            </a:r>
          </a:p>
        </p:txBody>
      </p:sp>
      <p:pic>
        <p:nvPicPr>
          <p:cNvPr id="5122" name="Picture 2">
            <a:extLst>
              <a:ext uri="{FF2B5EF4-FFF2-40B4-BE49-F238E27FC236}">
                <a16:creationId xmlns:a16="http://schemas.microsoft.com/office/drawing/2014/main" id="{E01B83F6-D841-22D3-1513-93396858DA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7146" y="0"/>
            <a:ext cx="2032000" cy="20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2041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a:t>Time </a:t>
            </a:r>
            <a:r>
              <a:rPr lang="cs-CZ" dirty="0" err="1"/>
              <a:t>is</a:t>
            </a:r>
            <a:r>
              <a:rPr lang="cs-CZ" dirty="0"/>
              <a:t> </a:t>
            </a:r>
            <a:r>
              <a:rPr lang="cs-CZ" dirty="0" err="1"/>
              <a:t>money</a:t>
            </a:r>
            <a:endParaRPr lang="cs-CZ" dirty="0"/>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a:bodyPr>
          <a:lstStyle/>
          <a:p>
            <a:r>
              <a:rPr lang="en-GB" sz="3200" dirty="0"/>
              <a:t>Be mindful of the time allocated for your presentation. </a:t>
            </a:r>
          </a:p>
          <a:p>
            <a:r>
              <a:rPr lang="en-GB" sz="3200" dirty="0"/>
              <a:t>Running significantly over time can be as problematic as a presentation that is too brief. </a:t>
            </a:r>
          </a:p>
          <a:p>
            <a:r>
              <a:rPr lang="en-GB" sz="3200" dirty="0"/>
              <a:t>It shows a lack of preparation and respect for the audience's time. </a:t>
            </a:r>
          </a:p>
          <a:p>
            <a:r>
              <a:rPr lang="en-GB" sz="3200" dirty="0"/>
              <a:t>Ensure your presentation covers all key points within the allotted time.</a:t>
            </a:r>
          </a:p>
          <a:p>
            <a:r>
              <a:rPr lang="en-GB" sz="3200" dirty="0"/>
              <a:t>Practice with stopwatch</a:t>
            </a:r>
            <a:endParaRPr lang="en-GB" dirty="0"/>
          </a:p>
        </p:txBody>
      </p:sp>
      <p:pic>
        <p:nvPicPr>
          <p:cNvPr id="4098" name="Picture 2" descr="Stopwatch - Free interface icons">
            <a:extLst>
              <a:ext uri="{FF2B5EF4-FFF2-40B4-BE49-F238E27FC236}">
                <a16:creationId xmlns:a16="http://schemas.microsoft.com/office/drawing/2014/main" id="{54B2BFBA-7F2C-3FFA-4F3E-42A469679D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8192" y="365125"/>
            <a:ext cx="1816862" cy="1816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902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lstStyle/>
          <a:p>
            <a:r>
              <a:rPr lang="en-GB" dirty="0"/>
              <a:t>Collecting qualitative data</a:t>
            </a:r>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lnSpcReduction="10000"/>
          </a:bodyPr>
          <a:lstStyle/>
          <a:p>
            <a:r>
              <a:rPr lang="en-GB" sz="3600" dirty="0"/>
              <a:t>Qualitative data can be generated in many forms:</a:t>
            </a:r>
          </a:p>
          <a:p>
            <a:pPr lvl="1"/>
            <a:r>
              <a:rPr lang="en-GB" dirty="0"/>
              <a:t>Archival and documentary research (secondary data)</a:t>
            </a:r>
          </a:p>
          <a:p>
            <a:pPr lvl="1"/>
            <a:r>
              <a:rPr lang="en-GB" dirty="0"/>
              <a:t>Observations, surveys and interviews (primary data)</a:t>
            </a:r>
          </a:p>
          <a:p>
            <a:r>
              <a:rPr lang="en-GB" sz="3600" dirty="0"/>
              <a:t>Primary qualitative data are recorded and have to be </a:t>
            </a:r>
            <a:r>
              <a:rPr lang="en-GB" sz="3600" b="1" dirty="0" err="1"/>
              <a:t>transcripted</a:t>
            </a:r>
            <a:r>
              <a:rPr lang="en-GB" sz="3600" dirty="0"/>
              <a:t> later on.</a:t>
            </a:r>
          </a:p>
          <a:p>
            <a:pPr lvl="1"/>
            <a:r>
              <a:rPr lang="en-GB" sz="3200" dirty="0"/>
              <a:t>As an interviewer, you would be interested not only in what participants said, but in the way they said it as well.</a:t>
            </a:r>
          </a:p>
          <a:p>
            <a:pPr lvl="2"/>
            <a:r>
              <a:rPr lang="en-GB" sz="2800" dirty="0"/>
              <a:t>Tone of a voice</a:t>
            </a:r>
          </a:p>
          <a:p>
            <a:pPr lvl="2"/>
            <a:r>
              <a:rPr lang="en-GB" sz="2800" dirty="0"/>
              <a:t>Facial expression</a:t>
            </a:r>
          </a:p>
          <a:p>
            <a:pPr lvl="2"/>
            <a:r>
              <a:rPr lang="en-GB" sz="2800" dirty="0"/>
              <a:t>Body language</a:t>
            </a:r>
          </a:p>
        </p:txBody>
      </p:sp>
    </p:spTree>
    <p:extLst>
      <p:ext uri="{BB962C8B-B14F-4D97-AF65-F5344CB8AC3E}">
        <p14:creationId xmlns:p14="http://schemas.microsoft.com/office/powerpoint/2010/main" val="37972545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err="1"/>
              <a:t>Visual</a:t>
            </a:r>
            <a:r>
              <a:rPr lang="cs-CZ" dirty="0"/>
              <a:t> </a:t>
            </a:r>
            <a:r>
              <a:rPr lang="cs-CZ" dirty="0" err="1"/>
              <a:t>communication</a:t>
            </a:r>
            <a:endParaRPr lang="cs-CZ" dirty="0"/>
          </a:p>
        </p:txBody>
      </p:sp>
      <p:sp>
        <p:nvSpPr>
          <p:cNvPr id="5" name="Zástupný obsah 4">
            <a:extLst>
              <a:ext uri="{FF2B5EF4-FFF2-40B4-BE49-F238E27FC236}">
                <a16:creationId xmlns:a16="http://schemas.microsoft.com/office/drawing/2014/main" id="{DB9E793A-F4C4-3E81-1155-ABBCFCC23FB0}"/>
              </a:ext>
            </a:extLst>
          </p:cNvPr>
          <p:cNvSpPr>
            <a:spLocks noGrp="1"/>
          </p:cNvSpPr>
          <p:nvPr>
            <p:ph idx="1"/>
          </p:nvPr>
        </p:nvSpPr>
        <p:spPr/>
        <p:txBody>
          <a:bodyPr/>
          <a:lstStyle/>
          <a:p>
            <a:endParaRPr lang="cs-CZ"/>
          </a:p>
        </p:txBody>
      </p:sp>
      <p:pic>
        <p:nvPicPr>
          <p:cNvPr id="9218" name="Picture 2" descr="Data Presentation - Pie Charts | Brilliant Math &amp; Science Wiki">
            <a:extLst>
              <a:ext uri="{FF2B5EF4-FFF2-40B4-BE49-F238E27FC236}">
                <a16:creationId xmlns:a16="http://schemas.microsoft.com/office/drawing/2014/main" id="{77F618FA-9412-47FE-64F6-DDE8C02273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4422" y="1606909"/>
            <a:ext cx="7183155" cy="4788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8000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err="1"/>
              <a:t>Visual</a:t>
            </a:r>
            <a:r>
              <a:rPr lang="cs-CZ" dirty="0"/>
              <a:t> </a:t>
            </a:r>
            <a:r>
              <a:rPr lang="cs-CZ" dirty="0" err="1"/>
              <a:t>communication</a:t>
            </a:r>
            <a:endParaRPr lang="cs-CZ" dirty="0"/>
          </a:p>
        </p:txBody>
      </p:sp>
      <p:sp>
        <p:nvSpPr>
          <p:cNvPr id="5" name="Zástupný obsah 4">
            <a:extLst>
              <a:ext uri="{FF2B5EF4-FFF2-40B4-BE49-F238E27FC236}">
                <a16:creationId xmlns:a16="http://schemas.microsoft.com/office/drawing/2014/main" id="{DB9E793A-F4C4-3E81-1155-ABBCFCC23FB0}"/>
              </a:ext>
            </a:extLst>
          </p:cNvPr>
          <p:cNvSpPr>
            <a:spLocks noGrp="1"/>
          </p:cNvSpPr>
          <p:nvPr>
            <p:ph idx="1"/>
          </p:nvPr>
        </p:nvSpPr>
        <p:spPr/>
        <p:txBody>
          <a:bodyPr/>
          <a:lstStyle/>
          <a:p>
            <a:endParaRPr lang="cs-CZ"/>
          </a:p>
        </p:txBody>
      </p:sp>
      <p:pic>
        <p:nvPicPr>
          <p:cNvPr id="11266" name="Picture 2" descr="Reformatting flow diagrams for explaining complex processes">
            <a:extLst>
              <a:ext uri="{FF2B5EF4-FFF2-40B4-BE49-F238E27FC236}">
                <a16:creationId xmlns:a16="http://schemas.microsoft.com/office/drawing/2014/main" id="{671B153B-707A-D91F-7684-BBFEA4A24F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5110" y="1471881"/>
            <a:ext cx="6547198" cy="5058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0921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normAutofit/>
          </a:bodyPr>
          <a:lstStyle/>
          <a:p>
            <a:r>
              <a:rPr lang="cs-CZ" dirty="0" err="1"/>
              <a:t>Visual</a:t>
            </a:r>
            <a:r>
              <a:rPr lang="cs-CZ" dirty="0"/>
              <a:t> </a:t>
            </a:r>
            <a:r>
              <a:rPr lang="cs-CZ" dirty="0" err="1"/>
              <a:t>communication</a:t>
            </a:r>
            <a:endParaRPr lang="cs-CZ" dirty="0"/>
          </a:p>
        </p:txBody>
      </p:sp>
      <p:sp>
        <p:nvSpPr>
          <p:cNvPr id="5" name="Zástupný obsah 4">
            <a:extLst>
              <a:ext uri="{FF2B5EF4-FFF2-40B4-BE49-F238E27FC236}">
                <a16:creationId xmlns:a16="http://schemas.microsoft.com/office/drawing/2014/main" id="{DB9E793A-F4C4-3E81-1155-ABBCFCC23FB0}"/>
              </a:ext>
            </a:extLst>
          </p:cNvPr>
          <p:cNvSpPr>
            <a:spLocks noGrp="1"/>
          </p:cNvSpPr>
          <p:nvPr>
            <p:ph idx="1"/>
          </p:nvPr>
        </p:nvSpPr>
        <p:spPr/>
        <p:txBody>
          <a:bodyPr/>
          <a:lstStyle/>
          <a:p>
            <a:endParaRPr lang="cs-CZ"/>
          </a:p>
        </p:txBody>
      </p:sp>
      <p:pic>
        <p:nvPicPr>
          <p:cNvPr id="13314" name="Picture 2" descr="Your chart has too many series: visualization tips for the non-analyst">
            <a:extLst>
              <a:ext uri="{FF2B5EF4-FFF2-40B4-BE49-F238E27FC236}">
                <a16:creationId xmlns:a16="http://schemas.microsoft.com/office/drawing/2014/main" id="{3F041D04-B05F-CB24-4228-D49A1FC218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098" y="1662440"/>
            <a:ext cx="8567803" cy="4677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2697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AE473BD-9A2A-420F-B844-12BCFA3D4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CB018903-3549-4A3B-A9DF-B26757CAA9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1" name="Rectangle 20">
              <a:extLst>
                <a:ext uri="{FF2B5EF4-FFF2-40B4-BE49-F238E27FC236}">
                  <a16:creationId xmlns:a16="http://schemas.microsoft.com/office/drawing/2014/main" id="{9E5D3F77-D07F-4F7D-97A2-E366830206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C6F5A2D-56A0-4ED7-A3E2-3CF67608FC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a:xfrm>
            <a:off x="549277" y="458033"/>
            <a:ext cx="5257798" cy="726224"/>
          </a:xfrm>
        </p:spPr>
        <p:txBody>
          <a:bodyPr vert="horz" wrap="square" lIns="91440" tIns="45720" rIns="91440" bIns="45720" rtlCol="0" anchor="ctr">
            <a:normAutofit/>
          </a:bodyPr>
          <a:lstStyle/>
          <a:p>
            <a:r>
              <a:rPr lang="en-US" sz="2200" dirty="0"/>
              <a:t>More references</a:t>
            </a:r>
          </a:p>
        </p:txBody>
      </p:sp>
      <p:pic>
        <p:nvPicPr>
          <p:cNvPr id="13" name="Obrázek 12" descr="Obsah obrázku text, snímek obrazovky&#10;&#10;Popis byl vytvořen automaticky">
            <a:extLst>
              <a:ext uri="{FF2B5EF4-FFF2-40B4-BE49-F238E27FC236}">
                <a16:creationId xmlns:a16="http://schemas.microsoft.com/office/drawing/2014/main" id="{201E0591-6081-3C6D-3B42-034C9CF62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63" y="1585983"/>
            <a:ext cx="3589750" cy="4723356"/>
          </a:xfrm>
          <a:prstGeom prst="rect">
            <a:avLst/>
          </a:prstGeom>
          <a:effectLst>
            <a:outerShdw blurRad="508000" dist="101600" dir="5400000" algn="tl" rotWithShape="0">
              <a:prstClr val="black">
                <a:alpha val="10000"/>
              </a:prstClr>
            </a:outerShdw>
          </a:effectLst>
        </p:spPr>
      </p:pic>
      <p:pic>
        <p:nvPicPr>
          <p:cNvPr id="9" name="Zástupný obsah 8" descr="Obsah obrázku text, snímek obrazovky, Písmo&#10;&#10;Popis byl vytvořen automaticky">
            <a:extLst>
              <a:ext uri="{FF2B5EF4-FFF2-40B4-BE49-F238E27FC236}">
                <a16:creationId xmlns:a16="http://schemas.microsoft.com/office/drawing/2014/main" id="{75AF47AC-7CE5-AFD1-A3F0-04523B2A962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4337761" y="1557339"/>
            <a:ext cx="3516477" cy="4752000"/>
          </a:xfrm>
          <a:prstGeom prst="rect">
            <a:avLst/>
          </a:prstGeom>
          <a:noFill/>
          <a:effectLst>
            <a:outerShdw blurRad="508000" dist="101600" dir="54000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pic>
      <p:pic>
        <p:nvPicPr>
          <p:cNvPr id="11" name="Obrázek 10" descr="Obsah obrázku text, mrak, hora, obloha&#10;&#10;Popis byl vytvořen automaticky">
            <a:extLst>
              <a:ext uri="{FF2B5EF4-FFF2-40B4-BE49-F238E27FC236}">
                <a16:creationId xmlns:a16="http://schemas.microsoft.com/office/drawing/2014/main" id="{C519CA51-999C-EB23-A4F0-8102492A9F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7222" y="1557339"/>
            <a:ext cx="3433320" cy="4752000"/>
          </a:xfrm>
          <a:prstGeom prst="rect">
            <a:avLst/>
          </a:prstGeom>
          <a:effectLst>
            <a:outerShdw blurRad="508000" dist="101600" dir="5400000" algn="tl" rotWithShape="0">
              <a:prstClr val="black">
                <a:alpha val="10000"/>
              </a:prstClr>
            </a:outerShdw>
          </a:effectLst>
        </p:spPr>
      </p:pic>
      <p:sp>
        <p:nvSpPr>
          <p:cNvPr id="3" name="AutoShape 2">
            <a:extLst>
              <a:ext uri="{FF2B5EF4-FFF2-40B4-BE49-F238E27FC236}">
                <a16:creationId xmlns:a16="http://schemas.microsoft.com/office/drawing/2014/main" id="{C6C659A4-247E-E228-EBBA-95F73ED651C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AutoShape 6">
            <a:extLst>
              <a:ext uri="{FF2B5EF4-FFF2-40B4-BE49-F238E27FC236}">
                <a16:creationId xmlns:a16="http://schemas.microsoft.com/office/drawing/2014/main" id="{040CDB80-42E3-7233-37A1-9748EF26EE9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8">
            <a:extLst>
              <a:ext uri="{FF2B5EF4-FFF2-40B4-BE49-F238E27FC236}">
                <a16:creationId xmlns:a16="http://schemas.microsoft.com/office/drawing/2014/main" id="{C2C494BE-19F5-DBCA-339B-3C81542A6C37}"/>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21747485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4683791"/>
            <a:ext cx="9144000" cy="1050566"/>
          </a:xfrm>
        </p:spPr>
        <p:txBody>
          <a:bodyPr>
            <a:normAutofit/>
          </a:bodyPr>
          <a:lstStyle/>
          <a:p>
            <a:r>
              <a:rPr lang="cs-CZ"/>
              <a:t>Thank you</a:t>
            </a:r>
            <a:endParaRPr lang="en-US" sz="4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2080" y="805109"/>
            <a:ext cx="3267839" cy="2549567"/>
          </a:xfrm>
          <a:prstGeom prst="rect">
            <a:avLst/>
          </a:prstGeom>
        </p:spPr>
      </p:pic>
    </p:spTree>
    <p:extLst>
      <p:ext uri="{BB962C8B-B14F-4D97-AF65-F5344CB8AC3E}">
        <p14:creationId xmlns:p14="http://schemas.microsoft.com/office/powerpoint/2010/main" val="3159023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lstStyle/>
          <a:p>
            <a:r>
              <a:rPr lang="en-GB" dirty="0"/>
              <a:t>Transcribing qualitative data - checklist</a:t>
            </a:r>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fontScale="85000" lnSpcReduction="20000"/>
          </a:bodyPr>
          <a:lstStyle/>
          <a:p>
            <a:pPr>
              <a:buFont typeface="Wingdings" pitchFamily="2" charset="2"/>
              <a:buChar char="ü"/>
            </a:pPr>
            <a:r>
              <a:rPr lang="en-GB" dirty="0"/>
              <a:t>Have you thought about how you intend to analyse your data and made sure that your transcription will facilitate this?</a:t>
            </a:r>
          </a:p>
          <a:p>
            <a:pPr>
              <a:buFont typeface="Wingdings" pitchFamily="2" charset="2"/>
              <a:buChar char="ü"/>
            </a:pPr>
            <a:r>
              <a:rPr lang="en-GB" dirty="0"/>
              <a:t>Have you chosen clear interviewer and respondent identifiers and used them consistently?</a:t>
            </a:r>
          </a:p>
          <a:p>
            <a:pPr>
              <a:buFont typeface="Wingdings" pitchFamily="2" charset="2"/>
              <a:buChar char="ü"/>
            </a:pPr>
            <a:r>
              <a:rPr lang="en-GB" dirty="0"/>
              <a:t>Have you included the interview questions in full in your transcription?</a:t>
            </a:r>
          </a:p>
          <a:p>
            <a:pPr>
              <a:buFont typeface="Wingdings" pitchFamily="2" charset="2"/>
              <a:buChar char="ü"/>
            </a:pPr>
            <a:r>
              <a:rPr lang="en-GB" dirty="0"/>
              <a:t>Have you saved your transcribed data using a separate file for each interview?</a:t>
            </a:r>
          </a:p>
          <a:p>
            <a:pPr>
              <a:buFont typeface="Wingdings" pitchFamily="2" charset="2"/>
              <a:buChar char="ü"/>
            </a:pPr>
            <a:r>
              <a:rPr lang="en-GB" dirty="0"/>
              <a:t>Does your filename maintain confidentiality and preserve anonymity while still allowing you to recognise important information easily?</a:t>
            </a:r>
          </a:p>
          <a:p>
            <a:pPr>
              <a:buFont typeface="Wingdings" pitchFamily="2" charset="2"/>
              <a:buChar char="ü"/>
            </a:pPr>
            <a:r>
              <a:rPr lang="en-GB" dirty="0"/>
              <a:t>Have you checked your transcript for accuracy and, where necessary, ‘cleaned up’ the data? </a:t>
            </a:r>
          </a:p>
          <a:p>
            <a:pPr>
              <a:buFont typeface="Wingdings" pitchFamily="2" charset="2"/>
              <a:buChar char="ü"/>
            </a:pPr>
            <a:r>
              <a:rPr lang="en-GB" dirty="0"/>
              <a:t>Have you stored a separate backup or security copy of each data file on your USB mass storage device or cloud?</a:t>
            </a:r>
          </a:p>
          <a:p>
            <a:endParaRPr lang="en-GB" sz="3600" dirty="0"/>
          </a:p>
          <a:p>
            <a:endParaRPr lang="en-GB" sz="3600" dirty="0"/>
          </a:p>
        </p:txBody>
      </p:sp>
    </p:spTree>
    <p:extLst>
      <p:ext uri="{BB962C8B-B14F-4D97-AF65-F5344CB8AC3E}">
        <p14:creationId xmlns:p14="http://schemas.microsoft.com/office/powerpoint/2010/main" val="378772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lstStyle/>
          <a:p>
            <a:r>
              <a:rPr lang="en-GB" dirty="0"/>
              <a:t>Analysing qualitative data</a:t>
            </a:r>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a:bodyPr>
          <a:lstStyle/>
          <a:p>
            <a:r>
              <a:rPr lang="en-GB" sz="3200" dirty="0"/>
              <a:t>There are some tools which can help you when analysing qualitative data:</a:t>
            </a:r>
          </a:p>
          <a:p>
            <a:pPr lvl="1"/>
            <a:r>
              <a:rPr lang="en-GB" sz="2800" dirty="0"/>
              <a:t>interim or progress summaries; </a:t>
            </a:r>
          </a:p>
          <a:p>
            <a:pPr lvl="1"/>
            <a:r>
              <a:rPr lang="en-GB" sz="2800" dirty="0"/>
              <a:t>transcript summaries; </a:t>
            </a:r>
          </a:p>
          <a:p>
            <a:pPr lvl="1"/>
            <a:r>
              <a:rPr lang="en-GB" sz="2800" dirty="0"/>
              <a:t>document summaries; </a:t>
            </a:r>
          </a:p>
          <a:p>
            <a:pPr lvl="1"/>
            <a:r>
              <a:rPr lang="en-GB" sz="2800" dirty="0"/>
              <a:t>self-memos;</a:t>
            </a:r>
          </a:p>
          <a:p>
            <a:pPr lvl="1"/>
            <a:r>
              <a:rPr lang="en-GB" sz="2800" dirty="0"/>
              <a:t>research notebook;</a:t>
            </a:r>
          </a:p>
          <a:p>
            <a:pPr lvl="1"/>
            <a:r>
              <a:rPr lang="en-GB" sz="2800" dirty="0"/>
              <a:t>reflective diary or journal.</a:t>
            </a:r>
          </a:p>
          <a:p>
            <a:pPr lvl="1"/>
            <a:endParaRPr lang="en-GB" dirty="0"/>
          </a:p>
          <a:p>
            <a:pPr lvl="1"/>
            <a:endParaRPr lang="en-GB" dirty="0"/>
          </a:p>
        </p:txBody>
      </p:sp>
    </p:spTree>
    <p:extLst>
      <p:ext uri="{BB962C8B-B14F-4D97-AF65-F5344CB8AC3E}">
        <p14:creationId xmlns:p14="http://schemas.microsoft.com/office/powerpoint/2010/main" val="547154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lstStyle/>
          <a:p>
            <a:r>
              <a:rPr lang="en-GB" dirty="0"/>
              <a:t>Qualitative data analysis: Example</a:t>
            </a:r>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normAutofit/>
          </a:bodyPr>
          <a:lstStyle/>
          <a:p>
            <a:pPr algn="just"/>
            <a:r>
              <a:rPr lang="en-GB" sz="3200" dirty="0"/>
              <a:t>Research question: What is the approach to inventory management in the large XY company.</a:t>
            </a:r>
          </a:p>
          <a:p>
            <a:pPr algn="just"/>
            <a:r>
              <a:rPr lang="en-GB" sz="3200" dirty="0"/>
              <a:t>3 structured interviews with managers.</a:t>
            </a:r>
          </a:p>
          <a:p>
            <a:pPr algn="just"/>
            <a:r>
              <a:rPr lang="en-GB" sz="3200" dirty="0"/>
              <a:t>Thematic analysis on qualitative data.</a:t>
            </a:r>
          </a:p>
          <a:p>
            <a:pPr algn="just"/>
            <a:endParaRPr lang="en-GB" sz="3200" dirty="0"/>
          </a:p>
          <a:p>
            <a:pPr algn="just"/>
            <a:endParaRPr lang="en-GB" dirty="0"/>
          </a:p>
          <a:p>
            <a:pPr lvl="1"/>
            <a:endParaRPr lang="en-GB" dirty="0"/>
          </a:p>
        </p:txBody>
      </p:sp>
    </p:spTree>
    <p:extLst>
      <p:ext uri="{BB962C8B-B14F-4D97-AF65-F5344CB8AC3E}">
        <p14:creationId xmlns:p14="http://schemas.microsoft.com/office/powerpoint/2010/main" val="872138385"/>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1458</TotalTime>
  <Words>2955</Words>
  <Application>Microsoft Macintosh PowerPoint</Application>
  <PresentationFormat>Širokoúhlá obrazovka</PresentationFormat>
  <Paragraphs>275</Paragraphs>
  <Slides>64</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64</vt:i4>
      </vt:variant>
    </vt:vector>
  </HeadingPairs>
  <TitlesOfParts>
    <vt:vector size="70" baseType="lpstr">
      <vt:lpstr>Arial</vt:lpstr>
      <vt:lpstr>Calibri</vt:lpstr>
      <vt:lpstr>Calibri Light</vt:lpstr>
      <vt:lpstr>Söhne</vt:lpstr>
      <vt:lpstr>Wingdings</vt:lpstr>
      <vt:lpstr>Motiv Office</vt:lpstr>
      <vt:lpstr>Research methods II Master thesis seminar 19.11.2024</vt:lpstr>
      <vt:lpstr>Content</vt:lpstr>
      <vt:lpstr>Prezentace aplikace PowerPoint</vt:lpstr>
      <vt:lpstr>Short recap</vt:lpstr>
      <vt:lpstr>Analysing qualitative data</vt:lpstr>
      <vt:lpstr>Collecting qualitative data</vt:lpstr>
      <vt:lpstr>Transcribing qualitative data - checklist</vt:lpstr>
      <vt:lpstr>Analysing qualitative data</vt:lpstr>
      <vt:lpstr>Qualitative data analysis: Example</vt:lpstr>
      <vt:lpstr>Qualitative data analysis: Example</vt:lpstr>
      <vt:lpstr>Qualitative data analysis: Interviews</vt:lpstr>
      <vt:lpstr>Qualitative data analysis: Interviews</vt:lpstr>
      <vt:lpstr>Qualitative data analysis: Interviews</vt:lpstr>
      <vt:lpstr>Qualitative data analysis: Interviews</vt:lpstr>
      <vt:lpstr>Qualitative data analysis: Interviews</vt:lpstr>
      <vt:lpstr>Qualitative data analysis: Interviews</vt:lpstr>
      <vt:lpstr>Qualitative data analysis: Interviews</vt:lpstr>
      <vt:lpstr>Books on qualitative methods in library</vt:lpstr>
      <vt:lpstr>Books on qualitative methods in library</vt:lpstr>
      <vt:lpstr>Books on qualitative methods in library</vt:lpstr>
      <vt:lpstr>Trusted Youtube Channel</vt:lpstr>
      <vt:lpstr>Prezentace aplikace PowerPoint</vt:lpstr>
      <vt:lpstr>Statistical analysis of quantitative data</vt:lpstr>
      <vt:lpstr>Types of data </vt:lpstr>
      <vt:lpstr>Types of data </vt:lpstr>
      <vt:lpstr>Prezentace aplikace PowerPoint</vt:lpstr>
      <vt:lpstr>Prezentace aplikace PowerPoint</vt:lpstr>
      <vt:lpstr>Descriptive statistics</vt:lpstr>
      <vt:lpstr>Descriptive statistics</vt:lpstr>
      <vt:lpstr>Types of variables</vt:lpstr>
      <vt:lpstr>Statistical methods</vt:lpstr>
      <vt:lpstr>Prezentace aplikace PowerPoint</vt:lpstr>
      <vt:lpstr>Chi-Square</vt:lpstr>
      <vt:lpstr>Correlation analysis</vt:lpstr>
      <vt:lpstr>Correlation analysis</vt:lpstr>
      <vt:lpstr>Anova</vt:lpstr>
      <vt:lpstr>Anova</vt:lpstr>
      <vt:lpstr>Regression</vt:lpstr>
      <vt:lpstr>Regression</vt:lpstr>
      <vt:lpstr>Regression and correlation</vt:lpstr>
      <vt:lpstr>Linear regression and least square method</vt:lpstr>
      <vt:lpstr>Linear regression and least square method</vt:lpstr>
      <vt:lpstr>Linear regression and least square method</vt:lpstr>
      <vt:lpstr>Linear regression and least square method</vt:lpstr>
      <vt:lpstr>Linear regression and least square method</vt:lpstr>
      <vt:lpstr>Logistic regression</vt:lpstr>
      <vt:lpstr>Logistic regression</vt:lpstr>
      <vt:lpstr>More statistical methods</vt:lpstr>
      <vt:lpstr>Books on statistical methods in library</vt:lpstr>
      <vt:lpstr>Books on statistical methods in library</vt:lpstr>
      <vt:lpstr>Trusted Youtube Channels</vt:lpstr>
      <vt:lpstr>Prezentace aplikace PowerPoint</vt:lpstr>
      <vt:lpstr>Convincing conclusions</vt:lpstr>
      <vt:lpstr>Convincing conclusions</vt:lpstr>
      <vt:lpstr>Prezentace aplikace PowerPoint</vt:lpstr>
      <vt:lpstr>Less is more</vt:lpstr>
      <vt:lpstr>Practice makes perfect</vt:lpstr>
      <vt:lpstr>Focus on audience</vt:lpstr>
      <vt:lpstr>Time is money</vt:lpstr>
      <vt:lpstr>Visual communication</vt:lpstr>
      <vt:lpstr>Visual communication</vt:lpstr>
      <vt:lpstr>Visual communication</vt:lpstr>
      <vt:lpstr>More 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Marketingu</dc:title>
  <dc:creator>Klepek</dc:creator>
  <cp:lastModifiedBy>Martin Klepek</cp:lastModifiedBy>
  <cp:revision>131</cp:revision>
  <dcterms:created xsi:type="dcterms:W3CDTF">2015-11-22T20:58:09Z</dcterms:created>
  <dcterms:modified xsi:type="dcterms:W3CDTF">2024-11-21T13:13:30Z</dcterms:modified>
</cp:coreProperties>
</file>