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1"/>
  </p:handoutMasterIdLst>
  <p:sldIdLst>
    <p:sldId id="262" r:id="rId5"/>
    <p:sldId id="265" r:id="rId6"/>
    <p:sldId id="264" r:id="rId7"/>
    <p:sldId id="292" r:id="rId8"/>
    <p:sldId id="272" r:id="rId9"/>
    <p:sldId id="266" r:id="rId1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00" y="9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" userId="9f8b0dab-1307-43ba-b7db-b72d7098f0ff" providerId="ADAL" clId="{4D4B62B3-AD1C-4B67-8BCE-C9C6E0DB4B23}"/>
    <pc:docChg chg="modSld">
      <pc:chgData name="Lenka" userId="9f8b0dab-1307-43ba-b7db-b72d7098f0ff" providerId="ADAL" clId="{4D4B62B3-AD1C-4B67-8BCE-C9C6E0DB4B23}" dt="2024-08-07T08:35:12.434" v="16" actId="14100"/>
      <pc:docMkLst>
        <pc:docMk/>
      </pc:docMkLst>
      <pc:sldChg chg="modSp mod">
        <pc:chgData name="Lenka" userId="9f8b0dab-1307-43ba-b7db-b72d7098f0ff" providerId="ADAL" clId="{4D4B62B3-AD1C-4B67-8BCE-C9C6E0DB4B23}" dt="2024-08-07T08:34:54.793" v="12" actId="20577"/>
        <pc:sldMkLst>
          <pc:docMk/>
          <pc:sldMk cId="1338063626" sldId="262"/>
        </pc:sldMkLst>
        <pc:spChg chg="mod">
          <ac:chgData name="Lenka" userId="9f8b0dab-1307-43ba-b7db-b72d7098f0ff" providerId="ADAL" clId="{4D4B62B3-AD1C-4B67-8BCE-C9C6E0DB4B23}" dt="2024-08-07T08:34:48.463" v="9" actId="14100"/>
          <ac:spMkLst>
            <pc:docMk/>
            <pc:sldMk cId="1338063626" sldId="262"/>
            <ac:spMk id="13" creationId="{85237D80-94D7-45A4-A3FA-12A54210D606}"/>
          </ac:spMkLst>
        </pc:spChg>
        <pc:spChg chg="mod">
          <ac:chgData name="Lenka" userId="9f8b0dab-1307-43ba-b7db-b72d7098f0ff" providerId="ADAL" clId="{4D4B62B3-AD1C-4B67-8BCE-C9C6E0DB4B23}" dt="2024-08-07T08:34:54.793" v="12" actId="20577"/>
          <ac:spMkLst>
            <pc:docMk/>
            <pc:sldMk cId="1338063626" sldId="262"/>
            <ac:spMk id="14" creationId="{7524115B-EB76-44B4-A8B2-02837B9EB826}"/>
          </ac:spMkLst>
        </pc:spChg>
      </pc:sldChg>
      <pc:sldChg chg="modSp mod">
        <pc:chgData name="Lenka" userId="9f8b0dab-1307-43ba-b7db-b72d7098f0ff" providerId="ADAL" clId="{4D4B62B3-AD1C-4B67-8BCE-C9C6E0DB4B23}" dt="2024-08-07T08:35:12.434" v="16" actId="14100"/>
        <pc:sldMkLst>
          <pc:docMk/>
          <pc:sldMk cId="547617074" sldId="266"/>
        </pc:sldMkLst>
        <pc:spChg chg="mod">
          <ac:chgData name="Lenka" userId="9f8b0dab-1307-43ba-b7db-b72d7098f0ff" providerId="ADAL" clId="{4D4B62B3-AD1C-4B67-8BCE-C9C6E0DB4B23}" dt="2024-08-07T08:35:12.434" v="16" actId="14100"/>
          <ac:spMkLst>
            <pc:docMk/>
            <pc:sldMk cId="547617074" sldId="266"/>
            <ac:spMk id="13" creationId="{85237D80-94D7-45A4-A3FA-12A54210D606}"/>
          </ac:spMkLst>
        </pc:spChg>
        <pc:spChg chg="mod">
          <ac:chgData name="Lenka" userId="9f8b0dab-1307-43ba-b7db-b72d7098f0ff" providerId="ADAL" clId="{4D4B62B3-AD1C-4B67-8BCE-C9C6E0DB4B23}" dt="2024-08-07T08:35:10.265" v="15" actId="14100"/>
          <ac:spMkLst>
            <pc:docMk/>
            <pc:sldMk cId="547617074" sldId="266"/>
            <ac:spMk id="14" creationId="{7524115B-EB76-44B4-A8B2-02837B9EB826}"/>
          </ac:spMkLst>
        </pc:spChg>
      </pc:sldChg>
    </pc:docChg>
  </pc:docChgLst>
  <pc:docChgLst>
    <pc:chgData name="Helena" userId="8ac8855c-4e0e-44ec-b242-4f56ba3c791e" providerId="ADAL" clId="{020E796C-8A14-47E8-A70D-8A2986E083B5}"/>
    <pc:docChg chg="custSel addSld delSld modSld sldOrd">
      <pc:chgData name="Helena" userId="8ac8855c-4e0e-44ec-b242-4f56ba3c791e" providerId="ADAL" clId="{020E796C-8A14-47E8-A70D-8A2986E083B5}" dt="2024-11-08T08:34:02.066" v="1114" actId="14100"/>
      <pc:docMkLst>
        <pc:docMk/>
      </pc:docMkLst>
      <pc:sldChg chg="modSp mod">
        <pc:chgData name="Helena" userId="8ac8855c-4e0e-44ec-b242-4f56ba3c791e" providerId="ADAL" clId="{020E796C-8A14-47E8-A70D-8A2986E083B5}" dt="2024-11-08T08:18:41.165" v="72" actId="20577"/>
        <pc:sldMkLst>
          <pc:docMk/>
          <pc:sldMk cId="1338063626" sldId="262"/>
        </pc:sldMkLst>
        <pc:spChg chg="mod">
          <ac:chgData name="Helena" userId="8ac8855c-4e0e-44ec-b242-4f56ba3c791e" providerId="ADAL" clId="{020E796C-8A14-47E8-A70D-8A2986E083B5}" dt="2024-11-08T08:18:04.834" v="14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Helena" userId="8ac8855c-4e0e-44ec-b242-4f56ba3c791e" providerId="ADAL" clId="{020E796C-8A14-47E8-A70D-8A2986E083B5}" dt="2024-11-08T08:18:41.165" v="72" actId="20577"/>
          <ac:spMkLst>
            <pc:docMk/>
            <pc:sldMk cId="1338063626" sldId="262"/>
            <ac:spMk id="11" creationId="{5C589846-0791-43CE-8FFB-8E00A7889DA2}"/>
          </ac:spMkLst>
        </pc:spChg>
        <pc:spChg chg="mod">
          <ac:chgData name="Helena" userId="8ac8855c-4e0e-44ec-b242-4f56ba3c791e" providerId="ADAL" clId="{020E796C-8A14-47E8-A70D-8A2986E083B5}" dt="2024-11-08T08:18:16.504" v="32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del">
        <pc:chgData name="Helena" userId="8ac8855c-4e0e-44ec-b242-4f56ba3c791e" providerId="ADAL" clId="{020E796C-8A14-47E8-A70D-8A2986E083B5}" dt="2024-11-08T08:30:28.098" v="895" actId="2696"/>
        <pc:sldMkLst>
          <pc:docMk/>
          <pc:sldMk cId="3381936972" sldId="263"/>
        </pc:sldMkLst>
      </pc:sldChg>
      <pc:sldChg chg="delSp modSp mod">
        <pc:chgData name="Helena" userId="8ac8855c-4e0e-44ec-b242-4f56ba3c791e" providerId="ADAL" clId="{020E796C-8A14-47E8-A70D-8A2986E083B5}" dt="2024-11-08T08:33:12.609" v="1106" actId="20577"/>
        <pc:sldMkLst>
          <pc:docMk/>
          <pc:sldMk cId="1461400014" sldId="264"/>
        </pc:sldMkLst>
        <pc:spChg chg="mod">
          <ac:chgData name="Helena" userId="8ac8855c-4e0e-44ec-b242-4f56ba3c791e" providerId="ADAL" clId="{020E796C-8A14-47E8-A70D-8A2986E083B5}" dt="2024-11-08T08:20:40.843" v="229" actId="20577"/>
          <ac:spMkLst>
            <pc:docMk/>
            <pc:sldMk cId="1461400014" sldId="264"/>
            <ac:spMk id="9" creationId="{333DD535-BEC4-44BC-A1E9-3D5CEA61D10A}"/>
          </ac:spMkLst>
        </pc:spChg>
        <pc:spChg chg="del mod">
          <ac:chgData name="Helena" userId="8ac8855c-4e0e-44ec-b242-4f56ba3c791e" providerId="ADAL" clId="{020E796C-8A14-47E8-A70D-8A2986E083B5}" dt="2024-11-08T08:30:59.892" v="901" actId="21"/>
          <ac:spMkLst>
            <pc:docMk/>
            <pc:sldMk cId="1461400014" sldId="264"/>
            <ac:spMk id="11" creationId="{B3E7D415-F789-40A2-B235-E95A0A59BE3C}"/>
          </ac:spMkLst>
        </pc:spChg>
        <pc:spChg chg="mod">
          <ac:chgData name="Helena" userId="8ac8855c-4e0e-44ec-b242-4f56ba3c791e" providerId="ADAL" clId="{020E796C-8A14-47E8-A70D-8A2986E083B5}" dt="2024-11-08T08:33:12.609" v="1106" actId="20577"/>
          <ac:spMkLst>
            <pc:docMk/>
            <pc:sldMk cId="1461400014" sldId="264"/>
            <ac:spMk id="13" creationId="{217D157D-91EF-418E-9BB2-7A3D7E3B070C}"/>
          </ac:spMkLst>
        </pc:spChg>
      </pc:sldChg>
      <pc:sldChg chg="modSp mod ord">
        <pc:chgData name="Helena" userId="8ac8855c-4e0e-44ec-b242-4f56ba3c791e" providerId="ADAL" clId="{020E796C-8A14-47E8-A70D-8A2986E083B5}" dt="2024-11-08T08:19:54.524" v="162"/>
        <pc:sldMkLst>
          <pc:docMk/>
          <pc:sldMk cId="493791013" sldId="265"/>
        </pc:sldMkLst>
        <pc:spChg chg="mod">
          <ac:chgData name="Helena" userId="8ac8855c-4e0e-44ec-b242-4f56ba3c791e" providerId="ADAL" clId="{020E796C-8A14-47E8-A70D-8A2986E083B5}" dt="2024-11-08T08:19:43.901" v="160" actId="20577"/>
          <ac:spMkLst>
            <pc:docMk/>
            <pc:sldMk cId="493791013" sldId="265"/>
            <ac:spMk id="6" creationId="{A5A29A1F-AA48-4914-BEA8-EA2AA88A4B1D}"/>
          </ac:spMkLst>
        </pc:spChg>
        <pc:spChg chg="mod">
          <ac:chgData name="Helena" userId="8ac8855c-4e0e-44ec-b242-4f56ba3c791e" providerId="ADAL" clId="{020E796C-8A14-47E8-A70D-8A2986E083B5}" dt="2024-11-08T08:19:03.310" v="83" actId="20577"/>
          <ac:spMkLst>
            <pc:docMk/>
            <pc:sldMk cId="493791013" sldId="265"/>
            <ac:spMk id="11" creationId="{426A6329-F9AB-424C-8AEB-35B0C8CE7476}"/>
          </ac:spMkLst>
        </pc:spChg>
      </pc:sldChg>
      <pc:sldChg chg="del">
        <pc:chgData name="Helena" userId="8ac8855c-4e0e-44ec-b242-4f56ba3c791e" providerId="ADAL" clId="{020E796C-8A14-47E8-A70D-8A2986E083B5}" dt="2024-11-08T08:30:34.948" v="897" actId="2696"/>
        <pc:sldMkLst>
          <pc:docMk/>
          <pc:sldMk cId="647121516" sldId="269"/>
        </pc:sldMkLst>
      </pc:sldChg>
      <pc:sldChg chg="del">
        <pc:chgData name="Helena" userId="8ac8855c-4e0e-44ec-b242-4f56ba3c791e" providerId="ADAL" clId="{020E796C-8A14-47E8-A70D-8A2986E083B5}" dt="2024-11-08T08:30:40.056" v="898" actId="2696"/>
        <pc:sldMkLst>
          <pc:docMk/>
          <pc:sldMk cId="3014511415" sldId="270"/>
        </pc:sldMkLst>
      </pc:sldChg>
      <pc:sldChg chg="del">
        <pc:chgData name="Helena" userId="8ac8855c-4e0e-44ec-b242-4f56ba3c791e" providerId="ADAL" clId="{020E796C-8A14-47E8-A70D-8A2986E083B5}" dt="2024-11-08T08:30:44.457" v="899" actId="2696"/>
        <pc:sldMkLst>
          <pc:docMk/>
          <pc:sldMk cId="1030473922" sldId="271"/>
        </pc:sldMkLst>
      </pc:sldChg>
      <pc:sldChg chg="delSp modSp add mod">
        <pc:chgData name="Helena" userId="8ac8855c-4e0e-44ec-b242-4f56ba3c791e" providerId="ADAL" clId="{020E796C-8A14-47E8-A70D-8A2986E083B5}" dt="2024-11-08T08:34:02.066" v="1114" actId="14100"/>
        <pc:sldMkLst>
          <pc:docMk/>
          <pc:sldMk cId="4192802396" sldId="272"/>
        </pc:sldMkLst>
        <pc:spChg chg="mod">
          <ac:chgData name="Helena" userId="8ac8855c-4e0e-44ec-b242-4f56ba3c791e" providerId="ADAL" clId="{020E796C-8A14-47E8-A70D-8A2986E083B5}" dt="2024-11-08T08:34:02.066" v="1114" actId="14100"/>
          <ac:spMkLst>
            <pc:docMk/>
            <pc:sldMk cId="4192802396" sldId="272"/>
            <ac:spMk id="11" creationId="{B3E7D415-F789-40A2-B235-E95A0A59BE3C}"/>
          </ac:spMkLst>
        </pc:spChg>
        <pc:spChg chg="mod">
          <ac:chgData name="Helena" userId="8ac8855c-4e0e-44ec-b242-4f56ba3c791e" providerId="ADAL" clId="{020E796C-8A14-47E8-A70D-8A2986E083B5}" dt="2024-11-08T08:33:50.092" v="1113" actId="20577"/>
          <ac:spMkLst>
            <pc:docMk/>
            <pc:sldMk cId="4192802396" sldId="272"/>
            <ac:spMk id="13" creationId="{217D157D-91EF-418E-9BB2-7A3D7E3B070C}"/>
          </ac:spMkLst>
        </pc:spChg>
        <pc:picChg chg="del">
          <ac:chgData name="Helena" userId="8ac8855c-4e0e-44ec-b242-4f56ba3c791e" providerId="ADAL" clId="{020E796C-8A14-47E8-A70D-8A2986E083B5}" dt="2024-11-08T08:33:42.072" v="1108" actId="21"/>
          <ac:picMkLst>
            <pc:docMk/>
            <pc:sldMk cId="4192802396" sldId="272"/>
            <ac:picMk id="14" creationId="{F3A4B768-70D3-4237-B093-4A78E621900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E3B91-059E-4B46-A166-45B8DF44C7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D6FFF5-7FD7-4772-8C70-0DE2A3ED00D2}">
      <dgm:prSet phldrT="[Text]"/>
      <dgm:spPr/>
      <dgm:t>
        <a:bodyPr/>
        <a:lstStyle/>
        <a:p>
          <a:r>
            <a:rPr lang="cs-CZ" dirty="0"/>
            <a:t>Business strategie</a:t>
          </a:r>
        </a:p>
      </dgm:t>
    </dgm:pt>
    <dgm:pt modelId="{19BC9516-B3D9-424D-96D0-C492A98F0592}" type="parTrans" cxnId="{D15E207E-93CA-4302-B203-CCAFBD6FE0A6}">
      <dgm:prSet/>
      <dgm:spPr/>
      <dgm:t>
        <a:bodyPr/>
        <a:lstStyle/>
        <a:p>
          <a:endParaRPr lang="cs-CZ"/>
        </a:p>
      </dgm:t>
    </dgm:pt>
    <dgm:pt modelId="{04C37135-570B-42A2-BEDF-E039819742FB}" type="sibTrans" cxnId="{D15E207E-93CA-4302-B203-CCAFBD6FE0A6}">
      <dgm:prSet/>
      <dgm:spPr/>
      <dgm:t>
        <a:bodyPr/>
        <a:lstStyle/>
        <a:p>
          <a:endParaRPr lang="cs-CZ"/>
        </a:p>
      </dgm:t>
    </dgm:pt>
    <dgm:pt modelId="{3851ED3D-BE33-455F-A9C7-6287F5726966}">
      <dgm:prSet phldrT="[Text]"/>
      <dgm:spPr/>
      <dgm:t>
        <a:bodyPr/>
        <a:lstStyle/>
        <a:p>
          <a:r>
            <a:rPr lang="cs-CZ" dirty="0"/>
            <a:t>Analýza trhu, předpokládaná poptávka po zboží, nebo službě, které podnik poskytuje</a:t>
          </a:r>
        </a:p>
      </dgm:t>
    </dgm:pt>
    <dgm:pt modelId="{60A9E93E-08AA-4B66-B1C1-C0A9909BC9F6}" type="parTrans" cxnId="{EC5EF02B-9094-4DA0-97AB-39584B5FF9F0}">
      <dgm:prSet/>
      <dgm:spPr/>
      <dgm:t>
        <a:bodyPr/>
        <a:lstStyle/>
        <a:p>
          <a:endParaRPr lang="cs-CZ"/>
        </a:p>
      </dgm:t>
    </dgm:pt>
    <dgm:pt modelId="{35D8F196-F07E-4CAF-8CD9-EF893EE9DA60}" type="sibTrans" cxnId="{EC5EF02B-9094-4DA0-97AB-39584B5FF9F0}">
      <dgm:prSet/>
      <dgm:spPr/>
      <dgm:t>
        <a:bodyPr/>
        <a:lstStyle/>
        <a:p>
          <a:endParaRPr lang="cs-CZ"/>
        </a:p>
      </dgm:t>
    </dgm:pt>
    <dgm:pt modelId="{F7C38579-243F-4E29-B2A5-8EF6D49F9157}">
      <dgm:prSet/>
      <dgm:spPr/>
      <dgm:t>
        <a:bodyPr/>
        <a:lstStyle/>
        <a:p>
          <a:r>
            <a:rPr lang="cs-CZ" dirty="0"/>
            <a:t>Specifikace pracovních míst (vytváření optimální struktury)</a:t>
          </a:r>
        </a:p>
      </dgm:t>
    </dgm:pt>
    <dgm:pt modelId="{57CF1E16-AA87-4A5E-867F-0502FDDE430E}" type="parTrans" cxnId="{AED7D905-41E3-4007-9464-9D0D52A1FD7C}">
      <dgm:prSet/>
      <dgm:spPr/>
      <dgm:t>
        <a:bodyPr/>
        <a:lstStyle/>
        <a:p>
          <a:endParaRPr lang="cs-CZ"/>
        </a:p>
      </dgm:t>
    </dgm:pt>
    <dgm:pt modelId="{78D9B899-943A-49DC-9C6A-CE1B691F742A}" type="sibTrans" cxnId="{AED7D905-41E3-4007-9464-9D0D52A1FD7C}">
      <dgm:prSet/>
      <dgm:spPr/>
      <dgm:t>
        <a:bodyPr/>
        <a:lstStyle/>
        <a:p>
          <a:endParaRPr lang="cs-CZ"/>
        </a:p>
      </dgm:t>
    </dgm:pt>
    <dgm:pt modelId="{FB4109DB-8390-4AE1-A551-A88EA93ACCCD}">
      <dgm:prSet/>
      <dgm:spPr/>
      <dgm:t>
        <a:bodyPr/>
        <a:lstStyle/>
        <a:p>
          <a:r>
            <a:rPr lang="cs-CZ" dirty="0"/>
            <a:t>Popis pracovních míst (vytváření optimální struktury pracovních míst)</a:t>
          </a:r>
        </a:p>
      </dgm:t>
    </dgm:pt>
    <dgm:pt modelId="{8DED5A2C-C77C-42E2-B7B1-51F84B5544EE}" type="parTrans" cxnId="{C4649A4B-569E-4692-A426-56D387595585}">
      <dgm:prSet/>
      <dgm:spPr/>
      <dgm:t>
        <a:bodyPr/>
        <a:lstStyle/>
        <a:p>
          <a:endParaRPr lang="cs-CZ"/>
        </a:p>
      </dgm:t>
    </dgm:pt>
    <dgm:pt modelId="{E87E5B3B-0027-4583-9A0E-BB890FC09280}" type="sibTrans" cxnId="{C4649A4B-569E-4692-A426-56D387595585}">
      <dgm:prSet/>
      <dgm:spPr/>
      <dgm:t>
        <a:bodyPr/>
        <a:lstStyle/>
        <a:p>
          <a:endParaRPr lang="cs-CZ"/>
        </a:p>
      </dgm:t>
    </dgm:pt>
    <dgm:pt modelId="{240A9868-5C7D-45E4-A1C6-8EE83B0D4812}">
      <dgm:prSet/>
      <dgm:spPr/>
      <dgm:t>
        <a:bodyPr/>
        <a:lstStyle/>
        <a:p>
          <a:r>
            <a:rPr lang="cs-CZ" dirty="0"/>
            <a:t>Používané technologie, plány výroby a normy výkonů</a:t>
          </a:r>
        </a:p>
      </dgm:t>
    </dgm:pt>
    <dgm:pt modelId="{F9358A21-D7DE-4351-9762-99B4B8F6EB6D}" type="parTrans" cxnId="{7C8FB8FA-50C5-433A-9176-1965A59450C9}">
      <dgm:prSet/>
      <dgm:spPr/>
      <dgm:t>
        <a:bodyPr/>
        <a:lstStyle/>
        <a:p>
          <a:endParaRPr lang="cs-CZ"/>
        </a:p>
      </dgm:t>
    </dgm:pt>
    <dgm:pt modelId="{2F0C6924-9CBE-4F03-A8BC-BC332FCA25DB}" type="sibTrans" cxnId="{7C8FB8FA-50C5-433A-9176-1965A59450C9}">
      <dgm:prSet/>
      <dgm:spPr/>
      <dgm:t>
        <a:bodyPr/>
        <a:lstStyle/>
        <a:p>
          <a:endParaRPr lang="cs-CZ"/>
        </a:p>
      </dgm:t>
    </dgm:pt>
    <dgm:pt modelId="{D7129E31-9587-4321-83C2-51712F8FDF0A}" type="pres">
      <dgm:prSet presAssocID="{C17E3B91-059E-4B46-A166-45B8DF44C7F6}" presName="Name0" presStyleCnt="0">
        <dgm:presLayoutVars>
          <dgm:dir/>
          <dgm:resizeHandles val="exact"/>
        </dgm:presLayoutVars>
      </dgm:prSet>
      <dgm:spPr/>
    </dgm:pt>
    <dgm:pt modelId="{06E8CD99-2757-40BF-B804-7C872857F266}" type="pres">
      <dgm:prSet presAssocID="{57D6FFF5-7FD7-4772-8C70-0DE2A3ED00D2}" presName="node" presStyleLbl="node1" presStyleIdx="0" presStyleCnt="5">
        <dgm:presLayoutVars>
          <dgm:bulletEnabled val="1"/>
        </dgm:presLayoutVars>
      </dgm:prSet>
      <dgm:spPr/>
    </dgm:pt>
    <dgm:pt modelId="{10D3A920-8FAB-445F-8CF7-472101671FC8}" type="pres">
      <dgm:prSet presAssocID="{04C37135-570B-42A2-BEDF-E039819742FB}" presName="sibTrans" presStyleLbl="sibTrans2D1" presStyleIdx="0" presStyleCnt="4"/>
      <dgm:spPr/>
    </dgm:pt>
    <dgm:pt modelId="{3619CA3B-ECE9-4C72-A25F-91CDA9E15D6E}" type="pres">
      <dgm:prSet presAssocID="{04C37135-570B-42A2-BEDF-E039819742FB}" presName="connectorText" presStyleLbl="sibTrans2D1" presStyleIdx="0" presStyleCnt="4"/>
      <dgm:spPr/>
    </dgm:pt>
    <dgm:pt modelId="{2F1D6881-0BFD-4DCA-A953-52D52921A332}" type="pres">
      <dgm:prSet presAssocID="{3851ED3D-BE33-455F-A9C7-6287F5726966}" presName="node" presStyleLbl="node1" presStyleIdx="1" presStyleCnt="5">
        <dgm:presLayoutVars>
          <dgm:bulletEnabled val="1"/>
        </dgm:presLayoutVars>
      </dgm:prSet>
      <dgm:spPr/>
    </dgm:pt>
    <dgm:pt modelId="{5A593AE7-1C6F-4812-9E69-A9CFE00C3F2B}" type="pres">
      <dgm:prSet presAssocID="{35D8F196-F07E-4CAF-8CD9-EF893EE9DA60}" presName="sibTrans" presStyleLbl="sibTrans2D1" presStyleIdx="1" presStyleCnt="4"/>
      <dgm:spPr/>
    </dgm:pt>
    <dgm:pt modelId="{D8EF494C-810D-467F-8EB3-8BB5C184B6A7}" type="pres">
      <dgm:prSet presAssocID="{35D8F196-F07E-4CAF-8CD9-EF893EE9DA60}" presName="connectorText" presStyleLbl="sibTrans2D1" presStyleIdx="1" presStyleCnt="4"/>
      <dgm:spPr/>
    </dgm:pt>
    <dgm:pt modelId="{20662D38-D920-4C1D-9233-D685D0FE9EA8}" type="pres">
      <dgm:prSet presAssocID="{240A9868-5C7D-45E4-A1C6-8EE83B0D4812}" presName="node" presStyleLbl="node1" presStyleIdx="2" presStyleCnt="5">
        <dgm:presLayoutVars>
          <dgm:bulletEnabled val="1"/>
        </dgm:presLayoutVars>
      </dgm:prSet>
      <dgm:spPr/>
    </dgm:pt>
    <dgm:pt modelId="{BAE603EE-969E-4AB6-95C7-C04AD1CC01E9}" type="pres">
      <dgm:prSet presAssocID="{2F0C6924-9CBE-4F03-A8BC-BC332FCA25DB}" presName="sibTrans" presStyleLbl="sibTrans2D1" presStyleIdx="2" presStyleCnt="4"/>
      <dgm:spPr/>
    </dgm:pt>
    <dgm:pt modelId="{955879A4-D8D0-4D25-B6F8-2E8E313653CE}" type="pres">
      <dgm:prSet presAssocID="{2F0C6924-9CBE-4F03-A8BC-BC332FCA25DB}" presName="connectorText" presStyleLbl="sibTrans2D1" presStyleIdx="2" presStyleCnt="4"/>
      <dgm:spPr/>
    </dgm:pt>
    <dgm:pt modelId="{8CE542A7-71DD-4673-83AB-C4328F1D4017}" type="pres">
      <dgm:prSet presAssocID="{FB4109DB-8390-4AE1-A551-A88EA93ACCCD}" presName="node" presStyleLbl="node1" presStyleIdx="3" presStyleCnt="5">
        <dgm:presLayoutVars>
          <dgm:bulletEnabled val="1"/>
        </dgm:presLayoutVars>
      </dgm:prSet>
      <dgm:spPr/>
    </dgm:pt>
    <dgm:pt modelId="{D113322C-5C3A-4268-9DEE-7121E2A58EDB}" type="pres">
      <dgm:prSet presAssocID="{E87E5B3B-0027-4583-9A0E-BB890FC09280}" presName="sibTrans" presStyleLbl="sibTrans2D1" presStyleIdx="3" presStyleCnt="4"/>
      <dgm:spPr/>
    </dgm:pt>
    <dgm:pt modelId="{C67A472B-8C59-4686-BCD5-538754E479D4}" type="pres">
      <dgm:prSet presAssocID="{E87E5B3B-0027-4583-9A0E-BB890FC09280}" presName="connectorText" presStyleLbl="sibTrans2D1" presStyleIdx="3" presStyleCnt="4"/>
      <dgm:spPr/>
    </dgm:pt>
    <dgm:pt modelId="{F1FC6524-5D5E-41F2-8CC4-E26D95DDD3B3}" type="pres">
      <dgm:prSet presAssocID="{F7C38579-243F-4E29-B2A5-8EF6D49F9157}" presName="node" presStyleLbl="node1" presStyleIdx="4" presStyleCnt="5">
        <dgm:presLayoutVars>
          <dgm:bulletEnabled val="1"/>
        </dgm:presLayoutVars>
      </dgm:prSet>
      <dgm:spPr/>
    </dgm:pt>
  </dgm:ptLst>
  <dgm:cxnLst>
    <dgm:cxn modelId="{AED7D905-41E3-4007-9464-9D0D52A1FD7C}" srcId="{C17E3B91-059E-4B46-A166-45B8DF44C7F6}" destId="{F7C38579-243F-4E29-B2A5-8EF6D49F9157}" srcOrd="4" destOrd="0" parTransId="{57CF1E16-AA87-4A5E-867F-0502FDDE430E}" sibTransId="{78D9B899-943A-49DC-9C6A-CE1B691F742A}"/>
    <dgm:cxn modelId="{92665721-27D6-4F77-ADB5-1DE4447E098C}" type="presOf" srcId="{F7C38579-243F-4E29-B2A5-8EF6D49F9157}" destId="{F1FC6524-5D5E-41F2-8CC4-E26D95DDD3B3}" srcOrd="0" destOrd="0" presId="urn:microsoft.com/office/officeart/2005/8/layout/process1"/>
    <dgm:cxn modelId="{EC5EF02B-9094-4DA0-97AB-39584B5FF9F0}" srcId="{C17E3B91-059E-4B46-A166-45B8DF44C7F6}" destId="{3851ED3D-BE33-455F-A9C7-6287F5726966}" srcOrd="1" destOrd="0" parTransId="{60A9E93E-08AA-4B66-B1C1-C0A9909BC9F6}" sibTransId="{35D8F196-F07E-4CAF-8CD9-EF893EE9DA60}"/>
    <dgm:cxn modelId="{37153635-809B-456E-A394-CA16A1291379}" type="presOf" srcId="{04C37135-570B-42A2-BEDF-E039819742FB}" destId="{10D3A920-8FAB-445F-8CF7-472101671FC8}" srcOrd="0" destOrd="0" presId="urn:microsoft.com/office/officeart/2005/8/layout/process1"/>
    <dgm:cxn modelId="{658D485B-0270-4BB1-96AB-EA4DE89E6886}" type="presOf" srcId="{C17E3B91-059E-4B46-A166-45B8DF44C7F6}" destId="{D7129E31-9587-4321-83C2-51712F8FDF0A}" srcOrd="0" destOrd="0" presId="urn:microsoft.com/office/officeart/2005/8/layout/process1"/>
    <dgm:cxn modelId="{4E606743-7E5B-4773-B516-D89A7155969F}" type="presOf" srcId="{04C37135-570B-42A2-BEDF-E039819742FB}" destId="{3619CA3B-ECE9-4C72-A25F-91CDA9E15D6E}" srcOrd="1" destOrd="0" presId="urn:microsoft.com/office/officeart/2005/8/layout/process1"/>
    <dgm:cxn modelId="{C4649A4B-569E-4692-A426-56D387595585}" srcId="{C17E3B91-059E-4B46-A166-45B8DF44C7F6}" destId="{FB4109DB-8390-4AE1-A551-A88EA93ACCCD}" srcOrd="3" destOrd="0" parTransId="{8DED5A2C-C77C-42E2-B7B1-51F84B5544EE}" sibTransId="{E87E5B3B-0027-4583-9A0E-BB890FC09280}"/>
    <dgm:cxn modelId="{1C3D2F4C-2724-4E01-AA07-63026044893C}" type="presOf" srcId="{3851ED3D-BE33-455F-A9C7-6287F5726966}" destId="{2F1D6881-0BFD-4DCA-A953-52D52921A332}" srcOrd="0" destOrd="0" presId="urn:microsoft.com/office/officeart/2005/8/layout/process1"/>
    <dgm:cxn modelId="{A8E1D470-0600-4B33-A532-AA9756209394}" type="presOf" srcId="{57D6FFF5-7FD7-4772-8C70-0DE2A3ED00D2}" destId="{06E8CD99-2757-40BF-B804-7C872857F266}" srcOrd="0" destOrd="0" presId="urn:microsoft.com/office/officeart/2005/8/layout/process1"/>
    <dgm:cxn modelId="{341C0F54-4DBD-4C93-A9A2-B6570C9DCB84}" type="presOf" srcId="{FB4109DB-8390-4AE1-A551-A88EA93ACCCD}" destId="{8CE542A7-71DD-4673-83AB-C4328F1D4017}" srcOrd="0" destOrd="0" presId="urn:microsoft.com/office/officeart/2005/8/layout/process1"/>
    <dgm:cxn modelId="{D15E207E-93CA-4302-B203-CCAFBD6FE0A6}" srcId="{C17E3B91-059E-4B46-A166-45B8DF44C7F6}" destId="{57D6FFF5-7FD7-4772-8C70-0DE2A3ED00D2}" srcOrd="0" destOrd="0" parTransId="{19BC9516-B3D9-424D-96D0-C492A98F0592}" sibTransId="{04C37135-570B-42A2-BEDF-E039819742FB}"/>
    <dgm:cxn modelId="{814EAB83-A496-45C7-8C37-84D42051CBC6}" type="presOf" srcId="{2F0C6924-9CBE-4F03-A8BC-BC332FCA25DB}" destId="{BAE603EE-969E-4AB6-95C7-C04AD1CC01E9}" srcOrd="0" destOrd="0" presId="urn:microsoft.com/office/officeart/2005/8/layout/process1"/>
    <dgm:cxn modelId="{B873AB89-2039-40D5-B4F9-ECBF314E2E9D}" type="presOf" srcId="{240A9868-5C7D-45E4-A1C6-8EE83B0D4812}" destId="{20662D38-D920-4C1D-9233-D685D0FE9EA8}" srcOrd="0" destOrd="0" presId="urn:microsoft.com/office/officeart/2005/8/layout/process1"/>
    <dgm:cxn modelId="{0B96B697-7B5C-4119-A69D-FF2C864EB1F2}" type="presOf" srcId="{35D8F196-F07E-4CAF-8CD9-EF893EE9DA60}" destId="{5A593AE7-1C6F-4812-9E69-A9CFE00C3F2B}" srcOrd="0" destOrd="0" presId="urn:microsoft.com/office/officeart/2005/8/layout/process1"/>
    <dgm:cxn modelId="{309A32C1-09CD-41B3-B6C6-4F22BED0B3A5}" type="presOf" srcId="{E87E5B3B-0027-4583-9A0E-BB890FC09280}" destId="{C67A472B-8C59-4686-BCD5-538754E479D4}" srcOrd="1" destOrd="0" presId="urn:microsoft.com/office/officeart/2005/8/layout/process1"/>
    <dgm:cxn modelId="{DD57D9CC-CDFC-44EE-AF5D-A6D7574A8D6A}" type="presOf" srcId="{2F0C6924-9CBE-4F03-A8BC-BC332FCA25DB}" destId="{955879A4-D8D0-4D25-B6F8-2E8E313653CE}" srcOrd="1" destOrd="0" presId="urn:microsoft.com/office/officeart/2005/8/layout/process1"/>
    <dgm:cxn modelId="{92333BCD-4947-4E51-80B8-D7F0AB3465EC}" type="presOf" srcId="{E87E5B3B-0027-4583-9A0E-BB890FC09280}" destId="{D113322C-5C3A-4268-9DEE-7121E2A58EDB}" srcOrd="0" destOrd="0" presId="urn:microsoft.com/office/officeart/2005/8/layout/process1"/>
    <dgm:cxn modelId="{BA183BF7-3EFC-4B1F-9BAC-1582D4817250}" type="presOf" srcId="{35D8F196-F07E-4CAF-8CD9-EF893EE9DA60}" destId="{D8EF494C-810D-467F-8EB3-8BB5C184B6A7}" srcOrd="1" destOrd="0" presId="urn:microsoft.com/office/officeart/2005/8/layout/process1"/>
    <dgm:cxn modelId="{7C8FB8FA-50C5-433A-9176-1965A59450C9}" srcId="{C17E3B91-059E-4B46-A166-45B8DF44C7F6}" destId="{240A9868-5C7D-45E4-A1C6-8EE83B0D4812}" srcOrd="2" destOrd="0" parTransId="{F9358A21-D7DE-4351-9762-99B4B8F6EB6D}" sibTransId="{2F0C6924-9CBE-4F03-A8BC-BC332FCA25DB}"/>
    <dgm:cxn modelId="{B321A10D-B1AB-4ED7-AC6F-2CE8FFBCAECD}" type="presParOf" srcId="{D7129E31-9587-4321-83C2-51712F8FDF0A}" destId="{06E8CD99-2757-40BF-B804-7C872857F266}" srcOrd="0" destOrd="0" presId="urn:microsoft.com/office/officeart/2005/8/layout/process1"/>
    <dgm:cxn modelId="{CA4319DF-8AA5-4B68-95D3-02D84F9FAD27}" type="presParOf" srcId="{D7129E31-9587-4321-83C2-51712F8FDF0A}" destId="{10D3A920-8FAB-445F-8CF7-472101671FC8}" srcOrd="1" destOrd="0" presId="urn:microsoft.com/office/officeart/2005/8/layout/process1"/>
    <dgm:cxn modelId="{B7D39282-3AE5-4346-8177-052DF7F3A1FF}" type="presParOf" srcId="{10D3A920-8FAB-445F-8CF7-472101671FC8}" destId="{3619CA3B-ECE9-4C72-A25F-91CDA9E15D6E}" srcOrd="0" destOrd="0" presId="urn:microsoft.com/office/officeart/2005/8/layout/process1"/>
    <dgm:cxn modelId="{18C31095-8278-470C-91FF-2C093F507522}" type="presParOf" srcId="{D7129E31-9587-4321-83C2-51712F8FDF0A}" destId="{2F1D6881-0BFD-4DCA-A953-52D52921A332}" srcOrd="2" destOrd="0" presId="urn:microsoft.com/office/officeart/2005/8/layout/process1"/>
    <dgm:cxn modelId="{DD5E866C-132D-4168-AC2C-104C3134A826}" type="presParOf" srcId="{D7129E31-9587-4321-83C2-51712F8FDF0A}" destId="{5A593AE7-1C6F-4812-9E69-A9CFE00C3F2B}" srcOrd="3" destOrd="0" presId="urn:microsoft.com/office/officeart/2005/8/layout/process1"/>
    <dgm:cxn modelId="{1982AF0F-E65A-4C15-8238-1ECEF07A621C}" type="presParOf" srcId="{5A593AE7-1C6F-4812-9E69-A9CFE00C3F2B}" destId="{D8EF494C-810D-467F-8EB3-8BB5C184B6A7}" srcOrd="0" destOrd="0" presId="urn:microsoft.com/office/officeart/2005/8/layout/process1"/>
    <dgm:cxn modelId="{8B3CA777-D5B4-4F9A-851E-3A8290D3939D}" type="presParOf" srcId="{D7129E31-9587-4321-83C2-51712F8FDF0A}" destId="{20662D38-D920-4C1D-9233-D685D0FE9EA8}" srcOrd="4" destOrd="0" presId="urn:microsoft.com/office/officeart/2005/8/layout/process1"/>
    <dgm:cxn modelId="{B6C0267C-8F1B-4513-8A2E-CBA050A035AD}" type="presParOf" srcId="{D7129E31-9587-4321-83C2-51712F8FDF0A}" destId="{BAE603EE-969E-4AB6-95C7-C04AD1CC01E9}" srcOrd="5" destOrd="0" presId="urn:microsoft.com/office/officeart/2005/8/layout/process1"/>
    <dgm:cxn modelId="{63599255-FE6B-49C0-A4E1-7BE8E598EBB1}" type="presParOf" srcId="{BAE603EE-969E-4AB6-95C7-C04AD1CC01E9}" destId="{955879A4-D8D0-4D25-B6F8-2E8E313653CE}" srcOrd="0" destOrd="0" presId="urn:microsoft.com/office/officeart/2005/8/layout/process1"/>
    <dgm:cxn modelId="{D50CBD83-C873-4FE0-86C0-50AE3ADB8BBF}" type="presParOf" srcId="{D7129E31-9587-4321-83C2-51712F8FDF0A}" destId="{8CE542A7-71DD-4673-83AB-C4328F1D4017}" srcOrd="6" destOrd="0" presId="urn:microsoft.com/office/officeart/2005/8/layout/process1"/>
    <dgm:cxn modelId="{1AB257BC-A6AB-47E1-B7F0-B71FC960484C}" type="presParOf" srcId="{D7129E31-9587-4321-83C2-51712F8FDF0A}" destId="{D113322C-5C3A-4268-9DEE-7121E2A58EDB}" srcOrd="7" destOrd="0" presId="urn:microsoft.com/office/officeart/2005/8/layout/process1"/>
    <dgm:cxn modelId="{AD28F971-76E1-4B8D-8646-FE87B757C5A7}" type="presParOf" srcId="{D113322C-5C3A-4268-9DEE-7121E2A58EDB}" destId="{C67A472B-8C59-4686-BCD5-538754E479D4}" srcOrd="0" destOrd="0" presId="urn:microsoft.com/office/officeart/2005/8/layout/process1"/>
    <dgm:cxn modelId="{ADCBA807-49DC-46DF-B3CE-1F2C898EE4DD}" type="presParOf" srcId="{D7129E31-9587-4321-83C2-51712F8FDF0A}" destId="{F1FC6524-5D5E-41F2-8CC4-E26D95DDD3B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8CD99-2757-40BF-B804-7C872857F266}">
      <dsp:nvSpPr>
        <dsp:cNvPr id="0" name=""/>
        <dsp:cNvSpPr/>
      </dsp:nvSpPr>
      <dsp:spPr>
        <a:xfrm>
          <a:off x="2976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Business strategie</a:t>
          </a:r>
        </a:p>
      </dsp:txBody>
      <dsp:txXfrm>
        <a:off x="30002" y="1496734"/>
        <a:ext cx="868682" cy="1070530"/>
      </dsp:txXfrm>
    </dsp:sp>
    <dsp:sp modelId="{10D3A920-8FAB-445F-8CF7-472101671FC8}">
      <dsp:nvSpPr>
        <dsp:cNvPr id="0" name=""/>
        <dsp:cNvSpPr/>
      </dsp:nvSpPr>
      <dsp:spPr>
        <a:xfrm>
          <a:off x="1017984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017984" y="1963348"/>
        <a:ext cx="136933" cy="137302"/>
      </dsp:txXfrm>
    </dsp:sp>
    <dsp:sp modelId="{2F1D6881-0BFD-4DCA-A953-52D52921A332}">
      <dsp:nvSpPr>
        <dsp:cNvPr id="0" name=""/>
        <dsp:cNvSpPr/>
      </dsp:nvSpPr>
      <dsp:spPr>
        <a:xfrm>
          <a:off x="1294804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Analýza trhu, předpokládaná poptávka po zboží, nebo službě, které podnik poskytuje</a:t>
          </a:r>
        </a:p>
      </dsp:txBody>
      <dsp:txXfrm>
        <a:off x="1321830" y="1496734"/>
        <a:ext cx="868682" cy="1070530"/>
      </dsp:txXfrm>
    </dsp:sp>
    <dsp:sp modelId="{5A593AE7-1C6F-4812-9E69-A9CFE00C3F2B}">
      <dsp:nvSpPr>
        <dsp:cNvPr id="0" name=""/>
        <dsp:cNvSpPr/>
      </dsp:nvSpPr>
      <dsp:spPr>
        <a:xfrm>
          <a:off x="2309812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2309812" y="1963348"/>
        <a:ext cx="136933" cy="137302"/>
      </dsp:txXfrm>
    </dsp:sp>
    <dsp:sp modelId="{20662D38-D920-4C1D-9233-D685D0FE9EA8}">
      <dsp:nvSpPr>
        <dsp:cNvPr id="0" name=""/>
        <dsp:cNvSpPr/>
      </dsp:nvSpPr>
      <dsp:spPr>
        <a:xfrm>
          <a:off x="2586632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Používané technologie, plány výroby a normy výkonů</a:t>
          </a:r>
        </a:p>
      </dsp:txBody>
      <dsp:txXfrm>
        <a:off x="2613658" y="1496734"/>
        <a:ext cx="868682" cy="1070530"/>
      </dsp:txXfrm>
    </dsp:sp>
    <dsp:sp modelId="{BAE603EE-969E-4AB6-95C7-C04AD1CC01E9}">
      <dsp:nvSpPr>
        <dsp:cNvPr id="0" name=""/>
        <dsp:cNvSpPr/>
      </dsp:nvSpPr>
      <dsp:spPr>
        <a:xfrm>
          <a:off x="3601640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601640" y="1963348"/>
        <a:ext cx="136933" cy="137302"/>
      </dsp:txXfrm>
    </dsp:sp>
    <dsp:sp modelId="{8CE542A7-71DD-4673-83AB-C4328F1D4017}">
      <dsp:nvSpPr>
        <dsp:cNvPr id="0" name=""/>
        <dsp:cNvSpPr/>
      </dsp:nvSpPr>
      <dsp:spPr>
        <a:xfrm>
          <a:off x="3878460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Popis pracovních míst (vytváření optimální struktury pracovních míst)</a:t>
          </a:r>
        </a:p>
      </dsp:txBody>
      <dsp:txXfrm>
        <a:off x="3905486" y="1496734"/>
        <a:ext cx="868682" cy="1070530"/>
      </dsp:txXfrm>
    </dsp:sp>
    <dsp:sp modelId="{D113322C-5C3A-4268-9DEE-7121E2A58EDB}">
      <dsp:nvSpPr>
        <dsp:cNvPr id="0" name=""/>
        <dsp:cNvSpPr/>
      </dsp:nvSpPr>
      <dsp:spPr>
        <a:xfrm>
          <a:off x="4893468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893468" y="1963348"/>
        <a:ext cx="136933" cy="137302"/>
      </dsp:txXfrm>
    </dsp:sp>
    <dsp:sp modelId="{F1FC6524-5D5E-41F2-8CC4-E26D95DDD3B3}">
      <dsp:nvSpPr>
        <dsp:cNvPr id="0" name=""/>
        <dsp:cNvSpPr/>
      </dsp:nvSpPr>
      <dsp:spPr>
        <a:xfrm>
          <a:off x="5170289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Specifikace pracovních míst (vytváření optimální struktury)</a:t>
          </a:r>
        </a:p>
      </dsp:txBody>
      <dsp:txXfrm>
        <a:off x="5197315" y="1496734"/>
        <a:ext cx="868682" cy="107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personalistika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Helena Marková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Karviná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8. 11. 2024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tutoriál 1 a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prezentace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úvod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podmínky absolvování předmětu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esej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podklady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konzultace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E460C2-CC55-4306-A12F-9C270ADF9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3518"/>
            <a:ext cx="3465165" cy="300412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3487640"/>
            <a:ext cx="2376264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obsah 1 a 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73AA26-68D5-459A-87E8-2B2A641B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7482" r="11672" b="5464"/>
          <a:stretch/>
        </p:blipFill>
        <p:spPr>
          <a:xfrm>
            <a:off x="5220072" y="483518"/>
            <a:ext cx="3923928" cy="3004122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personalistika od počátku k flexibilitě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7576476" cy="271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latin typeface="+mj-lt"/>
              </a:rPr>
              <a:t>Co je personalistika a co v ní budeme řešit?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V čem je rozdíl proti HRM, dnes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people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mananagement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Jaké jsou současné trendy? (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talentmanagment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 , demografické výzvy)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Rostoucí význam a využití digitalizace.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Mezigenerační přístup.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Diverzita a inkluze a obecně udržitelný přístup.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Plánování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3243405"/>
            <a:ext cx="7685773" cy="1415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Faktory, které ovlivňují rozhodování o potřebě: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vývoj ekonomiky, politických vztahů, stabilita trhů, předpokládaná opatření státu (daně, </a:t>
            </a:r>
            <a:r>
              <a:rPr lang="cs-CZ" sz="1400" dirty="0" err="1">
                <a:latin typeface="+mj-lt"/>
              </a:rPr>
              <a:t>úrok.sazby</a:t>
            </a:r>
            <a:r>
              <a:rPr lang="cs-CZ" sz="1400" dirty="0">
                <a:latin typeface="+mj-lt"/>
              </a:rPr>
              <a:t>, vývoj minimální mzdy, změny legislativy, VÝVOJ ODVĚTVÍ)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co a jak chce firma investovat do rozvoje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legislativní omezení a rámec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věková struktura a mobilita zaměstnanců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596752" y="1360613"/>
            <a:ext cx="4221696" cy="141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Tak uvažujeme o budoucí potřebě lidí: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07D9646-FD68-49E8-B2AE-DD3B84EA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32" y="44618"/>
            <a:ext cx="3154868" cy="177461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3D81B5-CCAD-4FE5-BE92-6902C484FCDE}"/>
              </a:ext>
            </a:extLst>
          </p:cNvPr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91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personalistika od počátku k flexibilitě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91183"/>
            <a:ext cx="8280920" cy="3225651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jednotlivé části personálního procesu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personální strategie, personalista jako HR  business partner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vznik pracovního místa, analýza pracovního místa, proč je to důležité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vznik pracovního poměru, druhy pracovněprávních vztahů, podmínky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změny pracovního poměru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pracovní cesty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pracovní doba, pracovní režimy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dovolená, překážky v práci </a:t>
            </a:r>
          </a:p>
          <a:p>
            <a:pPr>
              <a:buBlip>
                <a:blip r:embed="rId2"/>
              </a:buBlip>
            </a:pPr>
            <a:r>
              <a:rPr lang="cs-CZ" sz="1400" b="1" dirty="0">
                <a:latin typeface="+mj-lt"/>
              </a:rPr>
              <a:t>flexibilní formy práce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80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278</Words>
  <Application>Microsoft Office PowerPoint</Application>
  <PresentationFormat>Předvádění na obrazovce (16:9)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67</cp:revision>
  <dcterms:created xsi:type="dcterms:W3CDTF">2016-07-06T15:42:34Z</dcterms:created>
  <dcterms:modified xsi:type="dcterms:W3CDTF">2024-11-08T08:34:57Z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