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32"/>
  </p:handoutMasterIdLst>
  <p:sldIdLst>
    <p:sldId id="262" r:id="rId5"/>
    <p:sldId id="263" r:id="rId6"/>
    <p:sldId id="264" r:id="rId7"/>
    <p:sldId id="272" r:id="rId8"/>
    <p:sldId id="273" r:id="rId9"/>
    <p:sldId id="265" r:id="rId10"/>
    <p:sldId id="274" r:id="rId11"/>
    <p:sldId id="275" r:id="rId12"/>
    <p:sldId id="277" r:id="rId13"/>
    <p:sldId id="278" r:id="rId14"/>
    <p:sldId id="281" r:id="rId15"/>
    <p:sldId id="282" r:id="rId16"/>
    <p:sldId id="283" r:id="rId17"/>
    <p:sldId id="284" r:id="rId18"/>
    <p:sldId id="285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87" r:id="rId27"/>
    <p:sldId id="276" r:id="rId28"/>
    <p:sldId id="279" r:id="rId29"/>
    <p:sldId id="280" r:id="rId30"/>
    <p:sldId id="266" r:id="rId3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6" userDrawn="1">
          <p15:clr>
            <a:srgbClr val="A4A3A4"/>
          </p15:clr>
        </p15:guide>
        <p15:guide id="2" pos="4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55BBB1"/>
    <a:srgbClr val="ACDED9"/>
    <a:srgbClr val="1B4541"/>
    <a:srgbClr val="839ECF"/>
    <a:srgbClr val="B1C2E1"/>
    <a:srgbClr val="385890"/>
    <a:srgbClr val="6587C3"/>
    <a:srgbClr val="223558"/>
    <a:srgbClr val="F5D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78" y="72"/>
      </p:cViewPr>
      <p:guideLst>
        <p:guide orient="horz" pos="3026"/>
        <p:guide pos="4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a Marková" userId="8ac8855c-4e0e-44ec-b242-4f56ba3c791e" providerId="ADAL" clId="{2C80460D-7899-431B-8451-C46CB813FEDE}"/>
    <pc:docChg chg="custSel modSld">
      <pc:chgData name="Helena Marková" userId="8ac8855c-4e0e-44ec-b242-4f56ba3c791e" providerId="ADAL" clId="{2C80460D-7899-431B-8451-C46CB813FEDE}" dt="2024-09-30T03:25:53.215" v="15" actId="14100"/>
      <pc:docMkLst>
        <pc:docMk/>
      </pc:docMkLst>
      <pc:sldChg chg="addSp delSp modSp mod">
        <pc:chgData name="Helena Marková" userId="8ac8855c-4e0e-44ec-b242-4f56ba3c791e" providerId="ADAL" clId="{2C80460D-7899-431B-8451-C46CB813FEDE}" dt="2024-09-30T03:25:53.215" v="15" actId="14100"/>
        <pc:sldMkLst>
          <pc:docMk/>
          <pc:sldMk cId="272585569" sldId="274"/>
        </pc:sldMkLst>
        <pc:spChg chg="mod">
          <ac:chgData name="Helena Marková" userId="8ac8855c-4e0e-44ec-b242-4f56ba3c791e" providerId="ADAL" clId="{2C80460D-7899-431B-8451-C46CB813FEDE}" dt="2024-09-30T03:24:01.923" v="9" actId="14100"/>
          <ac:spMkLst>
            <pc:docMk/>
            <pc:sldMk cId="272585569" sldId="274"/>
            <ac:spMk id="6" creationId="{A5A29A1F-AA48-4914-BEA8-EA2AA88A4B1D}"/>
          </ac:spMkLst>
        </pc:spChg>
        <pc:picChg chg="del">
          <ac:chgData name="Helena Marková" userId="8ac8855c-4e0e-44ec-b242-4f56ba3c791e" providerId="ADAL" clId="{2C80460D-7899-431B-8451-C46CB813FEDE}" dt="2024-09-30T03:24:22.558" v="10" actId="478"/>
          <ac:picMkLst>
            <pc:docMk/>
            <pc:sldMk cId="272585569" sldId="274"/>
            <ac:picMk id="7" creationId="{989B986E-7963-499C-886B-6F67C8A3FBD6}"/>
          </ac:picMkLst>
        </pc:picChg>
        <pc:picChg chg="add mod">
          <ac:chgData name="Helena Marková" userId="8ac8855c-4e0e-44ec-b242-4f56ba3c791e" providerId="ADAL" clId="{2C80460D-7899-431B-8451-C46CB813FEDE}" dt="2024-09-30T03:25:53.215" v="15" actId="14100"/>
          <ac:picMkLst>
            <pc:docMk/>
            <pc:sldMk cId="272585569" sldId="274"/>
            <ac:picMk id="8" creationId="{0479E4A3-798E-41C6-B00C-D81C3BFDC8DF}"/>
          </ac:picMkLst>
        </pc:picChg>
      </pc:sldChg>
    </pc:docChg>
  </pc:docChgLst>
  <pc:docChgLst>
    <pc:chgData name="Helena" userId="8ac8855c-4e0e-44ec-b242-4f56ba3c791e" providerId="ADAL" clId="{07037B56-3BDF-4C7B-B3D3-5517279720E8}"/>
    <pc:docChg chg="undo redo custSel addSld delSld modSld sldOrd">
      <pc:chgData name="Helena" userId="8ac8855c-4e0e-44ec-b242-4f56ba3c791e" providerId="ADAL" clId="{07037B56-3BDF-4C7B-B3D3-5517279720E8}" dt="2024-09-24T08:50:26.297" v="13626"/>
      <pc:docMkLst>
        <pc:docMk/>
      </pc:docMkLst>
      <pc:sldChg chg="modSp mod">
        <pc:chgData name="Helena" userId="8ac8855c-4e0e-44ec-b242-4f56ba3c791e" providerId="ADAL" clId="{07037B56-3BDF-4C7B-B3D3-5517279720E8}" dt="2024-09-04T08:30:14.842" v="6985" actId="20577"/>
        <pc:sldMkLst>
          <pc:docMk/>
          <pc:sldMk cId="1338063626" sldId="262"/>
        </pc:sldMkLst>
        <pc:spChg chg="mod">
          <ac:chgData name="Helena" userId="8ac8855c-4e0e-44ec-b242-4f56ba3c791e" providerId="ADAL" clId="{07037B56-3BDF-4C7B-B3D3-5517279720E8}" dt="2024-09-03T07:34:05.052" v="16" actId="20577"/>
          <ac:spMkLst>
            <pc:docMk/>
            <pc:sldMk cId="1338063626" sldId="262"/>
            <ac:spMk id="9" creationId="{687E8438-E225-4B7F-A764-FEFBC2D78C02}"/>
          </ac:spMkLst>
        </pc:spChg>
        <pc:spChg chg="mod">
          <ac:chgData name="Helena" userId="8ac8855c-4e0e-44ec-b242-4f56ba3c791e" providerId="ADAL" clId="{07037B56-3BDF-4C7B-B3D3-5517279720E8}" dt="2024-09-03T07:36:07.527" v="102" actId="6549"/>
          <ac:spMkLst>
            <pc:docMk/>
            <pc:sldMk cId="1338063626" sldId="262"/>
            <ac:spMk id="11" creationId="{5C589846-0791-43CE-8FFB-8E00A7889DA2}"/>
          </ac:spMkLst>
        </pc:spChg>
        <pc:spChg chg="mod">
          <ac:chgData name="Helena" userId="8ac8855c-4e0e-44ec-b242-4f56ba3c791e" providerId="ADAL" clId="{07037B56-3BDF-4C7B-B3D3-5517279720E8}" dt="2024-09-04T08:30:14.842" v="6985" actId="20577"/>
          <ac:spMkLst>
            <pc:docMk/>
            <pc:sldMk cId="1338063626" sldId="262"/>
            <ac:spMk id="12" creationId="{78A62DA0-465C-4E19-B567-BEF2445B33A3}"/>
          </ac:spMkLst>
        </pc:spChg>
        <pc:grpChg chg="mod">
          <ac:chgData name="Helena" userId="8ac8855c-4e0e-44ec-b242-4f56ba3c791e" providerId="ADAL" clId="{07037B56-3BDF-4C7B-B3D3-5517279720E8}" dt="2024-09-03T07:33:53.122" v="1" actId="1076"/>
          <ac:grpSpMkLst>
            <pc:docMk/>
            <pc:sldMk cId="1338063626" sldId="262"/>
            <ac:grpSpMk id="4" creationId="{CF937454-C819-4C95-813A-73E6A1E76613}"/>
          </ac:grpSpMkLst>
        </pc:grpChg>
      </pc:sldChg>
      <pc:sldChg chg="addSp modSp mod">
        <pc:chgData name="Helena" userId="8ac8855c-4e0e-44ec-b242-4f56ba3c791e" providerId="ADAL" clId="{07037B56-3BDF-4C7B-B3D3-5517279720E8}" dt="2024-09-04T09:11:17.029" v="7068" actId="20577"/>
        <pc:sldMkLst>
          <pc:docMk/>
          <pc:sldMk cId="3381936972" sldId="263"/>
        </pc:sldMkLst>
        <pc:spChg chg="mod">
          <ac:chgData name="Helena" userId="8ac8855c-4e0e-44ec-b242-4f56ba3c791e" providerId="ADAL" clId="{07037B56-3BDF-4C7B-B3D3-5517279720E8}" dt="2024-09-04T09:11:17.029" v="7068" actId="20577"/>
          <ac:spMkLst>
            <pc:docMk/>
            <pc:sldMk cId="3381936972" sldId="263"/>
            <ac:spMk id="14" creationId="{9F32186E-5A08-4375-B0BD-0C87E62A8DFA}"/>
          </ac:spMkLst>
        </pc:spChg>
        <pc:spChg chg="mod">
          <ac:chgData name="Helena" userId="8ac8855c-4e0e-44ec-b242-4f56ba3c791e" providerId="ADAL" clId="{07037B56-3BDF-4C7B-B3D3-5517279720E8}" dt="2024-09-03T07:37:17.610" v="168" actId="20577"/>
          <ac:spMkLst>
            <pc:docMk/>
            <pc:sldMk cId="3381936972" sldId="263"/>
            <ac:spMk id="15" creationId="{C67B9D38-D88C-43B4-9B9F-29AB14747A49}"/>
          </ac:spMkLst>
        </pc:spChg>
        <pc:spChg chg="mod">
          <ac:chgData name="Helena" userId="8ac8855c-4e0e-44ec-b242-4f56ba3c791e" providerId="ADAL" clId="{07037B56-3BDF-4C7B-B3D3-5517279720E8}" dt="2024-09-03T07:44:34.007" v="490" actId="20577"/>
          <ac:spMkLst>
            <pc:docMk/>
            <pc:sldMk cId="3381936972" sldId="263"/>
            <ac:spMk id="17" creationId="{E3EB44EC-C4DB-45B3-B140-89D74BD24ABC}"/>
          </ac:spMkLst>
        </pc:spChg>
        <pc:picChg chg="add mod">
          <ac:chgData name="Helena" userId="8ac8855c-4e0e-44ec-b242-4f56ba3c791e" providerId="ADAL" clId="{07037B56-3BDF-4C7B-B3D3-5517279720E8}" dt="2024-09-03T07:41:35.349" v="175" actId="14100"/>
          <ac:picMkLst>
            <pc:docMk/>
            <pc:sldMk cId="3381936972" sldId="263"/>
            <ac:picMk id="3" creationId="{DAF9C679-C01C-43D9-8502-AA6778E4D442}"/>
          </ac:picMkLst>
        </pc:picChg>
      </pc:sldChg>
      <pc:sldChg chg="modSp mod">
        <pc:chgData name="Helena" userId="8ac8855c-4e0e-44ec-b242-4f56ba3c791e" providerId="ADAL" clId="{07037B56-3BDF-4C7B-B3D3-5517279720E8}" dt="2024-09-03T07:51:12.616" v="1087" actId="20577"/>
        <pc:sldMkLst>
          <pc:docMk/>
          <pc:sldMk cId="1461400014" sldId="264"/>
        </pc:sldMkLst>
        <pc:spChg chg="mod">
          <ac:chgData name="Helena" userId="8ac8855c-4e0e-44ec-b242-4f56ba3c791e" providerId="ADAL" clId="{07037B56-3BDF-4C7B-B3D3-5517279720E8}" dt="2024-09-03T07:44:15.420" v="461" actId="27636"/>
          <ac:spMkLst>
            <pc:docMk/>
            <pc:sldMk cId="1461400014" sldId="264"/>
            <ac:spMk id="9" creationId="{333DD535-BEC4-44BC-A1E9-3D5CEA61D10A}"/>
          </ac:spMkLst>
        </pc:spChg>
        <pc:spChg chg="mod">
          <ac:chgData name="Helena" userId="8ac8855c-4e0e-44ec-b242-4f56ba3c791e" providerId="ADAL" clId="{07037B56-3BDF-4C7B-B3D3-5517279720E8}" dt="2024-09-03T07:51:12.616" v="1087" actId="20577"/>
          <ac:spMkLst>
            <pc:docMk/>
            <pc:sldMk cId="1461400014" sldId="264"/>
            <ac:spMk id="11" creationId="{B3E7D415-F789-40A2-B235-E95A0A59BE3C}"/>
          </ac:spMkLst>
        </pc:spChg>
        <pc:spChg chg="mod">
          <ac:chgData name="Helena" userId="8ac8855c-4e0e-44ec-b242-4f56ba3c791e" providerId="ADAL" clId="{07037B56-3BDF-4C7B-B3D3-5517279720E8}" dt="2024-09-03T07:47:56.671" v="781" actId="20577"/>
          <ac:spMkLst>
            <pc:docMk/>
            <pc:sldMk cId="1461400014" sldId="264"/>
            <ac:spMk id="13" creationId="{217D157D-91EF-418E-9BB2-7A3D7E3B070C}"/>
          </ac:spMkLst>
        </pc:spChg>
      </pc:sldChg>
      <pc:sldChg chg="addSp delSp modSp mod">
        <pc:chgData name="Helena" userId="8ac8855c-4e0e-44ec-b242-4f56ba3c791e" providerId="ADAL" clId="{07037B56-3BDF-4C7B-B3D3-5517279720E8}" dt="2024-09-03T08:57:29.885" v="3355" actId="20577"/>
        <pc:sldMkLst>
          <pc:docMk/>
          <pc:sldMk cId="493791013" sldId="265"/>
        </pc:sldMkLst>
        <pc:spChg chg="mod">
          <ac:chgData name="Helena" userId="8ac8855c-4e0e-44ec-b242-4f56ba3c791e" providerId="ADAL" clId="{07037B56-3BDF-4C7B-B3D3-5517279720E8}" dt="2024-09-03T08:57:29.885" v="3355" actId="20577"/>
          <ac:spMkLst>
            <pc:docMk/>
            <pc:sldMk cId="493791013" sldId="265"/>
            <ac:spMk id="6" creationId="{A5A29A1F-AA48-4914-BEA8-EA2AA88A4B1D}"/>
          </ac:spMkLst>
        </pc:spChg>
        <pc:spChg chg="mod">
          <ac:chgData name="Helena" userId="8ac8855c-4e0e-44ec-b242-4f56ba3c791e" providerId="ADAL" clId="{07037B56-3BDF-4C7B-B3D3-5517279720E8}" dt="2024-09-03T08:56:12.316" v="3184" actId="6549"/>
          <ac:spMkLst>
            <pc:docMk/>
            <pc:sldMk cId="493791013" sldId="265"/>
            <ac:spMk id="9" creationId="{233250B5-5D43-4BD1-B3EB-7AE0324A16D2}"/>
          </ac:spMkLst>
        </pc:spChg>
        <pc:spChg chg="mod">
          <ac:chgData name="Helena" userId="8ac8855c-4e0e-44ec-b242-4f56ba3c791e" providerId="ADAL" clId="{07037B56-3BDF-4C7B-B3D3-5517279720E8}" dt="2024-09-03T08:04:55.605" v="1184" actId="20577"/>
          <ac:spMkLst>
            <pc:docMk/>
            <pc:sldMk cId="493791013" sldId="265"/>
            <ac:spMk id="11" creationId="{426A6329-F9AB-424C-8AEB-35B0C8CE7476}"/>
          </ac:spMkLst>
        </pc:spChg>
        <pc:picChg chg="del">
          <ac:chgData name="Helena" userId="8ac8855c-4e0e-44ec-b242-4f56ba3c791e" providerId="ADAL" clId="{07037B56-3BDF-4C7B-B3D3-5517279720E8}" dt="2024-09-03T08:41:03.750" v="3151" actId="478"/>
          <ac:picMkLst>
            <pc:docMk/>
            <pc:sldMk cId="493791013" sldId="265"/>
            <ac:picMk id="4" creationId="{0C73AA26-68D5-459A-87E8-2B2A641B45F5}"/>
          </ac:picMkLst>
        </pc:picChg>
        <pc:picChg chg="add mod">
          <ac:chgData name="Helena" userId="8ac8855c-4e0e-44ec-b242-4f56ba3c791e" providerId="ADAL" clId="{07037B56-3BDF-4C7B-B3D3-5517279720E8}" dt="2024-09-03T08:56:16.675" v="3185" actId="14100"/>
          <ac:picMkLst>
            <pc:docMk/>
            <pc:sldMk cId="493791013" sldId="265"/>
            <ac:picMk id="7" creationId="{64986240-357C-4E6A-9314-A0510082B088}"/>
          </ac:picMkLst>
        </pc:picChg>
        <pc:picChg chg="del">
          <ac:chgData name="Helena" userId="8ac8855c-4e0e-44ec-b242-4f56ba3c791e" providerId="ADAL" clId="{07037B56-3BDF-4C7B-B3D3-5517279720E8}" dt="2024-09-03T08:41:06.191" v="3152" actId="478"/>
          <ac:picMkLst>
            <pc:docMk/>
            <pc:sldMk cId="493791013" sldId="265"/>
            <ac:picMk id="8" creationId="{1AE460C2-CC55-4306-A12F-9C270ADF9B09}"/>
          </ac:picMkLst>
        </pc:picChg>
      </pc:sldChg>
      <pc:sldChg chg="del">
        <pc:chgData name="Helena" userId="8ac8855c-4e0e-44ec-b242-4f56ba3c791e" providerId="ADAL" clId="{07037B56-3BDF-4C7B-B3D3-5517279720E8}" dt="2024-09-03T10:52:09.756" v="6981" actId="2696"/>
        <pc:sldMkLst>
          <pc:docMk/>
          <pc:sldMk cId="647121516" sldId="269"/>
        </pc:sldMkLst>
      </pc:sldChg>
      <pc:sldChg chg="del">
        <pc:chgData name="Helena" userId="8ac8855c-4e0e-44ec-b242-4f56ba3c791e" providerId="ADAL" clId="{07037B56-3BDF-4C7B-B3D3-5517279720E8}" dt="2024-09-03T10:52:16.787" v="6982" actId="2696"/>
        <pc:sldMkLst>
          <pc:docMk/>
          <pc:sldMk cId="3014511415" sldId="270"/>
        </pc:sldMkLst>
      </pc:sldChg>
      <pc:sldChg chg="del">
        <pc:chgData name="Helena" userId="8ac8855c-4e0e-44ec-b242-4f56ba3c791e" providerId="ADAL" clId="{07037B56-3BDF-4C7B-B3D3-5517279720E8}" dt="2024-09-03T10:52:23.025" v="6983" actId="2696"/>
        <pc:sldMkLst>
          <pc:docMk/>
          <pc:sldMk cId="1030473922" sldId="271"/>
        </pc:sldMkLst>
      </pc:sldChg>
      <pc:sldChg chg="modSp add mod">
        <pc:chgData name="Helena" userId="8ac8855c-4e0e-44ec-b242-4f56ba3c791e" providerId="ADAL" clId="{07037B56-3BDF-4C7B-B3D3-5517279720E8}" dt="2024-09-03T08:31:52.654" v="2634" actId="20577"/>
        <pc:sldMkLst>
          <pc:docMk/>
          <pc:sldMk cId="1084421202" sldId="272"/>
        </pc:sldMkLst>
        <pc:spChg chg="mod">
          <ac:chgData name="Helena" userId="8ac8855c-4e0e-44ec-b242-4f56ba3c791e" providerId="ADAL" clId="{07037B56-3BDF-4C7B-B3D3-5517279720E8}" dt="2024-09-03T08:13:44.318" v="1452" actId="20577"/>
          <ac:spMkLst>
            <pc:docMk/>
            <pc:sldMk cId="1084421202" sldId="272"/>
            <ac:spMk id="9" creationId="{333DD535-BEC4-44BC-A1E9-3D5CEA61D10A}"/>
          </ac:spMkLst>
        </pc:spChg>
        <pc:spChg chg="mod">
          <ac:chgData name="Helena" userId="8ac8855c-4e0e-44ec-b242-4f56ba3c791e" providerId="ADAL" clId="{07037B56-3BDF-4C7B-B3D3-5517279720E8}" dt="2024-09-03T08:31:52.654" v="2634" actId="20577"/>
          <ac:spMkLst>
            <pc:docMk/>
            <pc:sldMk cId="1084421202" sldId="272"/>
            <ac:spMk id="11" creationId="{B3E7D415-F789-40A2-B235-E95A0A59BE3C}"/>
          </ac:spMkLst>
        </pc:spChg>
        <pc:spChg chg="mod">
          <ac:chgData name="Helena" userId="8ac8855c-4e0e-44ec-b242-4f56ba3c791e" providerId="ADAL" clId="{07037B56-3BDF-4C7B-B3D3-5517279720E8}" dt="2024-09-03T08:31:39.911" v="2633" actId="115"/>
          <ac:spMkLst>
            <pc:docMk/>
            <pc:sldMk cId="1084421202" sldId="272"/>
            <ac:spMk id="13" creationId="{217D157D-91EF-418E-9BB2-7A3D7E3B070C}"/>
          </ac:spMkLst>
        </pc:spChg>
      </pc:sldChg>
      <pc:sldChg chg="addSp delSp modSp add del mod ord modClrScheme chgLayout">
        <pc:chgData name="Helena" userId="8ac8855c-4e0e-44ec-b242-4f56ba3c791e" providerId="ADAL" clId="{07037B56-3BDF-4C7B-B3D3-5517279720E8}" dt="2024-09-03T08:31:11.743" v="2631" actId="2696"/>
        <pc:sldMkLst>
          <pc:docMk/>
          <pc:sldMk cId="3731079848" sldId="273"/>
        </pc:sldMkLst>
        <pc:spChg chg="add mod ord">
          <ac:chgData name="Helena" userId="8ac8855c-4e0e-44ec-b242-4f56ba3c791e" providerId="ADAL" clId="{07037B56-3BDF-4C7B-B3D3-5517279720E8}" dt="2024-09-03T08:24:40.230" v="2484" actId="700"/>
          <ac:spMkLst>
            <pc:docMk/>
            <pc:sldMk cId="3731079848" sldId="273"/>
            <ac:spMk id="2" creationId="{DFEB3390-E566-4C7A-8294-59DB393EC9C8}"/>
          </ac:spMkLst>
        </pc:spChg>
        <pc:spChg chg="add mod ord">
          <ac:chgData name="Helena" userId="8ac8855c-4e0e-44ec-b242-4f56ba3c791e" providerId="ADAL" clId="{07037B56-3BDF-4C7B-B3D3-5517279720E8}" dt="2024-09-03T08:30:55.790" v="2630" actId="20577"/>
          <ac:spMkLst>
            <pc:docMk/>
            <pc:sldMk cId="3731079848" sldId="273"/>
            <ac:spMk id="4" creationId="{556EFD75-D48C-4B85-9152-6EF5E93226A3}"/>
          </ac:spMkLst>
        </pc:spChg>
        <pc:spChg chg="add mod ord">
          <ac:chgData name="Helena" userId="8ac8855c-4e0e-44ec-b242-4f56ba3c791e" providerId="ADAL" clId="{07037B56-3BDF-4C7B-B3D3-5517279720E8}" dt="2024-09-03T08:24:46.990" v="2485" actId="14100"/>
          <ac:spMkLst>
            <pc:docMk/>
            <pc:sldMk cId="3731079848" sldId="273"/>
            <ac:spMk id="8" creationId="{F74891FA-FC38-4216-AE31-38161430C5B7}"/>
          </ac:spMkLst>
        </pc:spChg>
        <pc:spChg chg="add mod ord">
          <ac:chgData name="Helena" userId="8ac8855c-4e0e-44ec-b242-4f56ba3c791e" providerId="ADAL" clId="{07037B56-3BDF-4C7B-B3D3-5517279720E8}" dt="2024-09-03T08:24:50.203" v="2487" actId="27636"/>
          <ac:spMkLst>
            <pc:docMk/>
            <pc:sldMk cId="3731079848" sldId="273"/>
            <ac:spMk id="9" creationId="{4C819FA4-190B-4D42-B624-D73D165622AF}"/>
          </ac:spMkLst>
        </pc:spChg>
        <pc:spChg chg="add mod ord">
          <ac:chgData name="Helena" userId="8ac8855c-4e0e-44ec-b242-4f56ba3c791e" providerId="ADAL" clId="{07037B56-3BDF-4C7B-B3D3-5517279720E8}" dt="2024-09-03T08:30:42.970" v="2614" actId="14100"/>
          <ac:spMkLst>
            <pc:docMk/>
            <pc:sldMk cId="3731079848" sldId="273"/>
            <ac:spMk id="10" creationId="{66A3E430-FAA7-4A0D-A0EE-92FD429F60F9}"/>
          </ac:spMkLst>
        </pc:spChg>
        <pc:spChg chg="mod">
          <ac:chgData name="Helena" userId="8ac8855c-4e0e-44ec-b242-4f56ba3c791e" providerId="ADAL" clId="{07037B56-3BDF-4C7B-B3D3-5517279720E8}" dt="2024-09-03T08:30:37.500" v="2613" actId="14100"/>
          <ac:spMkLst>
            <pc:docMk/>
            <pc:sldMk cId="3731079848" sldId="273"/>
            <ac:spMk id="14" creationId="{9F32186E-5A08-4375-B0BD-0C87E62A8DFA}"/>
          </ac:spMkLst>
        </pc:spChg>
        <pc:spChg chg="mod">
          <ac:chgData name="Helena" userId="8ac8855c-4e0e-44ec-b242-4f56ba3c791e" providerId="ADAL" clId="{07037B56-3BDF-4C7B-B3D3-5517279720E8}" dt="2024-09-03T08:24:09.526" v="2480" actId="20577"/>
          <ac:spMkLst>
            <pc:docMk/>
            <pc:sldMk cId="3731079848" sldId="273"/>
            <ac:spMk id="17" creationId="{E3EB44EC-C4DB-45B3-B140-89D74BD24ABC}"/>
          </ac:spMkLst>
        </pc:spChg>
        <pc:picChg chg="del">
          <ac:chgData name="Helena" userId="8ac8855c-4e0e-44ec-b242-4f56ba3c791e" providerId="ADAL" clId="{07037B56-3BDF-4C7B-B3D3-5517279720E8}" dt="2024-09-03T08:24:12.710" v="2481" actId="478"/>
          <ac:picMkLst>
            <pc:docMk/>
            <pc:sldMk cId="3731079848" sldId="273"/>
            <ac:picMk id="3" creationId="{DAF9C679-C01C-43D9-8502-AA6778E4D442}"/>
          </ac:picMkLst>
        </pc:picChg>
        <pc:picChg chg="mod">
          <ac:chgData name="Helena" userId="8ac8855c-4e0e-44ec-b242-4f56ba3c791e" providerId="ADAL" clId="{07037B56-3BDF-4C7B-B3D3-5517279720E8}" dt="2024-09-03T08:24:31.916" v="2483" actId="14100"/>
          <ac:picMkLst>
            <pc:docMk/>
            <pc:sldMk cId="3731079848" sldId="273"/>
            <ac:picMk id="11" creationId="{13F11D11-9FCA-4671-BA5C-C8A78A2406F8}"/>
          </ac:picMkLst>
        </pc:picChg>
      </pc:sldChg>
      <pc:sldChg chg="addSp modSp mod">
        <pc:chgData name="Helena" userId="8ac8855c-4e0e-44ec-b242-4f56ba3c791e" providerId="ADAL" clId="{07037B56-3BDF-4C7B-B3D3-5517279720E8}" dt="2024-09-09T13:40:13.984" v="8235" actId="1076"/>
        <pc:sldMkLst>
          <pc:docMk/>
          <pc:sldMk cId="3959727455" sldId="273"/>
        </pc:sldMkLst>
        <pc:spChg chg="mod">
          <ac:chgData name="Helena" userId="8ac8855c-4e0e-44ec-b242-4f56ba3c791e" providerId="ADAL" clId="{07037B56-3BDF-4C7B-B3D3-5517279720E8}" dt="2024-09-03T08:40:32.797" v="3150" actId="20577"/>
          <ac:spMkLst>
            <pc:docMk/>
            <pc:sldMk cId="3959727455" sldId="273"/>
            <ac:spMk id="14" creationId="{9F32186E-5A08-4375-B0BD-0C87E62A8DFA}"/>
          </ac:spMkLst>
        </pc:spChg>
        <pc:spChg chg="mod">
          <ac:chgData name="Helena" userId="8ac8855c-4e0e-44ec-b242-4f56ba3c791e" providerId="ADAL" clId="{07037B56-3BDF-4C7B-B3D3-5517279720E8}" dt="2024-09-03T08:36:55.590" v="2961" actId="20577"/>
          <ac:spMkLst>
            <pc:docMk/>
            <pc:sldMk cId="3959727455" sldId="273"/>
            <ac:spMk id="15" creationId="{C67B9D38-D88C-43B4-9B9F-29AB14747A49}"/>
          </ac:spMkLst>
        </pc:spChg>
        <pc:spChg chg="mod">
          <ac:chgData name="Helena" userId="8ac8855c-4e0e-44ec-b242-4f56ba3c791e" providerId="ADAL" clId="{07037B56-3BDF-4C7B-B3D3-5517279720E8}" dt="2024-09-03T08:34:09.598" v="2687" actId="27636"/>
          <ac:spMkLst>
            <pc:docMk/>
            <pc:sldMk cId="3959727455" sldId="273"/>
            <ac:spMk id="17" creationId="{E3EB44EC-C4DB-45B3-B140-89D74BD24ABC}"/>
          </ac:spMkLst>
        </pc:spChg>
        <pc:picChg chg="add mod">
          <ac:chgData name="Helena" userId="8ac8855c-4e0e-44ec-b242-4f56ba3c791e" providerId="ADAL" clId="{07037B56-3BDF-4C7B-B3D3-5517279720E8}" dt="2024-09-09T13:40:13.984" v="8235" actId="1076"/>
          <ac:picMkLst>
            <pc:docMk/>
            <pc:sldMk cId="3959727455" sldId="273"/>
            <ac:picMk id="3" creationId="{C9582C6E-512F-4256-90BB-96B7055FFD11}"/>
          </ac:picMkLst>
        </pc:picChg>
      </pc:sldChg>
      <pc:sldChg chg="addSp delSp modSp add mod">
        <pc:chgData name="Helena" userId="8ac8855c-4e0e-44ec-b242-4f56ba3c791e" providerId="ADAL" clId="{07037B56-3BDF-4C7B-B3D3-5517279720E8}" dt="2024-09-09T13:50:05.690" v="8264" actId="14100"/>
        <pc:sldMkLst>
          <pc:docMk/>
          <pc:sldMk cId="272585569" sldId="274"/>
        </pc:sldMkLst>
        <pc:spChg chg="mod">
          <ac:chgData name="Helena" userId="8ac8855c-4e0e-44ec-b242-4f56ba3c791e" providerId="ADAL" clId="{07037B56-3BDF-4C7B-B3D3-5517279720E8}" dt="2024-09-03T09:18:21.819" v="4252" actId="14100"/>
          <ac:spMkLst>
            <pc:docMk/>
            <pc:sldMk cId="272585569" sldId="274"/>
            <ac:spMk id="6" creationId="{A5A29A1F-AA48-4914-BEA8-EA2AA88A4B1D}"/>
          </ac:spMkLst>
        </pc:spChg>
        <pc:spChg chg="mod">
          <ac:chgData name="Helena" userId="8ac8855c-4e0e-44ec-b242-4f56ba3c791e" providerId="ADAL" clId="{07037B56-3BDF-4C7B-B3D3-5517279720E8}" dt="2024-09-03T08:58:03.139" v="3374" actId="20577"/>
          <ac:spMkLst>
            <pc:docMk/>
            <pc:sldMk cId="272585569" sldId="274"/>
            <ac:spMk id="11" creationId="{426A6329-F9AB-424C-8AEB-35B0C8CE7476}"/>
          </ac:spMkLst>
        </pc:spChg>
        <pc:picChg chg="add mod">
          <ac:chgData name="Helena" userId="8ac8855c-4e0e-44ec-b242-4f56ba3c791e" providerId="ADAL" clId="{07037B56-3BDF-4C7B-B3D3-5517279720E8}" dt="2024-09-03T09:14:10.595" v="3892" actId="1076"/>
          <ac:picMkLst>
            <pc:docMk/>
            <pc:sldMk cId="272585569" sldId="274"/>
            <ac:picMk id="4" creationId="{C12FAB29-F9C0-40AF-96FE-9A19FCB8C70E}"/>
          </ac:picMkLst>
        </pc:picChg>
        <pc:picChg chg="add del mod">
          <ac:chgData name="Helena" userId="8ac8855c-4e0e-44ec-b242-4f56ba3c791e" providerId="ADAL" clId="{07037B56-3BDF-4C7B-B3D3-5517279720E8}" dt="2024-09-03T09:29:37.395" v="4641" actId="478"/>
          <ac:picMkLst>
            <pc:docMk/>
            <pc:sldMk cId="272585569" sldId="274"/>
            <ac:picMk id="7" creationId="{64986240-357C-4E6A-9314-A0510082B088}"/>
          </ac:picMkLst>
        </pc:picChg>
        <pc:picChg chg="add mod">
          <ac:chgData name="Helena" userId="8ac8855c-4e0e-44ec-b242-4f56ba3c791e" providerId="ADAL" clId="{07037B56-3BDF-4C7B-B3D3-5517279720E8}" dt="2024-09-09T13:50:05.690" v="8264" actId="14100"/>
          <ac:picMkLst>
            <pc:docMk/>
            <pc:sldMk cId="272585569" sldId="274"/>
            <ac:picMk id="7" creationId="{989B986E-7963-499C-886B-6F67C8A3FBD6}"/>
          </ac:picMkLst>
        </pc:picChg>
        <pc:picChg chg="add del mod">
          <ac:chgData name="Helena" userId="8ac8855c-4e0e-44ec-b242-4f56ba3c791e" providerId="ADAL" clId="{07037B56-3BDF-4C7B-B3D3-5517279720E8}" dt="2024-09-09T13:40:50.940" v="8236" actId="21"/>
          <ac:picMkLst>
            <pc:docMk/>
            <pc:sldMk cId="272585569" sldId="274"/>
            <ac:picMk id="10" creationId="{E6250DE9-9B99-40D8-A2F6-6F725E45E3E0}"/>
          </ac:picMkLst>
        </pc:picChg>
      </pc:sldChg>
      <pc:sldChg chg="addSp delSp modSp add mod">
        <pc:chgData name="Helena" userId="8ac8855c-4e0e-44ec-b242-4f56ba3c791e" providerId="ADAL" clId="{07037B56-3BDF-4C7B-B3D3-5517279720E8}" dt="2024-09-09T13:40:58.528" v="8238" actId="1076"/>
        <pc:sldMkLst>
          <pc:docMk/>
          <pc:sldMk cId="4092707784" sldId="275"/>
        </pc:sldMkLst>
        <pc:spChg chg="mod">
          <ac:chgData name="Helena" userId="8ac8855c-4e0e-44ec-b242-4f56ba3c791e" providerId="ADAL" clId="{07037B56-3BDF-4C7B-B3D3-5517279720E8}" dt="2024-09-03T09:27:19.158" v="4636" actId="20577"/>
          <ac:spMkLst>
            <pc:docMk/>
            <pc:sldMk cId="4092707784" sldId="275"/>
            <ac:spMk id="6" creationId="{A5A29A1F-AA48-4914-BEA8-EA2AA88A4B1D}"/>
          </ac:spMkLst>
        </pc:spChg>
        <pc:spChg chg="add del mod">
          <ac:chgData name="Helena" userId="8ac8855c-4e0e-44ec-b242-4f56ba3c791e" providerId="ADAL" clId="{07037B56-3BDF-4C7B-B3D3-5517279720E8}" dt="2024-09-03T09:35:42.598" v="4652" actId="767"/>
          <ac:spMkLst>
            <pc:docMk/>
            <pc:sldMk cId="4092707784" sldId="275"/>
            <ac:spMk id="10" creationId="{34DCA140-1F71-4EFE-BFEB-7D2968E6974B}"/>
          </ac:spMkLst>
        </pc:spChg>
        <pc:spChg chg="mod">
          <ac:chgData name="Helena" userId="8ac8855c-4e0e-44ec-b242-4f56ba3c791e" providerId="ADAL" clId="{07037B56-3BDF-4C7B-B3D3-5517279720E8}" dt="2024-09-03T09:14:47.522" v="3918" actId="20577"/>
          <ac:spMkLst>
            <pc:docMk/>
            <pc:sldMk cId="4092707784" sldId="275"/>
            <ac:spMk id="11" creationId="{426A6329-F9AB-424C-8AEB-35B0C8CE7476}"/>
          </ac:spMkLst>
        </pc:spChg>
        <pc:picChg chg="add mod">
          <ac:chgData name="Helena" userId="8ac8855c-4e0e-44ec-b242-4f56ba3c791e" providerId="ADAL" clId="{07037B56-3BDF-4C7B-B3D3-5517279720E8}" dt="2024-09-09T13:40:58.528" v="8238" actId="1076"/>
          <ac:picMkLst>
            <pc:docMk/>
            <pc:sldMk cId="4092707784" sldId="275"/>
            <ac:picMk id="2" creationId="{BA25D750-C561-4C5E-854A-6D560D8691D3}"/>
          </ac:picMkLst>
        </pc:picChg>
        <pc:picChg chg="del">
          <ac:chgData name="Helena" userId="8ac8855c-4e0e-44ec-b242-4f56ba3c791e" providerId="ADAL" clId="{07037B56-3BDF-4C7B-B3D3-5517279720E8}" dt="2024-09-03T09:23:08.928" v="4460" actId="478"/>
          <ac:picMkLst>
            <pc:docMk/>
            <pc:sldMk cId="4092707784" sldId="275"/>
            <ac:picMk id="4" creationId="{C12FAB29-F9C0-40AF-96FE-9A19FCB8C70E}"/>
          </ac:picMkLst>
        </pc:picChg>
        <pc:picChg chg="del">
          <ac:chgData name="Helena" userId="8ac8855c-4e0e-44ec-b242-4f56ba3c791e" providerId="ADAL" clId="{07037B56-3BDF-4C7B-B3D3-5517279720E8}" dt="2024-09-03T09:31:11.291" v="4648" actId="478"/>
          <ac:picMkLst>
            <pc:docMk/>
            <pc:sldMk cId="4092707784" sldId="275"/>
            <ac:picMk id="7" creationId="{64986240-357C-4E6A-9314-A0510082B088}"/>
          </ac:picMkLst>
        </pc:picChg>
        <pc:picChg chg="add mod">
          <ac:chgData name="Helena" userId="8ac8855c-4e0e-44ec-b242-4f56ba3c791e" providerId="ADAL" clId="{07037B56-3BDF-4C7B-B3D3-5517279720E8}" dt="2024-09-03T09:26:08.193" v="4506" actId="1076"/>
          <ac:picMkLst>
            <pc:docMk/>
            <pc:sldMk cId="4092707784" sldId="275"/>
            <ac:picMk id="8" creationId="{81BB17F4-93E7-4083-9440-37B77313EA2B}"/>
          </ac:picMkLst>
        </pc:picChg>
        <pc:picChg chg="add del mod">
          <ac:chgData name="Helena" userId="8ac8855c-4e0e-44ec-b242-4f56ba3c791e" providerId="ADAL" clId="{07037B56-3BDF-4C7B-B3D3-5517279720E8}" dt="2024-09-03T09:36:13.512" v="4654" actId="931"/>
          <ac:picMkLst>
            <pc:docMk/>
            <pc:sldMk cId="4092707784" sldId="275"/>
            <ac:picMk id="15" creationId="{FA0B97D1-4B56-449B-9565-E3CA0D53986A}"/>
          </ac:picMkLst>
        </pc:picChg>
      </pc:sldChg>
      <pc:sldChg chg="addSp delSp modSp add mod ord">
        <pc:chgData name="Helena" userId="8ac8855c-4e0e-44ec-b242-4f56ba3c791e" providerId="ADAL" clId="{07037B56-3BDF-4C7B-B3D3-5517279720E8}" dt="2024-09-09T13:38:11.442" v="8213"/>
        <pc:sldMkLst>
          <pc:docMk/>
          <pc:sldMk cId="500273330" sldId="276"/>
        </pc:sldMkLst>
        <pc:spChg chg="mod">
          <ac:chgData name="Helena" userId="8ac8855c-4e0e-44ec-b242-4f56ba3c791e" providerId="ADAL" clId="{07037B56-3BDF-4C7B-B3D3-5517279720E8}" dt="2024-09-03T09:43:12.358" v="4925" actId="14100"/>
          <ac:spMkLst>
            <pc:docMk/>
            <pc:sldMk cId="500273330" sldId="276"/>
            <ac:spMk id="6" creationId="{A5A29A1F-AA48-4914-BEA8-EA2AA88A4B1D}"/>
          </ac:spMkLst>
        </pc:spChg>
        <pc:spChg chg="mod">
          <ac:chgData name="Helena" userId="8ac8855c-4e0e-44ec-b242-4f56ba3c791e" providerId="ADAL" clId="{07037B56-3BDF-4C7B-B3D3-5517279720E8}" dt="2024-09-03T09:37:08.691" v="4683" actId="20577"/>
          <ac:spMkLst>
            <pc:docMk/>
            <pc:sldMk cId="500273330" sldId="276"/>
            <ac:spMk id="11" creationId="{426A6329-F9AB-424C-8AEB-35B0C8CE7476}"/>
          </ac:spMkLst>
        </pc:spChg>
        <pc:spChg chg="add del mod">
          <ac:chgData name="Helena" userId="8ac8855c-4e0e-44ec-b242-4f56ba3c791e" providerId="ADAL" clId="{07037B56-3BDF-4C7B-B3D3-5517279720E8}" dt="2024-09-03T09:40:23.677" v="4690" actId="22"/>
          <ac:spMkLst>
            <pc:docMk/>
            <pc:sldMk cId="500273330" sldId="276"/>
            <ac:spMk id="14" creationId="{BCDC4402-9C68-4D2E-B6BD-B847B51B1C43}"/>
          </ac:spMkLst>
        </pc:spChg>
        <pc:picChg chg="add del">
          <ac:chgData name="Helena" userId="8ac8855c-4e0e-44ec-b242-4f56ba3c791e" providerId="ADAL" clId="{07037B56-3BDF-4C7B-B3D3-5517279720E8}" dt="2024-09-03T09:41:04.488" v="4695" actId="478"/>
          <ac:picMkLst>
            <pc:docMk/>
            <pc:sldMk cId="500273330" sldId="276"/>
            <ac:picMk id="8" creationId="{81BB17F4-93E7-4083-9440-37B77313EA2B}"/>
          </ac:picMkLst>
        </pc:picChg>
      </pc:sldChg>
      <pc:sldChg chg="delSp modSp add mod">
        <pc:chgData name="Helena" userId="8ac8855c-4e0e-44ec-b242-4f56ba3c791e" providerId="ADAL" clId="{07037B56-3BDF-4C7B-B3D3-5517279720E8}" dt="2024-09-24T07:05:15.570" v="9169" actId="113"/>
        <pc:sldMkLst>
          <pc:docMk/>
          <pc:sldMk cId="3302716464" sldId="277"/>
        </pc:sldMkLst>
        <pc:spChg chg="mod">
          <ac:chgData name="Helena" userId="8ac8855c-4e0e-44ec-b242-4f56ba3c791e" providerId="ADAL" clId="{07037B56-3BDF-4C7B-B3D3-5517279720E8}" dt="2024-09-24T07:05:15.570" v="9169" actId="113"/>
          <ac:spMkLst>
            <pc:docMk/>
            <pc:sldMk cId="3302716464" sldId="277"/>
            <ac:spMk id="6" creationId="{A5A29A1F-AA48-4914-BEA8-EA2AA88A4B1D}"/>
          </ac:spMkLst>
        </pc:spChg>
        <pc:spChg chg="mod">
          <ac:chgData name="Helena" userId="8ac8855c-4e0e-44ec-b242-4f56ba3c791e" providerId="ADAL" clId="{07037B56-3BDF-4C7B-B3D3-5517279720E8}" dt="2024-09-03T10:34:33.280" v="6780" actId="20577"/>
          <ac:spMkLst>
            <pc:docMk/>
            <pc:sldMk cId="3302716464" sldId="277"/>
            <ac:spMk id="11" creationId="{426A6329-F9AB-424C-8AEB-35B0C8CE7476}"/>
          </ac:spMkLst>
        </pc:spChg>
        <pc:picChg chg="del">
          <ac:chgData name="Helena" userId="8ac8855c-4e0e-44ec-b242-4f56ba3c791e" providerId="ADAL" clId="{07037B56-3BDF-4C7B-B3D3-5517279720E8}" dt="2024-09-03T10:15:14.287" v="5762" actId="478"/>
          <ac:picMkLst>
            <pc:docMk/>
            <pc:sldMk cId="3302716464" sldId="277"/>
            <ac:picMk id="8" creationId="{81BB17F4-93E7-4083-9440-37B77313EA2B}"/>
          </ac:picMkLst>
        </pc:picChg>
      </pc:sldChg>
      <pc:sldChg chg="modSp add mod">
        <pc:chgData name="Helena" userId="8ac8855c-4e0e-44ec-b242-4f56ba3c791e" providerId="ADAL" clId="{07037B56-3BDF-4C7B-B3D3-5517279720E8}" dt="2024-09-24T07:05:39.853" v="9174" actId="113"/>
        <pc:sldMkLst>
          <pc:docMk/>
          <pc:sldMk cId="3104700729" sldId="278"/>
        </pc:sldMkLst>
        <pc:spChg chg="mod">
          <ac:chgData name="Helena" userId="8ac8855c-4e0e-44ec-b242-4f56ba3c791e" providerId="ADAL" clId="{07037B56-3BDF-4C7B-B3D3-5517279720E8}" dt="2024-09-24T07:05:39.853" v="9174" actId="113"/>
          <ac:spMkLst>
            <pc:docMk/>
            <pc:sldMk cId="3104700729" sldId="278"/>
            <ac:spMk id="6" creationId="{A5A29A1F-AA48-4914-BEA8-EA2AA88A4B1D}"/>
          </ac:spMkLst>
        </pc:spChg>
        <pc:spChg chg="mod">
          <ac:chgData name="Helena" userId="8ac8855c-4e0e-44ec-b242-4f56ba3c791e" providerId="ADAL" clId="{07037B56-3BDF-4C7B-B3D3-5517279720E8}" dt="2024-09-03T10:34:56.076" v="6782" actId="27636"/>
          <ac:spMkLst>
            <pc:docMk/>
            <pc:sldMk cId="3104700729" sldId="278"/>
            <ac:spMk id="11" creationId="{426A6329-F9AB-424C-8AEB-35B0C8CE7476}"/>
          </ac:spMkLst>
        </pc:spChg>
      </pc:sldChg>
      <pc:sldChg chg="modSp add mod">
        <pc:chgData name="Helena" userId="8ac8855c-4e0e-44ec-b242-4f56ba3c791e" providerId="ADAL" clId="{07037B56-3BDF-4C7B-B3D3-5517279720E8}" dt="2024-09-04T09:15:10.173" v="7143" actId="255"/>
        <pc:sldMkLst>
          <pc:docMk/>
          <pc:sldMk cId="380732883" sldId="279"/>
        </pc:sldMkLst>
        <pc:spChg chg="mod">
          <ac:chgData name="Helena" userId="8ac8855c-4e0e-44ec-b242-4f56ba3c791e" providerId="ADAL" clId="{07037B56-3BDF-4C7B-B3D3-5517279720E8}" dt="2024-09-04T09:15:10.173" v="7143" actId="255"/>
          <ac:spMkLst>
            <pc:docMk/>
            <pc:sldMk cId="380732883" sldId="279"/>
            <ac:spMk id="6" creationId="{A5A29A1F-AA48-4914-BEA8-EA2AA88A4B1D}"/>
          </ac:spMkLst>
        </pc:spChg>
        <pc:spChg chg="mod">
          <ac:chgData name="Helena" userId="8ac8855c-4e0e-44ec-b242-4f56ba3c791e" providerId="ADAL" clId="{07037B56-3BDF-4C7B-B3D3-5517279720E8}" dt="2024-09-04T09:12:11.981" v="7123" actId="20577"/>
          <ac:spMkLst>
            <pc:docMk/>
            <pc:sldMk cId="380732883" sldId="279"/>
            <ac:spMk id="11" creationId="{426A6329-F9AB-424C-8AEB-35B0C8CE7476}"/>
          </ac:spMkLst>
        </pc:spChg>
        <pc:grpChg chg="mod">
          <ac:chgData name="Helena" userId="8ac8855c-4e0e-44ec-b242-4f56ba3c791e" providerId="ADAL" clId="{07037B56-3BDF-4C7B-B3D3-5517279720E8}" dt="2024-09-04T09:12:14.229" v="7124" actId="1076"/>
          <ac:grpSpMkLst>
            <pc:docMk/>
            <pc:sldMk cId="380732883" sldId="279"/>
            <ac:grpSpMk id="3" creationId="{9A0B36A6-B1C5-DFEC-E8B2-C4B949DF5B28}"/>
          </ac:grpSpMkLst>
        </pc:grpChg>
      </pc:sldChg>
      <pc:sldChg chg="addSp delSp modSp add mod">
        <pc:chgData name="Helena" userId="8ac8855c-4e0e-44ec-b242-4f56ba3c791e" providerId="ADAL" clId="{07037B56-3BDF-4C7B-B3D3-5517279720E8}" dt="2024-09-04T09:18:50.628" v="7160" actId="255"/>
        <pc:sldMkLst>
          <pc:docMk/>
          <pc:sldMk cId="1343629713" sldId="280"/>
        </pc:sldMkLst>
        <pc:spChg chg="add del">
          <ac:chgData name="Helena" userId="8ac8855c-4e0e-44ec-b242-4f56ba3c791e" providerId="ADAL" clId="{07037B56-3BDF-4C7B-B3D3-5517279720E8}" dt="2024-09-04T09:16:16.020" v="7146"/>
          <ac:spMkLst>
            <pc:docMk/>
            <pc:sldMk cId="1343629713" sldId="280"/>
            <ac:spMk id="2" creationId="{77E75B80-C66F-4A60-9847-BC4515BB103F}"/>
          </ac:spMkLst>
        </pc:spChg>
        <pc:spChg chg="add del">
          <ac:chgData name="Helena" userId="8ac8855c-4e0e-44ec-b242-4f56ba3c791e" providerId="ADAL" clId="{07037B56-3BDF-4C7B-B3D3-5517279720E8}" dt="2024-09-04T09:16:41.191" v="7148"/>
          <ac:spMkLst>
            <pc:docMk/>
            <pc:sldMk cId="1343629713" sldId="280"/>
            <ac:spMk id="4" creationId="{7AD8F2AD-E7DE-455C-962E-1578F17AABC7}"/>
          </ac:spMkLst>
        </pc:spChg>
        <pc:spChg chg="mod">
          <ac:chgData name="Helena" userId="8ac8855c-4e0e-44ec-b242-4f56ba3c791e" providerId="ADAL" clId="{07037B56-3BDF-4C7B-B3D3-5517279720E8}" dt="2024-09-04T09:18:50.628" v="7160" actId="255"/>
          <ac:spMkLst>
            <pc:docMk/>
            <pc:sldMk cId="1343629713" sldId="280"/>
            <ac:spMk id="6" creationId="{A5A29A1F-AA48-4914-BEA8-EA2AA88A4B1D}"/>
          </ac:spMkLst>
        </pc:spChg>
      </pc:sldChg>
      <pc:sldChg chg="modSp add mod">
        <pc:chgData name="Helena" userId="8ac8855c-4e0e-44ec-b242-4f56ba3c791e" providerId="ADAL" clId="{07037B56-3BDF-4C7B-B3D3-5517279720E8}" dt="2024-09-09T13:13:57.030" v="7360" actId="14100"/>
        <pc:sldMkLst>
          <pc:docMk/>
          <pc:sldMk cId="4103794961" sldId="281"/>
        </pc:sldMkLst>
        <pc:spChg chg="mod">
          <ac:chgData name="Helena" userId="8ac8855c-4e0e-44ec-b242-4f56ba3c791e" providerId="ADAL" clId="{07037B56-3BDF-4C7B-B3D3-5517279720E8}" dt="2024-09-09T13:13:57.030" v="7360" actId="14100"/>
          <ac:spMkLst>
            <pc:docMk/>
            <pc:sldMk cId="4103794961" sldId="281"/>
            <ac:spMk id="6" creationId="{A5A29A1F-AA48-4914-BEA8-EA2AA88A4B1D}"/>
          </ac:spMkLst>
        </pc:spChg>
        <pc:spChg chg="mod">
          <ac:chgData name="Helena" userId="8ac8855c-4e0e-44ec-b242-4f56ba3c791e" providerId="ADAL" clId="{07037B56-3BDF-4C7B-B3D3-5517279720E8}" dt="2024-09-09T13:10:04.872" v="7192" actId="20577"/>
          <ac:spMkLst>
            <pc:docMk/>
            <pc:sldMk cId="4103794961" sldId="281"/>
            <ac:spMk id="11" creationId="{426A6329-F9AB-424C-8AEB-35B0C8CE7476}"/>
          </ac:spMkLst>
        </pc:spChg>
      </pc:sldChg>
      <pc:sldChg chg="modSp add mod">
        <pc:chgData name="Helena" userId="8ac8855c-4e0e-44ec-b242-4f56ba3c791e" providerId="ADAL" clId="{07037B56-3BDF-4C7B-B3D3-5517279720E8}" dt="2024-09-09T13:18:15.783" v="7562" actId="113"/>
        <pc:sldMkLst>
          <pc:docMk/>
          <pc:sldMk cId="2522182703" sldId="282"/>
        </pc:sldMkLst>
        <pc:spChg chg="mod">
          <ac:chgData name="Helena" userId="8ac8855c-4e0e-44ec-b242-4f56ba3c791e" providerId="ADAL" clId="{07037B56-3BDF-4C7B-B3D3-5517279720E8}" dt="2024-09-09T13:18:15.783" v="7562" actId="113"/>
          <ac:spMkLst>
            <pc:docMk/>
            <pc:sldMk cId="2522182703" sldId="282"/>
            <ac:spMk id="6" creationId="{A5A29A1F-AA48-4914-BEA8-EA2AA88A4B1D}"/>
          </ac:spMkLst>
        </pc:spChg>
      </pc:sldChg>
      <pc:sldChg chg="modSp add mod modAnim">
        <pc:chgData name="Helena" userId="8ac8855c-4e0e-44ec-b242-4f56ba3c791e" providerId="ADAL" clId="{07037B56-3BDF-4C7B-B3D3-5517279720E8}" dt="2024-09-09T13:27:26.264" v="8021"/>
        <pc:sldMkLst>
          <pc:docMk/>
          <pc:sldMk cId="3809521575" sldId="283"/>
        </pc:sldMkLst>
        <pc:spChg chg="mod">
          <ac:chgData name="Helena" userId="8ac8855c-4e0e-44ec-b242-4f56ba3c791e" providerId="ADAL" clId="{07037B56-3BDF-4C7B-B3D3-5517279720E8}" dt="2024-09-09T13:24:02.328" v="7983" actId="20577"/>
          <ac:spMkLst>
            <pc:docMk/>
            <pc:sldMk cId="3809521575" sldId="283"/>
            <ac:spMk id="6" creationId="{A5A29A1F-AA48-4914-BEA8-EA2AA88A4B1D}"/>
          </ac:spMkLst>
        </pc:spChg>
        <pc:spChg chg="mod">
          <ac:chgData name="Helena" userId="8ac8855c-4e0e-44ec-b242-4f56ba3c791e" providerId="ADAL" clId="{07037B56-3BDF-4C7B-B3D3-5517279720E8}" dt="2024-09-09T13:19:21.287" v="7575" actId="27636"/>
          <ac:spMkLst>
            <pc:docMk/>
            <pc:sldMk cId="3809521575" sldId="283"/>
            <ac:spMk id="11" creationId="{426A6329-F9AB-424C-8AEB-35B0C8CE7476}"/>
          </ac:spMkLst>
        </pc:spChg>
      </pc:sldChg>
      <pc:sldChg chg="modSp add mod ord">
        <pc:chgData name="Helena" userId="8ac8855c-4e0e-44ec-b242-4f56ba3c791e" providerId="ADAL" clId="{07037B56-3BDF-4C7B-B3D3-5517279720E8}" dt="2024-09-09T13:31:58.931" v="8128" actId="20577"/>
        <pc:sldMkLst>
          <pc:docMk/>
          <pc:sldMk cId="1010045307" sldId="284"/>
        </pc:sldMkLst>
        <pc:spChg chg="mod">
          <ac:chgData name="Helena" userId="8ac8855c-4e0e-44ec-b242-4f56ba3c791e" providerId="ADAL" clId="{07037B56-3BDF-4C7B-B3D3-5517279720E8}" dt="2024-09-09T13:31:03.113" v="8091" actId="14100"/>
          <ac:spMkLst>
            <pc:docMk/>
            <pc:sldMk cId="1010045307" sldId="284"/>
            <ac:spMk id="6" creationId="{A5A29A1F-AA48-4914-BEA8-EA2AA88A4B1D}"/>
          </ac:spMkLst>
        </pc:spChg>
        <pc:spChg chg="mod">
          <ac:chgData name="Helena" userId="8ac8855c-4e0e-44ec-b242-4f56ba3c791e" providerId="ADAL" clId="{07037B56-3BDF-4C7B-B3D3-5517279720E8}" dt="2024-09-09T13:31:58.931" v="8128" actId="20577"/>
          <ac:spMkLst>
            <pc:docMk/>
            <pc:sldMk cId="1010045307" sldId="284"/>
            <ac:spMk id="11" creationId="{426A6329-F9AB-424C-8AEB-35B0C8CE7476}"/>
          </ac:spMkLst>
        </pc:spChg>
      </pc:sldChg>
      <pc:sldChg chg="addSp delSp modSp add mod">
        <pc:chgData name="Helena" userId="8ac8855c-4e0e-44ec-b242-4f56ba3c791e" providerId="ADAL" clId="{07037B56-3BDF-4C7B-B3D3-5517279720E8}" dt="2024-09-09T13:36:01.021" v="8211" actId="255"/>
        <pc:sldMkLst>
          <pc:docMk/>
          <pc:sldMk cId="1845698447" sldId="285"/>
        </pc:sldMkLst>
        <pc:spChg chg="add del">
          <ac:chgData name="Helena" userId="8ac8855c-4e0e-44ec-b242-4f56ba3c791e" providerId="ADAL" clId="{07037B56-3BDF-4C7B-B3D3-5517279720E8}" dt="2024-09-09T13:34:01.894" v="8130"/>
          <ac:spMkLst>
            <pc:docMk/>
            <pc:sldMk cId="1845698447" sldId="285"/>
            <ac:spMk id="2" creationId="{B3FCEAF3-2794-4BEF-BCFA-9D10E3475C94}"/>
          </ac:spMkLst>
        </pc:spChg>
        <pc:spChg chg="add del">
          <ac:chgData name="Helena" userId="8ac8855c-4e0e-44ec-b242-4f56ba3c791e" providerId="ADAL" clId="{07037B56-3BDF-4C7B-B3D3-5517279720E8}" dt="2024-09-09T13:34:25.648" v="8133"/>
          <ac:spMkLst>
            <pc:docMk/>
            <pc:sldMk cId="1845698447" sldId="285"/>
            <ac:spMk id="4" creationId="{82272F1B-53B7-4541-BAB5-A96A07A6D71E}"/>
          </ac:spMkLst>
        </pc:spChg>
        <pc:spChg chg="mod">
          <ac:chgData name="Helena" userId="8ac8855c-4e0e-44ec-b242-4f56ba3c791e" providerId="ADAL" clId="{07037B56-3BDF-4C7B-B3D3-5517279720E8}" dt="2024-09-09T13:36:01.021" v="8211" actId="255"/>
          <ac:spMkLst>
            <pc:docMk/>
            <pc:sldMk cId="1845698447" sldId="285"/>
            <ac:spMk id="6" creationId="{A5A29A1F-AA48-4914-BEA8-EA2AA88A4B1D}"/>
          </ac:spMkLst>
        </pc:spChg>
        <pc:spChg chg="add del">
          <ac:chgData name="Helena" userId="8ac8855c-4e0e-44ec-b242-4f56ba3c791e" providerId="ADAL" clId="{07037B56-3BDF-4C7B-B3D3-5517279720E8}" dt="2024-09-09T13:35:24.803" v="8207"/>
          <ac:spMkLst>
            <pc:docMk/>
            <pc:sldMk cId="1845698447" sldId="285"/>
            <ac:spMk id="8" creationId="{475BA05D-B379-472F-A63D-A59BE9F72E7D}"/>
          </ac:spMkLst>
        </pc:spChg>
        <pc:spChg chg="mod">
          <ac:chgData name="Helena" userId="8ac8855c-4e0e-44ec-b242-4f56ba3c791e" providerId="ADAL" clId="{07037B56-3BDF-4C7B-B3D3-5517279720E8}" dt="2024-09-09T13:31:27.920" v="8113" actId="20577"/>
          <ac:spMkLst>
            <pc:docMk/>
            <pc:sldMk cId="1845698447" sldId="285"/>
            <ac:spMk id="11" creationId="{426A6329-F9AB-424C-8AEB-35B0C8CE7476}"/>
          </ac:spMkLst>
        </pc:spChg>
        <pc:spChg chg="add del">
          <ac:chgData name="Helena" userId="8ac8855c-4e0e-44ec-b242-4f56ba3c791e" providerId="ADAL" clId="{07037B56-3BDF-4C7B-B3D3-5517279720E8}" dt="2024-09-09T13:34:48.498" v="8135" actId="22"/>
          <ac:spMkLst>
            <pc:docMk/>
            <pc:sldMk cId="1845698447" sldId="285"/>
            <ac:spMk id="14" creationId="{D21C7BB1-D73F-4EE3-B952-38973E173D58}"/>
          </ac:spMkLst>
        </pc:spChg>
      </pc:sldChg>
      <pc:sldChg chg="addSp delSp modSp add del mod chgLayout">
        <pc:chgData name="Helena" userId="8ac8855c-4e0e-44ec-b242-4f56ba3c791e" providerId="ADAL" clId="{07037B56-3BDF-4C7B-B3D3-5517279720E8}" dt="2024-09-09T13:50:17.172" v="8267" actId="2696"/>
        <pc:sldMkLst>
          <pc:docMk/>
          <pc:sldMk cId="2768709397" sldId="286"/>
        </pc:sldMkLst>
        <pc:spChg chg="add del mod ord">
          <ac:chgData name="Helena" userId="8ac8855c-4e0e-44ec-b242-4f56ba3c791e" providerId="ADAL" clId="{07037B56-3BDF-4C7B-B3D3-5517279720E8}" dt="2024-09-09T13:50:06.748" v="8265" actId="700"/>
          <ac:spMkLst>
            <pc:docMk/>
            <pc:sldMk cId="2768709397" sldId="286"/>
            <ac:spMk id="2" creationId="{D235315E-E72C-4B08-8168-42FD956084BB}"/>
          </ac:spMkLst>
        </pc:spChg>
        <pc:spChg chg="add del mod ord">
          <ac:chgData name="Helena" userId="8ac8855c-4e0e-44ec-b242-4f56ba3c791e" providerId="ADAL" clId="{07037B56-3BDF-4C7B-B3D3-5517279720E8}" dt="2024-09-09T13:50:06.748" v="8265" actId="700"/>
          <ac:spMkLst>
            <pc:docMk/>
            <pc:sldMk cId="2768709397" sldId="286"/>
            <ac:spMk id="4" creationId="{BC726310-A85F-428B-9AAA-24875E37627A}"/>
          </ac:spMkLst>
        </pc:spChg>
        <pc:spChg chg="mod">
          <ac:chgData name="Helena" userId="8ac8855c-4e0e-44ec-b242-4f56ba3c791e" providerId="ADAL" clId="{07037B56-3BDF-4C7B-B3D3-5517279720E8}" dt="2024-09-09T13:39:04.544" v="8233" actId="6549"/>
          <ac:spMkLst>
            <pc:docMk/>
            <pc:sldMk cId="2768709397" sldId="286"/>
            <ac:spMk id="6" creationId="{A5A29A1F-AA48-4914-BEA8-EA2AA88A4B1D}"/>
          </ac:spMkLst>
        </pc:spChg>
        <pc:spChg chg="mod">
          <ac:chgData name="Helena" userId="8ac8855c-4e0e-44ec-b242-4f56ba3c791e" providerId="ADAL" clId="{07037B56-3BDF-4C7B-B3D3-5517279720E8}" dt="2024-09-09T13:38:58.059" v="8232" actId="20577"/>
          <ac:spMkLst>
            <pc:docMk/>
            <pc:sldMk cId="2768709397" sldId="286"/>
            <ac:spMk id="11" creationId="{426A6329-F9AB-424C-8AEB-35B0C8CE7476}"/>
          </ac:spMkLst>
        </pc:spChg>
      </pc:sldChg>
      <pc:sldChg chg="addSp modSp add mod ord">
        <pc:chgData name="Helena" userId="8ac8855c-4e0e-44ec-b242-4f56ba3c791e" providerId="ADAL" clId="{07037B56-3BDF-4C7B-B3D3-5517279720E8}" dt="2024-09-24T08:50:26.297" v="13626"/>
        <pc:sldMkLst>
          <pc:docMk/>
          <pc:sldMk cId="655261926" sldId="287"/>
        </pc:sldMkLst>
        <pc:spChg chg="mod">
          <ac:chgData name="Helena" userId="8ac8855c-4e0e-44ec-b242-4f56ba3c791e" providerId="ADAL" clId="{07037B56-3BDF-4C7B-B3D3-5517279720E8}" dt="2024-09-09T13:55:15.348" v="9160" actId="113"/>
          <ac:spMkLst>
            <pc:docMk/>
            <pc:sldMk cId="655261926" sldId="287"/>
            <ac:spMk id="6" creationId="{A5A29A1F-AA48-4914-BEA8-EA2AA88A4B1D}"/>
          </ac:spMkLst>
        </pc:spChg>
        <pc:spChg chg="mod">
          <ac:chgData name="Helena" userId="8ac8855c-4e0e-44ec-b242-4f56ba3c791e" providerId="ADAL" clId="{07037B56-3BDF-4C7B-B3D3-5517279720E8}" dt="2024-09-09T13:50:28.105" v="8296" actId="20577"/>
          <ac:spMkLst>
            <pc:docMk/>
            <pc:sldMk cId="655261926" sldId="287"/>
            <ac:spMk id="11" creationId="{426A6329-F9AB-424C-8AEB-35B0C8CE7476}"/>
          </ac:spMkLst>
        </pc:spChg>
        <pc:picChg chg="add mod">
          <ac:chgData name="Helena" userId="8ac8855c-4e0e-44ec-b242-4f56ba3c791e" providerId="ADAL" clId="{07037B56-3BDF-4C7B-B3D3-5517279720E8}" dt="2024-09-09T13:55:46.441" v="9162" actId="1076"/>
          <ac:picMkLst>
            <pc:docMk/>
            <pc:sldMk cId="655261926" sldId="287"/>
            <ac:picMk id="2" creationId="{453A4E2B-359F-4AD0-88E1-3E7304C555EF}"/>
          </ac:picMkLst>
        </pc:picChg>
      </pc:sldChg>
      <pc:sldChg chg="addSp delSp modSp add mod">
        <pc:chgData name="Helena" userId="8ac8855c-4e0e-44ec-b242-4f56ba3c791e" providerId="ADAL" clId="{07037B56-3BDF-4C7B-B3D3-5517279720E8}" dt="2024-09-24T07:47:56.143" v="10033" actId="20577"/>
        <pc:sldMkLst>
          <pc:docMk/>
          <pc:sldMk cId="359910685" sldId="288"/>
        </pc:sldMkLst>
        <pc:spChg chg="mod">
          <ac:chgData name="Helena" userId="8ac8855c-4e0e-44ec-b242-4f56ba3c791e" providerId="ADAL" clId="{07037B56-3BDF-4C7B-B3D3-5517279720E8}" dt="2024-09-24T07:47:56.143" v="10033" actId="20577"/>
          <ac:spMkLst>
            <pc:docMk/>
            <pc:sldMk cId="359910685" sldId="288"/>
            <ac:spMk id="6" creationId="{A5A29A1F-AA48-4914-BEA8-EA2AA88A4B1D}"/>
          </ac:spMkLst>
        </pc:spChg>
        <pc:spChg chg="add mod">
          <ac:chgData name="Helena" userId="8ac8855c-4e0e-44ec-b242-4f56ba3c791e" providerId="ADAL" clId="{07037B56-3BDF-4C7B-B3D3-5517279720E8}" dt="2024-09-24T07:47:10.193" v="9963" actId="14100"/>
          <ac:spMkLst>
            <pc:docMk/>
            <pc:sldMk cId="359910685" sldId="288"/>
            <ac:spMk id="7" creationId="{266499C9-13A5-48A4-9BB8-EE9F3787F670}"/>
          </ac:spMkLst>
        </pc:spChg>
        <pc:spChg chg="mod">
          <ac:chgData name="Helena" userId="8ac8855c-4e0e-44ec-b242-4f56ba3c791e" providerId="ADAL" clId="{07037B56-3BDF-4C7B-B3D3-5517279720E8}" dt="2024-09-24T07:07:48.667" v="9240" actId="20577"/>
          <ac:spMkLst>
            <pc:docMk/>
            <pc:sldMk cId="359910685" sldId="288"/>
            <ac:spMk id="11" creationId="{426A6329-F9AB-424C-8AEB-35B0C8CE7476}"/>
          </ac:spMkLst>
        </pc:spChg>
        <pc:picChg chg="add del mod">
          <ac:chgData name="Helena" userId="8ac8855c-4e0e-44ec-b242-4f56ba3c791e" providerId="ADAL" clId="{07037B56-3BDF-4C7B-B3D3-5517279720E8}" dt="2024-09-24T07:45:25.403" v="9814" actId="478"/>
          <ac:picMkLst>
            <pc:docMk/>
            <pc:sldMk cId="359910685" sldId="288"/>
            <ac:picMk id="4" creationId="{B96E50E9-334E-499A-912F-65B5438AE17F}"/>
          </ac:picMkLst>
        </pc:picChg>
      </pc:sldChg>
      <pc:sldChg chg="modSp add mod">
        <pc:chgData name="Helena" userId="8ac8855c-4e0e-44ec-b242-4f56ba3c791e" providerId="ADAL" clId="{07037B56-3BDF-4C7B-B3D3-5517279720E8}" dt="2024-09-24T07:56:29.023" v="10507" actId="20577"/>
        <pc:sldMkLst>
          <pc:docMk/>
          <pc:sldMk cId="3156172963" sldId="289"/>
        </pc:sldMkLst>
        <pc:spChg chg="mod">
          <ac:chgData name="Helena" userId="8ac8855c-4e0e-44ec-b242-4f56ba3c791e" providerId="ADAL" clId="{07037B56-3BDF-4C7B-B3D3-5517279720E8}" dt="2024-09-24T07:56:29.023" v="10507" actId="20577"/>
          <ac:spMkLst>
            <pc:docMk/>
            <pc:sldMk cId="3156172963" sldId="289"/>
            <ac:spMk id="6" creationId="{A5A29A1F-AA48-4914-BEA8-EA2AA88A4B1D}"/>
          </ac:spMkLst>
        </pc:spChg>
        <pc:spChg chg="mod">
          <ac:chgData name="Helena" userId="8ac8855c-4e0e-44ec-b242-4f56ba3c791e" providerId="ADAL" clId="{07037B56-3BDF-4C7B-B3D3-5517279720E8}" dt="2024-09-24T07:48:42.544" v="10095" actId="20577"/>
          <ac:spMkLst>
            <pc:docMk/>
            <pc:sldMk cId="3156172963" sldId="289"/>
            <ac:spMk id="11" creationId="{426A6329-F9AB-424C-8AEB-35B0C8CE7476}"/>
          </ac:spMkLst>
        </pc:spChg>
      </pc:sldChg>
      <pc:sldChg chg="modSp add mod">
        <pc:chgData name="Helena" userId="8ac8855c-4e0e-44ec-b242-4f56ba3c791e" providerId="ADAL" clId="{07037B56-3BDF-4C7B-B3D3-5517279720E8}" dt="2024-09-24T08:01:07.426" v="10847" actId="20577"/>
        <pc:sldMkLst>
          <pc:docMk/>
          <pc:sldMk cId="1326635983" sldId="290"/>
        </pc:sldMkLst>
        <pc:spChg chg="mod">
          <ac:chgData name="Helena" userId="8ac8855c-4e0e-44ec-b242-4f56ba3c791e" providerId="ADAL" clId="{07037B56-3BDF-4C7B-B3D3-5517279720E8}" dt="2024-09-24T08:01:07.426" v="10847" actId="20577"/>
          <ac:spMkLst>
            <pc:docMk/>
            <pc:sldMk cId="1326635983" sldId="290"/>
            <ac:spMk id="6" creationId="{A5A29A1F-AA48-4914-BEA8-EA2AA88A4B1D}"/>
          </ac:spMkLst>
        </pc:spChg>
      </pc:sldChg>
      <pc:sldChg chg="modSp add mod">
        <pc:chgData name="Helena" userId="8ac8855c-4e0e-44ec-b242-4f56ba3c791e" providerId="ADAL" clId="{07037B56-3BDF-4C7B-B3D3-5517279720E8}" dt="2024-09-24T08:23:07.563" v="11291" actId="20577"/>
        <pc:sldMkLst>
          <pc:docMk/>
          <pc:sldMk cId="1234352089" sldId="291"/>
        </pc:sldMkLst>
        <pc:spChg chg="mod">
          <ac:chgData name="Helena" userId="8ac8855c-4e0e-44ec-b242-4f56ba3c791e" providerId="ADAL" clId="{07037B56-3BDF-4C7B-B3D3-5517279720E8}" dt="2024-09-24T08:23:07.563" v="11291" actId="20577"/>
          <ac:spMkLst>
            <pc:docMk/>
            <pc:sldMk cId="1234352089" sldId="291"/>
            <ac:spMk id="6" creationId="{A5A29A1F-AA48-4914-BEA8-EA2AA88A4B1D}"/>
          </ac:spMkLst>
        </pc:spChg>
      </pc:sldChg>
      <pc:sldChg chg="modSp add mod">
        <pc:chgData name="Helena" userId="8ac8855c-4e0e-44ec-b242-4f56ba3c791e" providerId="ADAL" clId="{07037B56-3BDF-4C7B-B3D3-5517279720E8}" dt="2024-09-24T08:24:39.003" v="11550" actId="20577"/>
        <pc:sldMkLst>
          <pc:docMk/>
          <pc:sldMk cId="1186186136" sldId="292"/>
        </pc:sldMkLst>
        <pc:spChg chg="mod">
          <ac:chgData name="Helena" userId="8ac8855c-4e0e-44ec-b242-4f56ba3c791e" providerId="ADAL" clId="{07037B56-3BDF-4C7B-B3D3-5517279720E8}" dt="2024-09-24T08:24:39.003" v="11550" actId="20577"/>
          <ac:spMkLst>
            <pc:docMk/>
            <pc:sldMk cId="1186186136" sldId="292"/>
            <ac:spMk id="6" creationId="{A5A29A1F-AA48-4914-BEA8-EA2AA88A4B1D}"/>
          </ac:spMkLst>
        </pc:spChg>
      </pc:sldChg>
      <pc:sldChg chg="modSp add mod ord">
        <pc:chgData name="Helena" userId="8ac8855c-4e0e-44ec-b242-4f56ba3c791e" providerId="ADAL" clId="{07037B56-3BDF-4C7B-B3D3-5517279720E8}" dt="2024-09-24T08:38:48.578" v="12832" actId="20577"/>
        <pc:sldMkLst>
          <pc:docMk/>
          <pc:sldMk cId="3643608184" sldId="293"/>
        </pc:sldMkLst>
        <pc:spChg chg="mod">
          <ac:chgData name="Helena" userId="8ac8855c-4e0e-44ec-b242-4f56ba3c791e" providerId="ADAL" clId="{07037B56-3BDF-4C7B-B3D3-5517279720E8}" dt="2024-09-24T08:38:48.578" v="12832" actId="20577"/>
          <ac:spMkLst>
            <pc:docMk/>
            <pc:sldMk cId="3643608184" sldId="293"/>
            <ac:spMk id="14" creationId="{9F32186E-5A08-4375-B0BD-0C87E62A8DFA}"/>
          </ac:spMkLst>
        </pc:spChg>
        <pc:spChg chg="mod">
          <ac:chgData name="Helena" userId="8ac8855c-4e0e-44ec-b242-4f56ba3c791e" providerId="ADAL" clId="{07037B56-3BDF-4C7B-B3D3-5517279720E8}" dt="2024-09-24T08:34:29.106" v="12357" actId="20577"/>
          <ac:spMkLst>
            <pc:docMk/>
            <pc:sldMk cId="3643608184" sldId="293"/>
            <ac:spMk id="15" creationId="{C67B9D38-D88C-43B4-9B9F-29AB14747A49}"/>
          </ac:spMkLst>
        </pc:spChg>
        <pc:spChg chg="mod">
          <ac:chgData name="Helena" userId="8ac8855c-4e0e-44ec-b242-4f56ba3c791e" providerId="ADAL" clId="{07037B56-3BDF-4C7B-B3D3-5517279720E8}" dt="2024-09-24T08:28:37.803" v="11630" actId="20577"/>
          <ac:spMkLst>
            <pc:docMk/>
            <pc:sldMk cId="3643608184" sldId="293"/>
            <ac:spMk id="17" creationId="{E3EB44EC-C4DB-45B3-B140-89D74BD24ABC}"/>
          </ac:spMkLst>
        </pc:spChg>
      </pc:sldChg>
      <pc:sldChg chg="addSp delSp modSp add mod ord">
        <pc:chgData name="Helena" userId="8ac8855c-4e0e-44ec-b242-4f56ba3c791e" providerId="ADAL" clId="{07037B56-3BDF-4C7B-B3D3-5517279720E8}" dt="2024-09-24T08:49:38.903" v="13624" actId="20577"/>
        <pc:sldMkLst>
          <pc:docMk/>
          <pc:sldMk cId="1894796649" sldId="294"/>
        </pc:sldMkLst>
        <pc:spChg chg="mod">
          <ac:chgData name="Helena" userId="8ac8855c-4e0e-44ec-b242-4f56ba3c791e" providerId="ADAL" clId="{07037B56-3BDF-4C7B-B3D3-5517279720E8}" dt="2024-09-24T08:49:38.903" v="13624" actId="20577"/>
          <ac:spMkLst>
            <pc:docMk/>
            <pc:sldMk cId="1894796649" sldId="294"/>
            <ac:spMk id="6" creationId="{A5A29A1F-AA48-4914-BEA8-EA2AA88A4B1D}"/>
          </ac:spMkLst>
        </pc:spChg>
        <pc:spChg chg="mod">
          <ac:chgData name="Helena" userId="8ac8855c-4e0e-44ec-b242-4f56ba3c791e" providerId="ADAL" clId="{07037B56-3BDF-4C7B-B3D3-5517279720E8}" dt="2024-09-24T08:39:56.514" v="12884" actId="20577"/>
          <ac:spMkLst>
            <pc:docMk/>
            <pc:sldMk cId="1894796649" sldId="294"/>
            <ac:spMk id="11" creationId="{426A6329-F9AB-424C-8AEB-35B0C8CE7476}"/>
          </ac:spMkLst>
        </pc:spChg>
        <pc:picChg chg="del">
          <ac:chgData name="Helena" userId="8ac8855c-4e0e-44ec-b242-4f56ba3c791e" providerId="ADAL" clId="{07037B56-3BDF-4C7B-B3D3-5517279720E8}" dt="2024-09-24T08:44:42.883" v="13013" actId="478"/>
          <ac:picMkLst>
            <pc:docMk/>
            <pc:sldMk cId="1894796649" sldId="294"/>
            <ac:picMk id="4" creationId="{B96E50E9-334E-499A-912F-65B5438AE17F}"/>
          </ac:picMkLst>
        </pc:picChg>
        <pc:picChg chg="add mod">
          <ac:chgData name="Helena" userId="8ac8855c-4e0e-44ec-b242-4f56ba3c791e" providerId="ADAL" clId="{07037B56-3BDF-4C7B-B3D3-5517279720E8}" dt="2024-09-24T08:44:48.378" v="13015" actId="1076"/>
          <ac:picMkLst>
            <pc:docMk/>
            <pc:sldMk cId="1894796649" sldId="294"/>
            <ac:picMk id="7" creationId="{A24E026C-8044-422B-89F0-B7254E79AFC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0135AE5-81D3-44E6-A59B-B021E1FCED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C9066C1-7F0F-45F8-ABD0-75892C0FB0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C83FC-E443-4837-A0C8-5C903D60FF95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F468A7-4853-4CEE-8A35-F48A276FC7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F32276D-BA84-4CDE-843C-3F96E2D1BC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A11C6-7F78-4A59-8AEC-860400BC44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85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24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1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55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48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69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6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22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99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39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C8B1C-927A-47B0-A48E-07839BA1748C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n_pCYyTuix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CF937454-C819-4C95-813A-73E6A1E76613}"/>
              </a:ext>
            </a:extLst>
          </p:cNvPr>
          <p:cNvGrpSpPr/>
          <p:nvPr/>
        </p:nvGrpSpPr>
        <p:grpSpPr>
          <a:xfrm>
            <a:off x="-163148" y="0"/>
            <a:ext cx="9307148" cy="5143500"/>
            <a:chOff x="-163148" y="0"/>
            <a:chExt cx="9307148" cy="51435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3DB907D3-9F92-4892-8CBE-EA7F3D68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5237D80-94D7-45A4-A3FA-12A54210D606}"/>
                </a:ext>
              </a:extLst>
            </p:cNvPr>
            <p:cNvSpPr/>
            <p:nvPr/>
          </p:nvSpPr>
          <p:spPr>
            <a:xfrm>
              <a:off x="-163148" y="4515966"/>
              <a:ext cx="2480595" cy="288032"/>
            </a:xfrm>
            <a:prstGeom prst="roundRect">
              <a:avLst>
                <a:gd name="adj" fmla="val 50000"/>
              </a:avLst>
            </a:prstGeom>
            <a:solidFill>
              <a:srgbClr val="30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524115B-EB76-44B4-A8B2-02837B9EB826}"/>
                </a:ext>
              </a:extLst>
            </p:cNvPr>
            <p:cNvSpPr txBox="1"/>
            <p:nvPr/>
          </p:nvSpPr>
          <p:spPr>
            <a:xfrm>
              <a:off x="611559" y="4496221"/>
              <a:ext cx="17058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www.slu.cz/opf/cz</a:t>
              </a:r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A0950B4E-DAB5-43A2-898E-94A6A076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392" y="325900"/>
              <a:ext cx="1953684" cy="956834"/>
            </a:xfrm>
            <a:prstGeom prst="rect">
              <a:avLst/>
            </a:prstGeom>
          </p:spPr>
        </p:pic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687E8438-E225-4B7F-A764-FEFBC2D78C02}"/>
              </a:ext>
            </a:extLst>
          </p:cNvPr>
          <p:cNvSpPr txBox="1">
            <a:spLocks/>
          </p:cNvSpPr>
          <p:nvPr/>
        </p:nvSpPr>
        <p:spPr>
          <a:xfrm>
            <a:off x="611560" y="1563639"/>
            <a:ext cx="5040560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Personalistika 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5C589846-0791-43CE-8FFB-8E00A7889DA2}"/>
              </a:ext>
            </a:extLst>
          </p:cNvPr>
          <p:cNvSpPr txBox="1">
            <a:spLocks/>
          </p:cNvSpPr>
          <p:nvPr/>
        </p:nvSpPr>
        <p:spPr>
          <a:xfrm>
            <a:off x="5292080" y="3867894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Ing. Helena Marková, Ph.D.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78A62DA0-465C-4E19-B567-BEF2445B33A3}"/>
              </a:ext>
            </a:extLst>
          </p:cNvPr>
          <p:cNvSpPr txBox="1">
            <a:spLocks/>
          </p:cNvSpPr>
          <p:nvPr/>
        </p:nvSpPr>
        <p:spPr>
          <a:xfrm>
            <a:off x="630089" y="3219822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Úvod do studia personalistiky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přednáška 1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FB0B3410-AB3B-4EDF-9D45-E78871371410}"/>
              </a:ext>
            </a:extLst>
          </p:cNvPr>
          <p:cNvCxnSpPr>
            <a:cxnSpLocks/>
          </p:cNvCxnSpPr>
          <p:nvPr/>
        </p:nvCxnSpPr>
        <p:spPr>
          <a:xfrm flipH="1">
            <a:off x="709604" y="229529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063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59" y="1347614"/>
            <a:ext cx="7523213" cy="2915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 startAt="5"/>
            </a:pPr>
            <a:r>
              <a:rPr lang="cs-CZ" altLang="cs-CZ" sz="1400" b="1" dirty="0">
                <a:cs typeface="Times New Roman" panose="02020603050405020304" pitchFamily="18" charset="0"/>
              </a:rPr>
              <a:t>ukončení pracovního poměru </a:t>
            </a:r>
            <a:r>
              <a:rPr lang="cs-CZ" altLang="cs-CZ" sz="1400" dirty="0">
                <a:cs typeface="Times New Roman" panose="02020603050405020304" pitchFamily="18" charset="0"/>
              </a:rPr>
              <a:t>– druhy a způsoby ukončení, firemní kultura v rámci procesu, důchodová politika, </a:t>
            </a:r>
            <a:r>
              <a:rPr lang="cs-CZ" altLang="cs-CZ" sz="1400" dirty="0" err="1">
                <a:cs typeface="Times New Roman" panose="02020603050405020304" pitchFamily="18" charset="0"/>
              </a:rPr>
              <a:t>outplacement</a:t>
            </a:r>
            <a:r>
              <a:rPr lang="cs-CZ" altLang="cs-CZ" sz="1400" dirty="0">
                <a:cs typeface="Times New Roman" panose="02020603050405020304" pitchFamily="18" charset="0"/>
              </a:rPr>
              <a:t>, systémy podpor, práva a povinnosti zaměstnanců a zaměstnavatelů.</a:t>
            </a:r>
          </a:p>
          <a:p>
            <a:pPr>
              <a:buFont typeface="+mj-lt"/>
              <a:buAutoNum type="arabicPeriod" startAt="5"/>
            </a:pPr>
            <a:r>
              <a:rPr lang="cs-CZ" altLang="cs-CZ" sz="1400" b="1" dirty="0">
                <a:cs typeface="Times New Roman" panose="02020603050405020304" pitchFamily="18" charset="0"/>
              </a:rPr>
              <a:t>personální informační systémy</a:t>
            </a:r>
          </a:p>
          <a:p>
            <a:pPr>
              <a:buFont typeface="+mj-lt"/>
              <a:buAutoNum type="arabicPeriod" startAt="5"/>
            </a:pPr>
            <a:r>
              <a:rPr lang="cs-CZ" altLang="cs-CZ" sz="1400" b="1" dirty="0">
                <a:cs typeface="Times New Roman" panose="02020603050405020304" pitchFamily="18" charset="0"/>
              </a:rPr>
              <a:t>kompetence personalistů a vedoucích zaměstnanců </a:t>
            </a:r>
            <a:r>
              <a:rPr lang="cs-CZ" altLang="cs-CZ" sz="1400" dirty="0">
                <a:cs typeface="Times New Roman" panose="02020603050405020304" pitchFamily="18" charset="0"/>
              </a:rPr>
              <a:t>– celoživotní vzdělávání, komunikace, digitální kompetence</a:t>
            </a:r>
          </a:p>
          <a:p>
            <a:pPr>
              <a:buFont typeface="+mj-lt"/>
              <a:buAutoNum type="arabicPeriod" startAt="5"/>
            </a:pPr>
            <a:r>
              <a:rPr lang="cs-CZ" altLang="cs-CZ" sz="1400" b="1" dirty="0">
                <a:cs typeface="Times New Roman" panose="02020603050405020304" pitchFamily="18" charset="0"/>
              </a:rPr>
              <a:t>principy udržitelnosti </a:t>
            </a:r>
            <a:r>
              <a:rPr lang="cs-CZ" altLang="cs-CZ" sz="1400" dirty="0">
                <a:cs typeface="Times New Roman" panose="02020603050405020304" pitchFamily="18" charset="0"/>
              </a:rPr>
              <a:t>– rovný přístup, diverzita, inkluze, úloha kolektivního vyjednávání. 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4623320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hlavní úkoly personální práce a personální činnosti k jejich zajištění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4700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59" y="1174069"/>
            <a:ext cx="7523213" cy="34852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altLang="cs-CZ" sz="1400" dirty="0">
                <a:cs typeface="Times New Roman" panose="02020603050405020304" pitchFamily="18" charset="0"/>
              </a:rPr>
              <a:t>je dlouhodobý plán organizace zaměřený na efektivní řízení a rozvoj lidských zdrojů (zaměstnanců), který podporuje dosažení cílů organizace. Tato strategie zahrnuje koncepci, jakým způsobem organizace plánuje získávat, rozvíjet, motivovat a udržovat své zaměstnance, aby byli schopni plnit své úkoly a přispívat k celkovému úspěchu organizace.</a:t>
            </a:r>
          </a:p>
          <a:p>
            <a:pPr marL="0" indent="0">
              <a:buNone/>
            </a:pPr>
            <a:r>
              <a:rPr lang="cs-CZ" altLang="cs-CZ" sz="1400" b="1" dirty="0">
                <a:cs typeface="Times New Roman" panose="02020603050405020304" pitchFamily="18" charset="0"/>
              </a:rPr>
              <a:t>Z čeho vyplývá?</a:t>
            </a:r>
          </a:p>
          <a:p>
            <a:pPr marL="0" indent="0">
              <a:buNone/>
            </a:pPr>
            <a:r>
              <a:rPr lang="cs-CZ" altLang="cs-CZ" sz="1400" b="1" dirty="0">
                <a:cs typeface="Times New Roman" panose="02020603050405020304" pitchFamily="18" charset="0"/>
              </a:rPr>
              <a:t>Vychází z několika klíčových faktorů: </a:t>
            </a:r>
          </a:p>
          <a:p>
            <a:pPr>
              <a:buAutoNum type="arabicPeriod"/>
            </a:pPr>
            <a:r>
              <a:rPr lang="cs-CZ" altLang="cs-CZ" sz="1400" b="1" dirty="0">
                <a:cs typeface="Times New Roman" panose="02020603050405020304" pitchFamily="18" charset="0"/>
              </a:rPr>
              <a:t>Obecná strategie organizace</a:t>
            </a:r>
          </a:p>
          <a:p>
            <a:pPr marL="0" indent="0">
              <a:buNone/>
            </a:pPr>
            <a:r>
              <a:rPr lang="cs-CZ" altLang="cs-CZ" sz="1400" dirty="0">
                <a:cs typeface="Times New Roman" panose="02020603050405020304" pitchFamily="18" charset="0"/>
              </a:rPr>
              <a:t>Personální strategie je úzce propojena s celkovou strategií organizace. Musí podporovat hlavní cíle a směřování společnosti. Pokud se firma zaměřuje na inovace, personální strategie bude klást důraz na získávání kreativních talentů a podporu inovativního prostředí. Pokud je cílem efektivita a snižování nákladů, personální strategie se bude zaměřovat na optimalizaci pracovních sil.</a:t>
            </a:r>
          </a:p>
          <a:p>
            <a:pPr>
              <a:buAutoNum type="arabicPeriod" startAt="2"/>
            </a:pPr>
            <a:r>
              <a:rPr lang="cs-CZ" altLang="cs-CZ" sz="1400" b="1" dirty="0">
                <a:cs typeface="Times New Roman" panose="02020603050405020304" pitchFamily="18" charset="0"/>
              </a:rPr>
              <a:t>Podnikové cíle a vize</a:t>
            </a:r>
          </a:p>
          <a:p>
            <a:pPr marL="0" indent="0">
              <a:buNone/>
            </a:pPr>
            <a:r>
              <a:rPr lang="cs-CZ" altLang="cs-CZ" sz="1400" dirty="0">
                <a:cs typeface="Times New Roman" panose="02020603050405020304" pitchFamily="18" charset="0"/>
              </a:rPr>
              <a:t>Personální strategie musí být v souladu s dlouhodobými cíli a vizí organizace. Například, pokud firma plánuje expanzi na nové trhy, personální strategie bude zahrnovat potřebu nových zaměstnanců s jazykovými a kulturními znalostmi specifickými pro tyto trhy.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4623320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personální strategie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3794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59" y="1089567"/>
            <a:ext cx="7523213" cy="356974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 startAt="3"/>
            </a:pPr>
            <a:r>
              <a:rPr lang="cs-CZ" altLang="cs-CZ" sz="1400" b="1" dirty="0">
                <a:cs typeface="Times New Roman" panose="02020603050405020304" pitchFamily="18" charset="0"/>
              </a:rPr>
              <a:t>Vnější prostředí </a:t>
            </a:r>
          </a:p>
          <a:p>
            <a:pPr marL="0" indent="0">
              <a:buNone/>
            </a:pPr>
            <a:r>
              <a:rPr lang="cs-CZ" altLang="cs-CZ" sz="1400" dirty="0">
                <a:cs typeface="Times New Roman" panose="02020603050405020304" pitchFamily="18" charset="0"/>
              </a:rPr>
              <a:t>Strategii ovlivňují faktory jako je situace na trhu práce, legislativa, demografické změny nebo technologický pokrok. Například nedostatek kvalifikovaných pracovníků v určitém oboru může vyžadovat intenzivnější náborové kampaně nebo investice do vzdělávání a rekvalifikace stávajících zaměstnanců.</a:t>
            </a:r>
          </a:p>
          <a:p>
            <a:pPr>
              <a:buFont typeface="+mj-lt"/>
              <a:buAutoNum type="arabicPeriod" startAt="4"/>
            </a:pPr>
            <a:r>
              <a:rPr lang="cs-CZ" altLang="cs-CZ" sz="1400" b="1" dirty="0">
                <a:cs typeface="Times New Roman" panose="02020603050405020304" pitchFamily="18" charset="0"/>
              </a:rPr>
              <a:t>Firemní kultura a hodnoty</a:t>
            </a:r>
          </a:p>
          <a:p>
            <a:pPr marL="0" indent="0">
              <a:buNone/>
            </a:pPr>
            <a:r>
              <a:rPr lang="cs-CZ" altLang="cs-CZ" sz="1400" dirty="0">
                <a:cs typeface="Times New Roman" panose="02020603050405020304" pitchFamily="18" charset="0"/>
              </a:rPr>
              <a:t>Personální strategie by měla reflektovat firemní kulturu, hodnoty a způsob, jakým firma chce být vnímána svými zaměstnanci i veřejností. Pokud se firma zaměřuje na týmovou práci a otevřenou komunikaci, personální strategie bude podporovat rozvoj dovedností v těchto oblastech.</a:t>
            </a:r>
          </a:p>
          <a:p>
            <a:pPr>
              <a:buFont typeface="+mj-lt"/>
              <a:buAutoNum type="arabicPeriod" startAt="5"/>
            </a:pPr>
            <a:r>
              <a:rPr lang="cs-CZ" altLang="cs-CZ" sz="1400" b="1" dirty="0">
                <a:cs typeface="Times New Roman" panose="02020603050405020304" pitchFamily="18" charset="0"/>
              </a:rPr>
              <a:t>Interní zdroje a kapacity</a:t>
            </a:r>
          </a:p>
          <a:p>
            <a:pPr marL="0" indent="0">
              <a:buNone/>
            </a:pPr>
            <a:r>
              <a:rPr lang="cs-CZ" altLang="cs-CZ" sz="1400" dirty="0">
                <a:cs typeface="Times New Roman" panose="02020603050405020304" pitchFamily="18" charset="0"/>
              </a:rPr>
              <a:t>Zahrnuje analýzu stávajících zaměstnanců, jejich kvalifikace, motivace a potenciálu. Personální strategie se bude přizpůsobovat tomu, jaké zdroje organizace již má a co je třeba posílit či zlepšit. Tím může být plánování školení, rozvoje kariéry nebo posilování motivace.</a:t>
            </a:r>
          </a:p>
          <a:p>
            <a:pPr>
              <a:buFont typeface="+mj-lt"/>
              <a:buAutoNum type="arabicPeriod" startAt="6"/>
            </a:pPr>
            <a:r>
              <a:rPr lang="cs-CZ" altLang="cs-CZ" sz="1400" b="1" dirty="0">
                <a:cs typeface="Times New Roman" panose="02020603050405020304" pitchFamily="18" charset="0"/>
              </a:rPr>
              <a:t>Trendy a inovace v HR</a:t>
            </a:r>
          </a:p>
          <a:p>
            <a:pPr marL="0" indent="0">
              <a:buNone/>
            </a:pPr>
            <a:r>
              <a:rPr lang="cs-CZ" altLang="cs-CZ" sz="1400" dirty="0">
                <a:cs typeface="Times New Roman" panose="02020603050405020304" pitchFamily="18" charset="0"/>
              </a:rPr>
              <a:t>Moderní přístupy k řízení lidských zdrojů, jako je digitální transformace HR procesů, flexibilní pracovní uspořádání nebo zaměření na zaměstnaneckou zkušenost (</a:t>
            </a:r>
            <a:r>
              <a:rPr lang="cs-CZ" altLang="cs-CZ" sz="1400" dirty="0" err="1">
                <a:cs typeface="Times New Roman" panose="02020603050405020304" pitchFamily="18" charset="0"/>
              </a:rPr>
              <a:t>employee</a:t>
            </a:r>
            <a:r>
              <a:rPr lang="cs-CZ" altLang="cs-CZ" sz="1400" dirty="0">
                <a:cs typeface="Times New Roman" panose="02020603050405020304" pitchFamily="18" charset="0"/>
              </a:rPr>
              <a:t> </a:t>
            </a:r>
            <a:r>
              <a:rPr lang="cs-CZ" altLang="cs-CZ" sz="1400" dirty="0" err="1">
                <a:cs typeface="Times New Roman" panose="02020603050405020304" pitchFamily="18" charset="0"/>
              </a:rPr>
              <a:t>experience</a:t>
            </a:r>
            <a:r>
              <a:rPr lang="cs-CZ" altLang="cs-CZ" sz="1400" dirty="0">
                <a:cs typeface="Times New Roman" panose="02020603050405020304" pitchFamily="18" charset="0"/>
              </a:rPr>
              <a:t>), mohou ovlivnit personální strategii.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4623320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personální strategie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2182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59" y="1267691"/>
            <a:ext cx="7523213" cy="339162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dirty="0">
                <a:cs typeface="Times New Roman" panose="02020603050405020304" pitchFamily="18" charset="0"/>
              </a:rPr>
              <a:t>Proč je důležité, aby měl podnik personální strategii?</a:t>
            </a:r>
          </a:p>
          <a:p>
            <a:pPr marL="0" indent="0">
              <a:buNone/>
            </a:pPr>
            <a:r>
              <a:rPr lang="cs-CZ" altLang="cs-CZ" sz="1400" dirty="0">
                <a:cs typeface="Times New Roman" panose="02020603050405020304" pitchFamily="18" charset="0"/>
              </a:rPr>
              <a:t>podpora dosahování cílů podniku</a:t>
            </a:r>
          </a:p>
          <a:p>
            <a:pPr marL="0" indent="0">
              <a:buNone/>
            </a:pPr>
            <a:r>
              <a:rPr lang="cs-CZ" altLang="cs-CZ" sz="1400" dirty="0">
                <a:cs typeface="Times New Roman" panose="02020603050405020304" pitchFamily="18" charset="0"/>
              </a:rPr>
              <a:t>získávání a udržení talentů</a:t>
            </a:r>
          </a:p>
          <a:p>
            <a:pPr marL="0" indent="0">
              <a:buNone/>
            </a:pPr>
            <a:r>
              <a:rPr lang="cs-CZ" altLang="cs-CZ" sz="1400" dirty="0">
                <a:cs typeface="Times New Roman" panose="02020603050405020304" pitchFamily="18" charset="0"/>
              </a:rPr>
              <a:t>rozvoj zaměstnanců</a:t>
            </a:r>
          </a:p>
          <a:p>
            <a:pPr marL="0" indent="0">
              <a:buNone/>
            </a:pPr>
            <a:r>
              <a:rPr lang="cs-CZ" altLang="cs-CZ" sz="1400" dirty="0">
                <a:cs typeface="Times New Roman" panose="02020603050405020304" pitchFamily="18" charset="0"/>
              </a:rPr>
              <a:t>zlepšení motivace a výkonnosti</a:t>
            </a:r>
          </a:p>
          <a:p>
            <a:pPr marL="0" indent="0">
              <a:buNone/>
            </a:pPr>
            <a:r>
              <a:rPr lang="cs-CZ" altLang="cs-CZ" sz="1400" dirty="0">
                <a:cs typeface="Times New Roman" panose="02020603050405020304" pitchFamily="18" charset="0"/>
              </a:rPr>
              <a:t>snižování rizika nedostatku kvalifikovaných pracovníků</a:t>
            </a:r>
          </a:p>
          <a:p>
            <a:pPr marL="0" indent="0">
              <a:buNone/>
            </a:pPr>
            <a:r>
              <a:rPr lang="cs-CZ" altLang="cs-CZ" sz="1400" dirty="0">
                <a:cs typeface="Times New Roman" panose="02020603050405020304" pitchFamily="18" charset="0"/>
              </a:rPr>
              <a:t>flexibilita a adaptabilita</a:t>
            </a:r>
          </a:p>
          <a:p>
            <a:pPr marL="0" indent="0">
              <a:buNone/>
            </a:pPr>
            <a:r>
              <a:rPr lang="cs-CZ" altLang="cs-CZ" sz="1400" dirty="0">
                <a:cs typeface="Times New Roman" panose="02020603050405020304" pitchFamily="18" charset="0"/>
              </a:rPr>
              <a:t>optimalizace nákladů</a:t>
            </a:r>
          </a:p>
          <a:p>
            <a:pPr marL="0" indent="0">
              <a:buNone/>
            </a:pPr>
            <a:r>
              <a:rPr lang="cs-CZ" altLang="cs-CZ" sz="1400" dirty="0">
                <a:cs typeface="Times New Roman" panose="02020603050405020304" pitchFamily="18" charset="0"/>
              </a:rPr>
              <a:t>zajištění souladu s legislativou</a:t>
            </a:r>
          </a:p>
          <a:p>
            <a:pPr marL="0" indent="0">
              <a:buNone/>
            </a:pPr>
            <a:r>
              <a:rPr lang="cs-CZ" altLang="cs-CZ" sz="1400" dirty="0">
                <a:cs typeface="Times New Roman" panose="02020603050405020304" pitchFamily="18" charset="0"/>
              </a:rPr>
              <a:t>posílení firemní kultury</a:t>
            </a:r>
          </a:p>
          <a:p>
            <a:pPr marL="0" indent="0">
              <a:buNone/>
            </a:pPr>
            <a:r>
              <a:rPr lang="cs-CZ" altLang="cs-CZ" sz="1400" b="1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7144475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význam personální strategie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952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mph" presetSubtype="0" fill="remove" grpId="1" nodeType="click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0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10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10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mph" presetSubtype="0" fill="remove" grpId="1" nodeType="click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100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0" dur="100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100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mph" presetSubtype="0" fill="remove" grpId="1" nodeType="click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1000" autoRev="1" fill="remov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1000" autoRev="1" fill="remov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1000" autoRev="1" fill="remov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autoRev="1" fill="remov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mph" presetSubtype="0" fill="remove" grpId="1" nodeType="click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0" autoRev="1" fill="remov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0" autoRev="1" fill="remov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0" autoRev="1" fill="remov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0" autoRev="1" fill="remov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mph" presetSubtype="0" fill="remove" grpId="1" nodeType="click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1000" autoRev="1" fill="remov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1" dur="1000" autoRev="1" fill="remov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2" dur="1000" autoRev="1" fill="remov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1000" autoRev="1" fill="remov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mph" presetSubtype="0" fill="remove" grpId="1" nodeType="click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1000" autoRev="1" fill="remov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8" dur="1000" autoRev="1" fill="remov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9" dur="1000" autoRev="1" fill="remov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1000" autoRev="1" fill="remov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7" presetClass="emph" presetSubtype="0" fill="remove" grpId="1" nodeType="click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1000" autoRev="1" fill="remove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5" dur="1000" autoRev="1" fill="remove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6" dur="1000" autoRev="1" fill="remove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1000" autoRev="1" fill="remove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mph" presetSubtype="0" fill="remove" grpId="1" nodeType="click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1000" autoRev="1" fill="remove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2" dur="1000" autoRev="1" fill="remove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3" dur="1000" autoRev="1" fill="remove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autoRev="1" fill="remove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7" presetClass="emph" presetSubtype="0" fill="remove" grpId="1" nodeType="click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1000" autoRev="1" fill="remove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9" dur="1000" autoRev="1" fill="remove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0" dur="1000" autoRev="1" fill="remove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1000" autoRev="1" fill="remove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7" presetClass="emph" presetSubtype="0" fill="remove" grpId="1" nodeType="click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1000" autoRev="1" fill="remove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6" dur="1000" autoRev="1" fill="remove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7" dur="1000" autoRev="1" fill="remove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autoRev="1" fill="remove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7" presetClass="emph" presetSubtype="0" fill="remove" grpId="1" nodeType="click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1000" autoRev="1" fill="remove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3" dur="1000" autoRev="1" fill="remove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4" dur="1000" autoRev="1" fill="remove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1000" autoRev="1" fill="remove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7" presetClass="emph" presetSubtype="0" fill="remove" nodeType="click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9" dur="100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0" dur="100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1" dur="100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100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7" presetClass="emph" presetSubtype="0" fill="remove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1000" autoRev="1" fill="remov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5" dur="1000" autoRev="1" fill="remov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6" dur="1000" autoRev="1" fill="remov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1000" autoRev="1" fill="remov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7" presetClass="emph" presetSubtype="0" fill="remove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1000" autoRev="1" fill="remov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0" dur="1000" autoRev="1" fill="remov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1" dur="1000" autoRev="1" fill="remov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1000" autoRev="1" fill="remov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7" presetClass="emph" presetSubtype="0" fill="remove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1000" autoRev="1" fill="remov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5" dur="1000" autoRev="1" fill="remov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6" dur="1000" autoRev="1" fill="remov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1000" autoRev="1" fill="remov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7" presetClass="emph" presetSubtype="0" fill="remove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1000" autoRev="1" fill="remov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0" dur="1000" autoRev="1" fill="remov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1" dur="1000" autoRev="1" fill="remov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1000" autoRev="1" fill="remov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7" presetClass="emph" presetSubtype="0" fill="remove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1000" autoRev="1" fill="remove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5" dur="1000" autoRev="1" fill="remove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6" dur="1000" autoRev="1" fill="remove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1000" autoRev="1" fill="remove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7" presetClass="emph" presetSubtype="0" fill="remove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1000" autoRev="1" fill="remove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0" dur="1000" autoRev="1" fill="remove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1" dur="1000" autoRev="1" fill="remove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1000" autoRev="1" fill="remove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7" presetClass="emph" presetSubtype="0" fill="remove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4" dur="1000" autoRev="1" fill="remove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5" dur="1000" autoRev="1" fill="remove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6" dur="1000" autoRev="1" fill="remove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1000" autoRev="1" fill="remove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7" presetClass="emph" presetSubtype="0" fill="remove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9" dur="1000" autoRev="1" fill="remove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0" dur="1000" autoRev="1" fill="remove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1" dur="1000" autoRev="1" fill="remove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1000" autoRev="1" fill="remove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7" presetClass="emph" presetSubtype="0" fill="remove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1000" autoRev="1" fill="remove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5" dur="1000" autoRev="1" fill="remove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6" dur="1000" autoRev="1" fill="remove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1000" autoRev="1" fill="remove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59" y="1267691"/>
            <a:ext cx="7523213" cy="339162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/>
              <a:t>Proč jsou personální strategie důležité pro všechny typy podniků:</a:t>
            </a:r>
          </a:p>
          <a:p>
            <a:pPr>
              <a:buFont typeface="+mj-lt"/>
              <a:buAutoNum type="arabicPeriod"/>
            </a:pPr>
            <a:r>
              <a:rPr lang="cs-CZ" sz="1400" b="1" dirty="0"/>
              <a:t>Efektivní využití lidských zdrojů</a:t>
            </a:r>
            <a:r>
              <a:rPr lang="cs-CZ" sz="1400" dirty="0"/>
              <a:t>: Každý podnik potřebuje mít jasnou strategii, jak řídit a rozvíjet své zaměstnance, aby maximalizoval jejich výkonnost a dosáhl svých obchodních cílů.</a:t>
            </a:r>
          </a:p>
          <a:p>
            <a:pPr>
              <a:buFont typeface="+mj-lt"/>
              <a:buAutoNum type="arabicPeriod"/>
            </a:pPr>
            <a:r>
              <a:rPr lang="cs-CZ" sz="1400" b="1" dirty="0"/>
              <a:t>Plánování a růst</a:t>
            </a:r>
            <a:r>
              <a:rPr lang="cs-CZ" sz="1400" dirty="0"/>
              <a:t>: Bez ohledu na velikost firmy je důležité plánovat budoucí potřeby v oblasti lidských zdrojů. To zahrnuje nábor, rozvoj zaměstnanců a jejich motivaci, což je klíčové pro dlouhodobý růst a úspěch firmy.</a:t>
            </a:r>
          </a:p>
          <a:p>
            <a:pPr>
              <a:buFont typeface="+mj-lt"/>
              <a:buAutoNum type="arabicPeriod"/>
            </a:pPr>
            <a:r>
              <a:rPr lang="cs-CZ" sz="1400" b="1" dirty="0"/>
              <a:t>Zajištění konkurenceschopnosti</a:t>
            </a:r>
            <a:r>
              <a:rPr lang="cs-CZ" sz="1400" dirty="0"/>
              <a:t>: Dobře nastavená personální strategie pomáhá každému podniku lépe konkurovat na trhu práce, přitáhnout kvalitní talenty a udržet klíčové zaměstnance.</a:t>
            </a:r>
          </a:p>
          <a:p>
            <a:pPr>
              <a:buFont typeface="+mj-lt"/>
              <a:buAutoNum type="arabicPeriod"/>
            </a:pPr>
            <a:r>
              <a:rPr lang="cs-CZ" sz="1400" b="1" dirty="0"/>
              <a:t>Soulad s legislativou</a:t>
            </a:r>
            <a:r>
              <a:rPr lang="cs-CZ" sz="1400" dirty="0"/>
              <a:t>: Všechny podniky musí dodržovat pracovněprávní předpisy a další legislativní požadavky, což zahrnuje i správu zaměstnanců, ať už jde o malé podniky nebo velké korporace.</a:t>
            </a:r>
          </a:p>
          <a:p>
            <a:pPr marL="0" indent="0">
              <a:buNone/>
            </a:pPr>
            <a:endParaRPr lang="cs-CZ" altLang="cs-CZ" sz="1400" dirty="0">
              <a:cs typeface="Times New Roman" panose="02020603050405020304" pitchFamily="18" charset="0"/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6521021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význam personálních strategií</a:t>
            </a:r>
          </a:p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v různých typech podniků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0045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59" y="1267691"/>
            <a:ext cx="7523213" cy="339162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/>
              <a:t>Velké firmy</a:t>
            </a:r>
            <a:r>
              <a:rPr lang="cs-CZ" sz="1400" dirty="0"/>
              <a:t>: Strukturované a formální, s důrazem na specializaci a systematický přístup k řízení lidských zdrojů.</a:t>
            </a:r>
          </a:p>
          <a:p>
            <a:pPr marL="0" indent="0">
              <a:buNone/>
            </a:pPr>
            <a:r>
              <a:rPr lang="cs-CZ" sz="1400" b="1" dirty="0"/>
              <a:t>Střední firmy</a:t>
            </a:r>
            <a:r>
              <a:rPr lang="cs-CZ" sz="1400" dirty="0"/>
              <a:t>: Flexibilní, ale více strukturované než u malých podniků, s důrazem na efektivní růst a rozvoj.</a:t>
            </a:r>
            <a:endParaRPr lang="cs-CZ" sz="1400" b="1" dirty="0"/>
          </a:p>
          <a:p>
            <a:pPr marL="0" indent="0">
              <a:buNone/>
            </a:pPr>
            <a:r>
              <a:rPr lang="cs-CZ" sz="1400" b="1" dirty="0"/>
              <a:t>Malé firmy</a:t>
            </a:r>
            <a:r>
              <a:rPr lang="cs-CZ" sz="1400" dirty="0"/>
              <a:t>: Neformální a osobní, s důrazem na všestrannost a těsné vztahy mezi zaměstnavatelem a zaměstnancem, často se zaměřením na udržení klíčových zaměstnanců.</a:t>
            </a:r>
            <a:endParaRPr lang="cs-CZ" sz="1400" b="1" dirty="0"/>
          </a:p>
          <a:p>
            <a:pPr marL="0" indent="0">
              <a:buNone/>
            </a:pPr>
            <a:endParaRPr lang="cs-CZ" altLang="cs-CZ" sz="1400" dirty="0">
              <a:cs typeface="Times New Roman" panose="02020603050405020304" pitchFamily="18" charset="0"/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6521021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personální strategie </a:t>
            </a:r>
          </a:p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v různých typech podniků a jejich uplatňování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5698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59" y="1267691"/>
            <a:ext cx="8085401" cy="339162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/>
              <a:t>Co je hlavním cílem managementu každého podniku?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800" b="1" dirty="0"/>
              <a:t>Efektivní fungování podniku = </a:t>
            </a:r>
          </a:p>
          <a:p>
            <a:pPr marL="0" indent="0">
              <a:buNone/>
            </a:pPr>
            <a:r>
              <a:rPr lang="cs-CZ" sz="1800" b="1" dirty="0"/>
              <a:t>Business strategie + Řízení lidských zdrojů +   Organizační struktura podniku.</a:t>
            </a:r>
          </a:p>
          <a:p>
            <a:pPr marL="0" indent="0">
              <a:buNone/>
            </a:pPr>
            <a:endParaRPr lang="cs-CZ" altLang="cs-CZ" sz="1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cs typeface="Times New Roman" panose="02020603050405020304" pitchFamily="18" charset="0"/>
              </a:rPr>
              <a:t>Podnik bude fungovat efektivně, když se nám podaří všechny tyto složky propojit. Pak budeme dosahovat podnikových cílů. </a:t>
            </a:r>
          </a:p>
          <a:p>
            <a:pPr marL="0" indent="0">
              <a:buNone/>
            </a:pPr>
            <a:r>
              <a:rPr lang="cs-CZ" altLang="cs-CZ" sz="1400" dirty="0">
                <a:cs typeface="Times New Roman" panose="02020603050405020304" pitchFamily="18" charset="0"/>
              </a:rPr>
              <a:t>Strategické řízení lidských zdrojů a jeho aplikace v praxi má mnoho podob. </a:t>
            </a:r>
          </a:p>
          <a:p>
            <a:pPr marL="0" indent="0">
              <a:buNone/>
            </a:pPr>
            <a:r>
              <a:rPr lang="cs-CZ" altLang="cs-CZ" sz="1400" dirty="0">
                <a:cs typeface="Times New Roman" panose="02020603050405020304" pitchFamily="18" charset="0"/>
              </a:rPr>
              <a:t>Jednou z nich je </a:t>
            </a:r>
            <a:r>
              <a:rPr lang="cs-CZ" altLang="cs-CZ" sz="1400" b="1" dirty="0">
                <a:cs typeface="Times New Roman" panose="02020603050405020304" pitchFamily="18" charset="0"/>
              </a:rPr>
              <a:t>HR Business Partner Model </a:t>
            </a:r>
            <a:r>
              <a:rPr lang="cs-CZ" altLang="cs-CZ" sz="1400" dirty="0">
                <a:cs typeface="Times New Roman" panose="02020603050405020304" pitchFamily="18" charset="0"/>
              </a:rPr>
              <a:t>(dle Ulricha, 1999).</a:t>
            </a:r>
          </a:p>
          <a:p>
            <a:pPr marL="0" indent="0">
              <a:buNone/>
            </a:pPr>
            <a:r>
              <a:rPr lang="cs-CZ" altLang="cs-CZ" sz="1400" dirty="0">
                <a:cs typeface="Times New Roman" panose="02020603050405020304" pitchFamily="18" charset="0"/>
              </a:rPr>
              <a:t>Koncept business partnerství je o růstu strategické úlohy lidských zdrojů. Jak to chápeme? Co si pod tím přestavit?</a:t>
            </a:r>
          </a:p>
          <a:p>
            <a:pPr marL="0" indent="0">
              <a:buNone/>
            </a:pPr>
            <a:r>
              <a:rPr lang="cs-CZ" altLang="cs-CZ" sz="1400" dirty="0">
                <a:cs typeface="Times New Roman" panose="02020603050405020304" pitchFamily="18" charset="0"/>
              </a:rPr>
              <a:t>	nutnost oddělit strategické úlohy od operativních činností. </a:t>
            </a:r>
          </a:p>
          <a:p>
            <a:pPr marL="0" indent="0">
              <a:buNone/>
            </a:pPr>
            <a:endParaRPr lang="cs-CZ" altLang="cs-CZ" sz="1400" dirty="0">
              <a:cs typeface="Times New Roman" panose="02020603050405020304" pitchFamily="18" charset="0"/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6521021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strategické řízení lidských zdrojů a jeho aplikace v praxi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7" name="Šipka: doprava se zářezem 6">
            <a:extLst>
              <a:ext uri="{FF2B5EF4-FFF2-40B4-BE49-F238E27FC236}">
                <a16:creationId xmlns:a16="http://schemas.microsoft.com/office/drawing/2014/main" id="{266499C9-13A5-48A4-9BB8-EE9F3787F670}"/>
              </a:ext>
            </a:extLst>
          </p:cNvPr>
          <p:cNvSpPr/>
          <p:nvPr/>
        </p:nvSpPr>
        <p:spPr>
          <a:xfrm>
            <a:off x="719038" y="4109191"/>
            <a:ext cx="669495" cy="37475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10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59" y="1267691"/>
            <a:ext cx="4942573" cy="339162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/>
              <a:t>Podle Ulricha v sobě tato role zahrnuje 4 role současně.</a:t>
            </a:r>
          </a:p>
          <a:p>
            <a:pPr marL="0" indent="0">
              <a:buNone/>
            </a:pPr>
            <a:r>
              <a:rPr lang="cs-CZ" altLang="cs-CZ" sz="1400" b="1" dirty="0">
                <a:cs typeface="Times New Roman" panose="02020603050405020304" pitchFamily="18" charset="0"/>
              </a:rPr>
              <a:t>Strategický partner</a:t>
            </a:r>
          </a:p>
          <a:p>
            <a:r>
              <a:rPr lang="cs-CZ" altLang="cs-CZ" sz="1400" dirty="0">
                <a:cs typeface="Times New Roman" panose="02020603050405020304" pitchFamily="18" charset="0"/>
              </a:rPr>
              <a:t>spolupracuje s top managementem při tvorbě strategie</a:t>
            </a:r>
          </a:p>
          <a:p>
            <a:r>
              <a:rPr lang="cs-CZ" altLang="cs-CZ" sz="1400" dirty="0">
                <a:cs typeface="Times New Roman" panose="02020603050405020304" pitchFamily="18" charset="0"/>
              </a:rPr>
              <a:t>vytváří personální strategii</a:t>
            </a:r>
          </a:p>
          <a:p>
            <a:r>
              <a:rPr lang="cs-CZ" altLang="cs-CZ" sz="1400" dirty="0">
                <a:cs typeface="Times New Roman" panose="02020603050405020304" pitchFamily="18" charset="0"/>
              </a:rPr>
              <a:t>identifikuje klíčové talenty</a:t>
            </a:r>
          </a:p>
          <a:p>
            <a:r>
              <a:rPr lang="cs-CZ" altLang="cs-CZ" sz="1400" dirty="0">
                <a:cs typeface="Times New Roman" panose="02020603050405020304" pitchFamily="18" charset="0"/>
              </a:rPr>
              <a:t>rozumí problematice oboru a odvětví</a:t>
            </a:r>
          </a:p>
          <a:p>
            <a:r>
              <a:rPr lang="cs-CZ" altLang="cs-CZ" sz="1400" dirty="0">
                <a:cs typeface="Times New Roman" panose="02020603050405020304" pitchFamily="18" charset="0"/>
              </a:rPr>
              <a:t>zná podnikatelské prostředí a okolí podniku</a:t>
            </a:r>
          </a:p>
          <a:p>
            <a:r>
              <a:rPr lang="cs-CZ" altLang="cs-CZ" sz="1400" dirty="0">
                <a:cs typeface="Times New Roman" panose="02020603050405020304" pitchFamily="18" charset="0"/>
              </a:rPr>
              <a:t>vytváří a implementuje inovativní řešení v oblasti HR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6521021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Role personálního manažera jako business partnera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B96E50E9-334E-499A-912F-65B5438AE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30" y="1139175"/>
            <a:ext cx="3228996" cy="270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72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59" y="1267691"/>
            <a:ext cx="4942573" cy="339162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/>
              <a:t>Podle Ulricha v sobě tato role zahrnuje 4 role současně.</a:t>
            </a:r>
          </a:p>
          <a:p>
            <a:pPr marL="0" indent="0">
              <a:buNone/>
            </a:pPr>
            <a:r>
              <a:rPr lang="cs-CZ" altLang="cs-CZ" sz="1400" b="1" dirty="0">
                <a:cs typeface="Times New Roman" panose="02020603050405020304" pitchFamily="18" charset="0"/>
              </a:rPr>
              <a:t>Zprostředkovatel změny</a:t>
            </a:r>
          </a:p>
          <a:p>
            <a:r>
              <a:rPr lang="cs-CZ" altLang="cs-CZ" sz="1400" dirty="0">
                <a:cs typeface="Times New Roman" panose="02020603050405020304" pitchFamily="18" charset="0"/>
              </a:rPr>
              <a:t>iniciuje změny (např. v podnikové kultuře, struktuře…)</a:t>
            </a:r>
          </a:p>
          <a:p>
            <a:r>
              <a:rPr lang="cs-CZ" altLang="cs-CZ" sz="1400" dirty="0">
                <a:cs typeface="Times New Roman" panose="02020603050405020304" pitchFamily="18" charset="0"/>
              </a:rPr>
              <a:t>odpovídá za komunikaci změn dovnitř organizace</a:t>
            </a:r>
          </a:p>
          <a:p>
            <a:r>
              <a:rPr lang="cs-CZ" altLang="cs-CZ" sz="1400" dirty="0">
                <a:cs typeface="Times New Roman" panose="02020603050405020304" pitchFamily="18" charset="0"/>
              </a:rPr>
              <a:t>vytváří nástroje pro motivaci ke změnám</a:t>
            </a:r>
          </a:p>
          <a:p>
            <a:r>
              <a:rPr lang="cs-CZ" altLang="cs-CZ" sz="1400" dirty="0">
                <a:cs typeface="Times New Roman" panose="02020603050405020304" pitchFamily="18" charset="0"/>
              </a:rPr>
              <a:t>má schopnosti pro iniciování a prosazování změn</a:t>
            </a:r>
          </a:p>
          <a:p>
            <a:r>
              <a:rPr lang="cs-CZ" altLang="cs-CZ" sz="1400" dirty="0">
                <a:cs typeface="Times New Roman" panose="02020603050405020304" pitchFamily="18" charset="0"/>
              </a:rPr>
              <a:t>má výborné komunikační schopnosti 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6521021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Role personálního manažera jako business partnera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B96E50E9-334E-499A-912F-65B5438AE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30" y="1139175"/>
            <a:ext cx="3228996" cy="270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35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59" y="1267691"/>
            <a:ext cx="4942573" cy="339162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/>
              <a:t>Podle Ulricha v sobě tato role zahrnuje 4 role současně.</a:t>
            </a:r>
          </a:p>
          <a:p>
            <a:pPr marL="0" indent="0">
              <a:buNone/>
            </a:pPr>
            <a:r>
              <a:rPr lang="cs-CZ" altLang="cs-CZ" sz="1400" b="1" dirty="0">
                <a:cs typeface="Times New Roman" panose="02020603050405020304" pitchFamily="18" charset="0"/>
              </a:rPr>
              <a:t>Administrativní specialista</a:t>
            </a:r>
          </a:p>
          <a:p>
            <a:r>
              <a:rPr lang="cs-CZ" altLang="cs-CZ" sz="1400" dirty="0">
                <a:cs typeface="Times New Roman" panose="02020603050405020304" pitchFamily="18" charset="0"/>
              </a:rPr>
              <a:t>sleduje změny v oblasti pracovně právní legislativy, BOZP…</a:t>
            </a:r>
          </a:p>
          <a:p>
            <a:r>
              <a:rPr lang="cs-CZ" altLang="cs-CZ" sz="1400" dirty="0">
                <a:cs typeface="Times New Roman" panose="02020603050405020304" pitchFamily="18" charset="0"/>
              </a:rPr>
              <a:t>odpovídá za správnou implementaci předpisů</a:t>
            </a:r>
          </a:p>
          <a:p>
            <a:r>
              <a:rPr lang="cs-CZ" altLang="cs-CZ" sz="1400" dirty="0">
                <a:cs typeface="Times New Roman" panose="02020603050405020304" pitchFamily="18" charset="0"/>
              </a:rPr>
              <a:t>odpovídá za mzdovou agendu a organizaci sociálních programů (např. </a:t>
            </a:r>
            <a:r>
              <a:rPr lang="cs-CZ" altLang="cs-CZ" sz="1400" dirty="0" err="1">
                <a:cs typeface="Times New Roman" panose="02020603050405020304" pitchFamily="18" charset="0"/>
              </a:rPr>
              <a:t>outplacement</a:t>
            </a:r>
            <a:r>
              <a:rPr lang="cs-CZ" altLang="cs-CZ" sz="1400" dirty="0">
                <a:cs typeface="Times New Roman" panose="02020603050405020304" pitchFamily="18" charset="0"/>
              </a:rPr>
              <a:t>)</a:t>
            </a:r>
          </a:p>
          <a:p>
            <a:r>
              <a:rPr lang="cs-CZ" altLang="cs-CZ" sz="1400" dirty="0">
                <a:cs typeface="Times New Roman" panose="02020603050405020304" pitchFamily="18" charset="0"/>
              </a:rPr>
              <a:t>odpovídá za aktuální data o zaměstnancích v rámci organizace</a:t>
            </a:r>
          </a:p>
          <a:p>
            <a:r>
              <a:rPr lang="cs-CZ" altLang="cs-CZ" sz="1400" dirty="0">
                <a:cs typeface="Times New Roman" panose="02020603050405020304" pitchFamily="18" charset="0"/>
              </a:rPr>
              <a:t>orientuje se v oblasti personalistiky a personálních informačních systémů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6521021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Role personálního manažera jako business partnera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B96E50E9-334E-499A-912F-65B5438AE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30" y="1139175"/>
            <a:ext cx="3228996" cy="270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52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4067944" y="1635646"/>
            <a:ext cx="4608512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3"/>
              </a:buBlip>
            </a:pPr>
            <a:r>
              <a:rPr lang="cs-CZ" sz="1400" b="1" dirty="0"/>
              <a:t>Úvod do studia personalistiky. Současné trendy.</a:t>
            </a:r>
          </a:p>
          <a:p>
            <a:pPr>
              <a:buBlip>
                <a:blip r:embed="rId3"/>
              </a:buBlip>
            </a:pPr>
            <a:r>
              <a:rPr lang="cs-CZ" sz="1400" b="1" dirty="0"/>
              <a:t>Základní legislativa upravující oblast personalistiky.</a:t>
            </a:r>
          </a:p>
          <a:p>
            <a:pPr>
              <a:buBlip>
                <a:blip r:embed="rId3"/>
              </a:buBlip>
            </a:pPr>
            <a:r>
              <a:rPr lang="cs-CZ" sz="1400" b="1" dirty="0"/>
              <a:t>Vytváření pracovních míst a vznik pracovního poměru.</a:t>
            </a:r>
          </a:p>
          <a:p>
            <a:pPr>
              <a:buBlip>
                <a:blip r:embed="rId3"/>
              </a:buBlip>
            </a:pPr>
            <a:r>
              <a:rPr lang="cs-CZ" sz="1400" b="1" dirty="0"/>
              <a:t>Pracovní doba a dovolená.</a:t>
            </a:r>
          </a:p>
          <a:p>
            <a:pPr>
              <a:buBlip>
                <a:blip r:embed="rId3"/>
              </a:buBlip>
            </a:pPr>
            <a:r>
              <a:rPr lang="cs-CZ" sz="1400" b="1" dirty="0"/>
              <a:t>Hodnocení a odměňování zaměstnanců</a:t>
            </a:r>
          </a:p>
          <a:p>
            <a:pPr>
              <a:buBlip>
                <a:blip r:embed="rId3"/>
              </a:buBlip>
            </a:pPr>
            <a:r>
              <a:rPr lang="cs-CZ" sz="1400" b="1" dirty="0"/>
              <a:t>Skončení pracovního poměru.</a:t>
            </a:r>
          </a:p>
          <a:p>
            <a:pPr>
              <a:buBlip>
                <a:blip r:embed="rId3"/>
              </a:buBlip>
            </a:pPr>
            <a:r>
              <a:rPr lang="cs-CZ" sz="1400" b="1" dirty="0"/>
              <a:t>Kompetence personalisty. Udržitelné principy v práci se zaměstnanci.</a:t>
            </a:r>
            <a:endParaRPr lang="cs-CZ" altLang="cs-CZ" sz="1400" b="1" dirty="0">
              <a:cs typeface="Times New Roman" panose="02020603050405020304" pitchFamily="18" charset="0"/>
            </a:endParaRP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C67B9D38-D88C-43B4-9B9F-29AB14747A49}"/>
              </a:ext>
            </a:extLst>
          </p:cNvPr>
          <p:cNvSpPr txBox="1">
            <a:spLocks/>
          </p:cNvSpPr>
          <p:nvPr/>
        </p:nvSpPr>
        <p:spPr>
          <a:xfrm>
            <a:off x="611560" y="1635647"/>
            <a:ext cx="3024336" cy="23042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stručná anotace předmětu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3" name="Obrázek 2">
            <a:extLst>
              <a:ext uri="{FF2B5EF4-FFF2-40B4-BE49-F238E27FC236}">
                <a16:creationId xmlns:a16="http://schemas.microsoft.com/office/drawing/2014/main" id="{DAF9C679-C01C-43D9-8502-AA6778E4D4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7" y="1347894"/>
            <a:ext cx="3467946" cy="255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36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59" y="1267691"/>
            <a:ext cx="4942573" cy="339162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/>
              <a:t>Podle Ulricha v sobě tato role zahrnuje 4 role současně.</a:t>
            </a:r>
          </a:p>
          <a:p>
            <a:pPr marL="0" indent="0">
              <a:buNone/>
            </a:pPr>
            <a:r>
              <a:rPr lang="cs-CZ" altLang="cs-CZ" sz="1400" b="1" dirty="0">
                <a:cs typeface="Times New Roman" panose="02020603050405020304" pitchFamily="18" charset="0"/>
              </a:rPr>
              <a:t>Zastánce zaměstnanců</a:t>
            </a:r>
          </a:p>
          <a:p>
            <a:r>
              <a:rPr lang="cs-CZ" altLang="cs-CZ" sz="1400" dirty="0">
                <a:cs typeface="Times New Roman" panose="02020603050405020304" pitchFamily="18" charset="0"/>
              </a:rPr>
              <a:t>zastupuje zaměstnance a chrání jejich zájmy</a:t>
            </a:r>
          </a:p>
          <a:p>
            <a:r>
              <a:rPr lang="cs-CZ" altLang="cs-CZ" sz="1400" dirty="0">
                <a:cs typeface="Times New Roman" panose="02020603050405020304" pitchFamily="18" charset="0"/>
              </a:rPr>
              <a:t>komunikuje s nimi</a:t>
            </a:r>
          </a:p>
          <a:p>
            <a:r>
              <a:rPr lang="cs-CZ" altLang="cs-CZ" sz="1400" dirty="0">
                <a:cs typeface="Times New Roman" panose="02020603050405020304" pitchFamily="18" charset="0"/>
              </a:rPr>
              <a:t>spolupracuje s odbory</a:t>
            </a:r>
          </a:p>
          <a:p>
            <a:r>
              <a:rPr lang="cs-CZ" altLang="cs-CZ" sz="1400" dirty="0">
                <a:cs typeface="Times New Roman" panose="02020603050405020304" pitchFamily="18" charset="0"/>
              </a:rPr>
              <a:t>zná příslušné právní předpisy a interní dokumenty</a:t>
            </a:r>
          </a:p>
          <a:p>
            <a:r>
              <a:rPr lang="cs-CZ" altLang="cs-CZ" sz="1400" dirty="0">
                <a:cs typeface="Times New Roman" panose="02020603050405020304" pitchFamily="18" charset="0"/>
              </a:rPr>
              <a:t>má schopnost podílet se na kolektivním vyjednávání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6521021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Role personálního manažera jako business partnera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B96E50E9-334E-499A-912F-65B5438AE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30" y="1139175"/>
            <a:ext cx="3228996" cy="270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86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4802292" y="1083737"/>
            <a:ext cx="3874163" cy="342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slabší pozice v rámci managementu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400" b="1" dirty="0">
                <a:solidFill>
                  <a:prstClr val="black"/>
                </a:solidFill>
                <a:latin typeface="Calibri"/>
              </a:rPr>
              <a:t>spíše pozice spolupracovníka vedení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400" b="1" dirty="0">
                <a:solidFill>
                  <a:prstClr val="black"/>
                </a:solidFill>
                <a:latin typeface="Calibri"/>
              </a:rPr>
              <a:t>operativní a reaktivní přístup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400" b="1" dirty="0">
                <a:solidFill>
                  <a:prstClr val="black"/>
                </a:solidFill>
                <a:latin typeface="Calibri"/>
              </a:rPr>
              <a:t>realizace jednotlivých personálních činností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400" b="1" dirty="0">
                <a:solidFill>
                  <a:prstClr val="black"/>
                </a:solidFill>
                <a:latin typeface="Calibri"/>
              </a:rPr>
              <a:t>vede jednotlivé procesy pro aktuálních potřeb podniku na definované pracovní pozice, doporučení pro přijetí na základě výsledků výběrového řízení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400" b="1" dirty="0">
                <a:solidFill>
                  <a:prstClr val="black"/>
                </a:solidFill>
                <a:latin typeface="Calibri"/>
              </a:rPr>
              <a:t>hlavními klienty jsou zaměstnanci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400" b="1" dirty="0">
                <a:solidFill>
                  <a:prstClr val="black"/>
                </a:solidFill>
                <a:latin typeface="Calibri"/>
              </a:rPr>
              <a:t>zaměřuje se na výkon jednotlivých personálních činností, včasné a přesné plnění stanovených úkolů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400" b="1" dirty="0">
                <a:solidFill>
                  <a:prstClr val="black"/>
                </a:solidFill>
                <a:latin typeface="Calibri"/>
              </a:rPr>
              <a:t>má vysoké odborné znalosti a komunikační dovednosti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C67B9D38-D88C-43B4-9B9F-29AB14747A49}"/>
              </a:ext>
            </a:extLst>
          </p:cNvPr>
          <p:cNvSpPr txBox="1">
            <a:spLocks/>
          </p:cNvSpPr>
          <p:nvPr/>
        </p:nvSpPr>
        <p:spPr>
          <a:xfrm>
            <a:off x="611559" y="1174068"/>
            <a:ext cx="3445667" cy="342256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400" b="1" dirty="0">
                <a:solidFill>
                  <a:prstClr val="black"/>
                </a:solidFill>
                <a:latin typeface="Calibri"/>
              </a:rPr>
              <a:t>silnější pozice v organizaci, jedna z klíčových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člen nejvyššího vedení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400" b="1" dirty="0">
                <a:solidFill>
                  <a:prstClr val="black"/>
                </a:solidFill>
                <a:latin typeface="Calibri"/>
              </a:rPr>
              <a:t>proaktivní strategický přístup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strategické aktivity vč. řízení změn, nastavení procesů, </a:t>
            </a:r>
            <a:r>
              <a:rPr lang="cs-CZ" sz="1400" b="1" dirty="0">
                <a:solidFill>
                  <a:prstClr val="black"/>
                </a:solidFill>
                <a:latin typeface="Calibri"/>
              </a:rPr>
              <a:t>(re)design pracovních míst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400" b="1" dirty="0">
                <a:solidFill>
                  <a:prstClr val="black"/>
                </a:solidFill>
                <a:latin typeface="Calibri"/>
              </a:rPr>
              <a:t>vliv na optimalizaci struktury pracovních míst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400" b="1" dirty="0">
                <a:solidFill>
                  <a:prstClr val="black"/>
                </a:solidFill>
                <a:latin typeface="Calibri"/>
              </a:rPr>
              <a:t>klient jsou všichni </a:t>
            </a:r>
            <a:r>
              <a:rPr lang="cs-CZ" sz="1400" b="1" dirty="0" err="1">
                <a:solidFill>
                  <a:prstClr val="black"/>
                </a:solidFill>
                <a:latin typeface="Calibri"/>
              </a:rPr>
              <a:t>stakeholders</a:t>
            </a:r>
            <a:endParaRPr lang="cs-CZ" sz="1400" b="1" dirty="0">
              <a:solidFill>
                <a:prstClr val="black"/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400" b="1" dirty="0">
                <a:solidFill>
                  <a:prstClr val="black"/>
                </a:solidFill>
                <a:latin typeface="Calibri"/>
              </a:rPr>
              <a:t>zaměřuje se na plnění strategických cílů (fluktuace, produktivita, ziskovost)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400" b="1" dirty="0">
                <a:solidFill>
                  <a:prstClr val="black"/>
                </a:solidFill>
                <a:latin typeface="Calibri"/>
              </a:rPr>
              <a:t>kromě znalostí odborných také leadership, trendy v ekonomice, analytické myšlení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65316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rozdíly mezi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HR business partner        a              HR specialista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  <p:pic>
        <p:nvPicPr>
          <p:cNvPr id="3" name="Grafický objekt 2" descr="Žárovka se souvislou výplní">
            <a:extLst>
              <a:ext uri="{FF2B5EF4-FFF2-40B4-BE49-F238E27FC236}">
                <a16:creationId xmlns:a16="http://schemas.microsoft.com/office/drawing/2014/main" id="{C9582C6E-512F-4256-90BB-96B7055FF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7892" y="340644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08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59" y="1267691"/>
            <a:ext cx="4942573" cy="339162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dirty="0">
                <a:cs typeface="Times New Roman" panose="02020603050405020304" pitchFamily="18" charset="0"/>
              </a:rPr>
              <a:t>Koncept HR </a:t>
            </a:r>
            <a:r>
              <a:rPr lang="cs-CZ" altLang="cs-CZ" sz="1400" b="1" dirty="0" err="1">
                <a:cs typeface="Times New Roman" panose="02020603050405020304" pitchFamily="18" charset="0"/>
              </a:rPr>
              <a:t>Scorecard</a:t>
            </a:r>
            <a:endParaRPr lang="cs-CZ" altLang="cs-CZ" sz="1400" b="1" dirty="0"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altLang="cs-CZ" sz="1400" dirty="0">
                <a:cs typeface="Times New Roman" panose="02020603050405020304" pitchFamily="18" charset="0"/>
              </a:rPr>
              <a:t>navazuje na koncept Balance </a:t>
            </a:r>
            <a:r>
              <a:rPr lang="cs-CZ" altLang="cs-CZ" sz="1400" dirty="0" err="1">
                <a:cs typeface="Times New Roman" panose="02020603050405020304" pitchFamily="18" charset="0"/>
              </a:rPr>
              <a:t>Scorecard</a:t>
            </a:r>
            <a:r>
              <a:rPr lang="cs-CZ" altLang="cs-CZ" sz="1400" dirty="0">
                <a:cs typeface="Times New Roman" panose="02020603050405020304" pitchFamily="18" charset="0"/>
              </a:rPr>
              <a:t> (BSC) – opakuj z managementu </a:t>
            </a:r>
            <a:r>
              <a:rPr lang="cs-CZ" altLang="cs-CZ" sz="1400" dirty="0"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</a:p>
          <a:p>
            <a:pPr>
              <a:buFontTx/>
              <a:buChar char="-"/>
            </a:pPr>
            <a:r>
              <a:rPr lang="cs-CZ" altLang="cs-CZ" sz="1400" dirty="0">
                <a:cs typeface="Times New Roman" panose="02020603050405020304" pitchFamily="18" charset="0"/>
                <a:sym typeface="Wingdings" panose="05000000000000000000" pitchFamily="2" charset="2"/>
              </a:rPr>
              <a:t>je to nástroj strategického řízení, který se nezaměřuje jen na finanční cíle, ale…</a:t>
            </a:r>
          </a:p>
          <a:p>
            <a:pPr>
              <a:buFontTx/>
              <a:buChar char="-"/>
            </a:pPr>
            <a:r>
              <a:rPr lang="cs-CZ" altLang="cs-CZ" sz="1400" dirty="0">
                <a:cs typeface="Times New Roman" panose="02020603050405020304" pitchFamily="18" charset="0"/>
                <a:sym typeface="Wingdings" panose="05000000000000000000" pitchFamily="2" charset="2"/>
              </a:rPr>
              <a:t>jde po smyslu a celkové efektivitě zdrojů a výstupů</a:t>
            </a:r>
          </a:p>
          <a:p>
            <a:pPr>
              <a:buFontTx/>
              <a:buChar char="-"/>
            </a:pPr>
            <a:r>
              <a:rPr lang="cs-CZ" altLang="cs-CZ" sz="1400" dirty="0">
                <a:cs typeface="Times New Roman" panose="02020603050405020304" pitchFamily="18" charset="0"/>
                <a:sym typeface="Wingdings" panose="05000000000000000000" pitchFamily="2" charset="2"/>
              </a:rPr>
              <a:t>podobně i HRSC se zaměřuje na to, jak nejlépe integrovat lidské zdroje do celopodnikového systému</a:t>
            </a:r>
          </a:p>
          <a:p>
            <a:pPr marL="0" indent="0">
              <a:buNone/>
            </a:pPr>
            <a:r>
              <a:rPr lang="cs-CZ" altLang="cs-CZ" sz="1400" b="1" dirty="0">
                <a:cs typeface="Times New Roman" panose="02020603050405020304" pitchFamily="18" charset="0"/>
                <a:sym typeface="Wingdings" panose="05000000000000000000" pitchFamily="2" charset="2"/>
              </a:rPr>
              <a:t>Kompetenční model</a:t>
            </a:r>
          </a:p>
          <a:p>
            <a:pPr>
              <a:buFontTx/>
              <a:buChar char="-"/>
            </a:pPr>
            <a:r>
              <a:rPr lang="cs-CZ" altLang="cs-CZ" sz="1400" dirty="0">
                <a:cs typeface="Times New Roman" panose="02020603050405020304" pitchFamily="18" charset="0"/>
              </a:rPr>
              <a:t>umožňuje převést podnikovou strategii do oblasti ŘLZ</a:t>
            </a:r>
          </a:p>
          <a:p>
            <a:pPr>
              <a:buFontTx/>
              <a:buChar char="-"/>
            </a:pPr>
            <a:r>
              <a:rPr lang="cs-CZ" altLang="cs-CZ" sz="1400" dirty="0">
                <a:cs typeface="Times New Roman" panose="02020603050405020304" pitchFamily="18" charset="0"/>
              </a:rPr>
              <a:t>popisuje všechny kompetence (kvalifikace, znalosti, zkušenosti, schopnosti, dovednosti a osobnostní charakteristiky) od úrovně celého podniku po jednotlivé hospodářské jednotky (</a:t>
            </a:r>
            <a:r>
              <a:rPr lang="cs-CZ" altLang="cs-CZ" sz="1400" dirty="0" err="1">
                <a:cs typeface="Times New Roman" panose="02020603050405020304" pitchFamily="18" charset="0"/>
              </a:rPr>
              <a:t>kaskádování</a:t>
            </a:r>
            <a:r>
              <a:rPr lang="cs-CZ" altLang="cs-CZ" sz="1400" dirty="0"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6521021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další modely zajištění personálních činností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7" name="Obrázek 6">
            <a:extLst>
              <a:ext uri="{FF2B5EF4-FFF2-40B4-BE49-F238E27FC236}">
                <a16:creationId xmlns:a16="http://schemas.microsoft.com/office/drawing/2014/main" id="{A24E026C-8044-422B-89F0-B7254E79A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357" y="113159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96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59" y="1267691"/>
            <a:ext cx="7523213" cy="339162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/>
              <a:t>Orientace v základních vývojových fázích personalistiky.</a:t>
            </a:r>
          </a:p>
          <a:p>
            <a:pPr marL="0" indent="0">
              <a:buNone/>
            </a:pPr>
            <a:r>
              <a:rPr lang="cs-CZ" sz="1400" dirty="0"/>
              <a:t>Definice řízení lidských zdrojů a personalistiky.</a:t>
            </a:r>
          </a:p>
          <a:p>
            <a:pPr marL="0" indent="0">
              <a:buNone/>
            </a:pPr>
            <a:r>
              <a:rPr lang="cs-CZ" sz="1400" dirty="0"/>
              <a:t>Vymezení základních personálních činností.</a:t>
            </a:r>
          </a:p>
          <a:p>
            <a:pPr marL="0" indent="0">
              <a:buNone/>
            </a:pPr>
            <a:r>
              <a:rPr lang="cs-CZ" sz="1400" dirty="0"/>
              <a:t>Význam personálních strategií a jejich místo v podniku.</a:t>
            </a:r>
          </a:p>
          <a:p>
            <a:pPr marL="0" indent="0">
              <a:buNone/>
            </a:pPr>
            <a:r>
              <a:rPr lang="cs-CZ" sz="1400" dirty="0"/>
              <a:t>Představení základních legislativních norem a doporučené literatury.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400" b="1" dirty="0"/>
              <a:t>Kontrolní otázky:</a:t>
            </a:r>
          </a:p>
          <a:p>
            <a:pPr>
              <a:buAutoNum type="arabicPeriod"/>
            </a:pPr>
            <a:r>
              <a:rPr lang="cs-CZ" sz="1400" b="1" dirty="0"/>
              <a:t>Jaká jsou očekávání od předmětu Personalistika?</a:t>
            </a:r>
          </a:p>
          <a:p>
            <a:pPr>
              <a:buAutoNum type="arabicPeriod"/>
            </a:pPr>
            <a:r>
              <a:rPr lang="cs-CZ" sz="1400" b="1" dirty="0"/>
              <a:t>V čem vidíte přínos poznatků z této oblasti?</a:t>
            </a:r>
          </a:p>
          <a:p>
            <a:pPr>
              <a:buAutoNum type="arabicPeriod"/>
            </a:pPr>
            <a:r>
              <a:rPr lang="cs-CZ" sz="1400" b="1" dirty="0"/>
              <a:t>Jaký je význam personálního řízení v organizacích?</a:t>
            </a:r>
          </a:p>
          <a:p>
            <a:pPr marL="0" indent="0">
              <a:buNone/>
            </a:pPr>
            <a:endParaRPr lang="cs-CZ" altLang="cs-CZ" sz="1400" dirty="0">
              <a:cs typeface="Times New Roman" panose="02020603050405020304" pitchFamily="18" charset="0"/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6521021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shrnutí poznatků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2" name="Obrázek 1">
            <a:extLst>
              <a:ext uri="{FF2B5EF4-FFF2-40B4-BE49-F238E27FC236}">
                <a16:creationId xmlns:a16="http://schemas.microsoft.com/office/drawing/2014/main" id="{453A4E2B-359F-4AD0-88E1-3E7304C55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994" y="2984905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61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59" y="1347614"/>
            <a:ext cx="7380973" cy="297377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400" cap="all" dirty="0">
                <a:effectLst/>
                <a:ea typeface="Times New Roman" panose="02020603050405020304" pitchFamily="18" charset="0"/>
              </a:rPr>
              <a:t>Armstrong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, M., 2020. </a:t>
            </a:r>
            <a:r>
              <a:rPr lang="cs-CZ" sz="1400" i="1" dirty="0" err="1">
                <a:effectLst/>
                <a:ea typeface="Times New Roman" panose="02020603050405020304" pitchFamily="18" charset="0"/>
              </a:rPr>
              <a:t>Armstrong's</a:t>
            </a:r>
            <a:r>
              <a:rPr lang="cs-CZ" sz="1400" i="1" dirty="0">
                <a:effectLst/>
                <a:ea typeface="Times New Roman" panose="02020603050405020304" pitchFamily="18" charset="0"/>
              </a:rPr>
              <a:t> handbook </a:t>
            </a:r>
            <a:r>
              <a:rPr lang="cs-CZ" sz="1400" i="1" dirty="0" err="1">
                <a:effectLst/>
                <a:ea typeface="Times New Roman" panose="02020603050405020304" pitchFamily="18" charset="0"/>
              </a:rPr>
              <a:t>of</a:t>
            </a:r>
            <a:r>
              <a:rPr lang="cs-CZ" sz="1400" i="1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ea typeface="Times New Roman" panose="02020603050405020304" pitchFamily="18" charset="0"/>
              </a:rPr>
              <a:t>human</a:t>
            </a:r>
            <a:r>
              <a:rPr lang="cs-CZ" sz="1400" i="1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ea typeface="Times New Roman" panose="02020603050405020304" pitchFamily="18" charset="0"/>
              </a:rPr>
              <a:t>resource</a:t>
            </a:r>
            <a:r>
              <a:rPr lang="cs-CZ" sz="1400" i="1" dirty="0">
                <a:effectLst/>
                <a:ea typeface="Times New Roman" panose="02020603050405020304" pitchFamily="18" charset="0"/>
              </a:rPr>
              <a:t> management </a:t>
            </a:r>
            <a:r>
              <a:rPr lang="cs-CZ" sz="1400" i="1" dirty="0" err="1">
                <a:effectLst/>
                <a:ea typeface="Times New Roman" panose="02020603050405020304" pitchFamily="18" charset="0"/>
              </a:rPr>
              <a:t>practice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. London: </a:t>
            </a:r>
            <a:r>
              <a:rPr lang="cs-CZ" sz="1400" dirty="0" err="1">
                <a:effectLst/>
                <a:ea typeface="Times New Roman" panose="02020603050405020304" pitchFamily="18" charset="0"/>
              </a:rPr>
              <a:t>Kogan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ea typeface="Times New Roman" panose="02020603050405020304" pitchFamily="18" charset="0"/>
              </a:rPr>
              <a:t>Page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. ISBN: 978-0-7494-9827-6.</a:t>
            </a:r>
          </a:p>
          <a:p>
            <a:pPr algn="just"/>
            <a:r>
              <a:rPr lang="cs-CZ" sz="1400" dirty="0">
                <a:effectLst/>
                <a:ea typeface="Times New Roman" panose="02020603050405020304" pitchFamily="18" charset="0"/>
              </a:rPr>
              <a:t>BRŮHA, D., 2024. </a:t>
            </a:r>
            <a:r>
              <a:rPr lang="cs-CZ" sz="1400" i="1" dirty="0">
                <a:effectLst/>
                <a:ea typeface="Times New Roman" panose="02020603050405020304" pitchFamily="18" charset="0"/>
              </a:rPr>
              <a:t>Abeceda personalisty 2024. 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Olomouc: </a:t>
            </a:r>
            <a:r>
              <a:rPr lang="cs-CZ" sz="1400" dirty="0" err="1">
                <a:effectLst/>
                <a:ea typeface="Times New Roman" panose="02020603050405020304" pitchFamily="18" charset="0"/>
              </a:rPr>
              <a:t>Anag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. ISBN 978-80-7554-408-7.</a:t>
            </a:r>
          </a:p>
          <a:p>
            <a:pPr algn="just"/>
            <a:r>
              <a:rPr lang="cs-CZ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CRAWSHAW, J., BUDHWAR, P. a DAVIS, A., 2020. </a:t>
            </a:r>
            <a:r>
              <a:rPr lang="cs-CZ" sz="1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Human</a:t>
            </a:r>
            <a:r>
              <a:rPr lang="cs-CZ" sz="1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Resource</a:t>
            </a:r>
            <a:r>
              <a:rPr lang="cs-CZ" sz="1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Management.</a:t>
            </a:r>
            <a:r>
              <a:rPr lang="cs-CZ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3rd </a:t>
            </a:r>
            <a:r>
              <a:rPr lang="cs-CZ" sz="1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edition</a:t>
            </a:r>
            <a:r>
              <a:rPr lang="cs-CZ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SAGE </a:t>
            </a:r>
            <a:r>
              <a:rPr lang="cs-CZ" sz="1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Publications</a:t>
            </a:r>
            <a:r>
              <a:rPr lang="cs-CZ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Ltd., London. ISBN 978-1-5264 9900-4. </a:t>
            </a:r>
            <a:endParaRPr lang="cs-CZ" sz="14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cs-CZ" sz="1400" dirty="0">
                <a:effectLst/>
                <a:ea typeface="Times New Roman" panose="02020603050405020304" pitchFamily="18" charset="0"/>
              </a:rPr>
              <a:t>CHLÁDKOVÁ, A. a P. BUKOVJAN, 2015. </a:t>
            </a:r>
            <a:r>
              <a:rPr lang="cs-CZ" sz="1400" i="1" dirty="0">
                <a:effectLst/>
                <a:ea typeface="Times New Roman" panose="02020603050405020304" pitchFamily="18" charset="0"/>
              </a:rPr>
              <a:t>Personalistika. 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Praha:  </a:t>
            </a:r>
            <a:r>
              <a:rPr lang="cs-CZ" sz="1400" dirty="0" err="1">
                <a:effectLst/>
                <a:ea typeface="Times New Roman" panose="02020603050405020304" pitchFamily="18" charset="0"/>
              </a:rPr>
              <a:t>Wolters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ea typeface="Times New Roman" panose="02020603050405020304" pitchFamily="18" charset="0"/>
              </a:rPr>
              <a:t>Kluwer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. ISBN 978-80-7478-649-5.</a:t>
            </a:r>
          </a:p>
          <a:p>
            <a:pPr algn="just"/>
            <a:r>
              <a:rPr lang="cs-CZ" sz="1400" cap="all" dirty="0" err="1">
                <a:effectLst/>
                <a:ea typeface="Times New Roman" panose="02020603050405020304" pitchFamily="18" charset="0"/>
              </a:rPr>
              <a:t>Palíšková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, M., K. </a:t>
            </a:r>
            <a:r>
              <a:rPr lang="cs-CZ" sz="1400" cap="all" dirty="0" err="1">
                <a:effectLst/>
                <a:ea typeface="Times New Roman" panose="02020603050405020304" pitchFamily="18" charset="0"/>
              </a:rPr>
              <a:t>Legnerová</a:t>
            </a:r>
            <a:r>
              <a:rPr lang="cs-CZ" sz="1400" cap="all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a</a:t>
            </a:r>
            <a:r>
              <a:rPr lang="cs-CZ" sz="1400" cap="all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 M. </a:t>
            </a:r>
            <a:r>
              <a:rPr lang="cs-CZ" sz="1400" cap="all" dirty="0">
                <a:effectLst/>
                <a:ea typeface="Times New Roman" panose="02020603050405020304" pitchFamily="18" charset="0"/>
              </a:rPr>
              <a:t>Stříteský, 2021.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400" i="1" dirty="0">
                <a:effectLst/>
                <a:ea typeface="Times New Roman" panose="02020603050405020304" pitchFamily="18" charset="0"/>
              </a:rPr>
              <a:t>Personální řízení: úvod do moderní personalistiky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. Praha: C. H. Beck. ISBN: 978-80-7400-702-6.</a:t>
            </a:r>
          </a:p>
          <a:p>
            <a:pPr algn="just"/>
            <a:r>
              <a:rPr lang="cs-CZ" sz="1400" dirty="0">
                <a:ea typeface="Times New Roman" panose="02020603050405020304" pitchFamily="18" charset="0"/>
              </a:rPr>
              <a:t>Distanční studijní opora Personalistika.</a:t>
            </a:r>
            <a:endParaRPr lang="cs-CZ" sz="14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cs typeface="Times New Roman" panose="02020603050405020304" pitchFamily="18" charset="0"/>
              </a:rPr>
              <a:t>Internetové zdroje – specializované weby zaměřené na personální práci, odborná diskuzní fóra, vzhledem ke značnému množství změn i zprávy z denního tisku. 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4191272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Doporučená literatura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0273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59" y="1347614"/>
            <a:ext cx="7523213" cy="2915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/>
              <a:t>Zákoník práce (Zákon č. 262/2006 Sb.)</a:t>
            </a:r>
            <a:endParaRPr lang="cs-CZ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Hlavní právní předpis upravující pracovněprávní vztahy mezi zaměstnavatelem a zaměstnancem.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Obsahuje úpravu pracovních smluv, pracovních podmínek, pracovní doby, dovolené, bezpečnosti práce, náhrad škod a dalších záležitostí týkajících se zaměstnanců.</a:t>
            </a:r>
          </a:p>
          <a:p>
            <a:pPr marL="0" indent="0">
              <a:buNone/>
            </a:pPr>
            <a:r>
              <a:rPr lang="cs-CZ" sz="1400" b="1" dirty="0"/>
              <a:t>Občanský zákoník (Zákon č. 89/2012 Sb.)</a:t>
            </a:r>
            <a:endParaRPr lang="cs-CZ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Zahrnuje obecné právní normy, které mohou být využívány v pracovněprávních vztazích, například při náhradě škody nebo ochraně osobních údajů.</a:t>
            </a:r>
          </a:p>
          <a:p>
            <a:pPr marL="0" indent="0">
              <a:buNone/>
            </a:pPr>
            <a:r>
              <a:rPr lang="cs-CZ" sz="1400" b="1" dirty="0"/>
              <a:t>Zákon o zaměstnanosti (Zákon č. 435/2004 Sb.)</a:t>
            </a:r>
            <a:endParaRPr lang="cs-CZ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Reguluje oblasti spojené s trhem práce, podmínky zaměstnávání a služby zaměstnanosti.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Obsahuje také úpravu podpory v nezaměstnanosti a další aspekty související se zaměstnáním a jeho ztrátou.</a:t>
            </a:r>
          </a:p>
          <a:p>
            <a:pPr marL="0" indent="0">
              <a:buNone/>
            </a:pPr>
            <a:r>
              <a:rPr lang="cs-CZ" sz="1400" b="1" dirty="0"/>
              <a:t>Zákon o ochraně osobních údajů (Zákon č. 110/2019 Sb.)</a:t>
            </a:r>
            <a:endParaRPr lang="cs-CZ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Tento zákon spolu s nařízením GDPR (Nařízení Evropského parlamentu a Rady (EU) 2016/679) upravuje pravidla zpracování a ochrany osobních údajů zaměstnanců.</a:t>
            </a:r>
          </a:p>
          <a:p>
            <a:pPr marL="0" indent="0">
              <a:buNone/>
            </a:pPr>
            <a:r>
              <a:rPr lang="cs-CZ" altLang="cs-CZ" sz="1400" b="1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4623320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základní legislativní dokumenty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4141064" y="4817640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732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59" y="1347614"/>
            <a:ext cx="7523213" cy="2915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/>
              <a:t>Zákon o inspekci práce (Zákon č. 251/2005 Sb.)</a:t>
            </a:r>
            <a:endParaRPr lang="cs-CZ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Tento zákon zajišťuje výkon státního dozoru nad dodržováním pracovněprávních předpisů, zejména pokud jde o podmínky zaměstnávání, bezpečnost a ochranu zdraví při práci.</a:t>
            </a:r>
          </a:p>
          <a:p>
            <a:pPr marL="0" indent="0">
              <a:buNone/>
            </a:pPr>
            <a:r>
              <a:rPr lang="cs-CZ" sz="1400" b="1" dirty="0"/>
              <a:t>Nařízení vlády a vyhlášky</a:t>
            </a:r>
            <a:endParaRPr lang="cs-CZ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Doplňují zákony a upravují konkrétní detaily, jako jsou minimální mzda, bezpečnostní normy či ochrana zdraví při práci.</a:t>
            </a:r>
          </a:p>
          <a:p>
            <a:pPr marL="0" indent="0">
              <a:buNone/>
            </a:pPr>
            <a:r>
              <a:rPr lang="cs-CZ" sz="1400" b="1" dirty="0"/>
              <a:t>Zákon o kolektivním vyjednávání (Zákon č. 2/1991 Sb.)</a:t>
            </a:r>
            <a:endParaRPr lang="cs-CZ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Upravuje proces kolektivního vyjednávání mezi zaměstnavateli a odbory a otázky související s kolektivními smlouvami.</a:t>
            </a:r>
          </a:p>
          <a:p>
            <a:pPr marL="0" indent="0">
              <a:buNone/>
            </a:pPr>
            <a:r>
              <a:rPr lang="cs-CZ" sz="1400" b="1" dirty="0"/>
              <a:t>Antidiskriminační zákon (Zákon č. 198/2009 Sb.)</a:t>
            </a:r>
            <a:endParaRPr lang="cs-CZ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Zakazuje diskriminaci na pracovišti z důvodu pohlaví, věku, rasy, náboženského vyznání, zdravotního stavu nebo jiných chráněných charakteristik.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0" indent="0">
              <a:buNone/>
            </a:pPr>
            <a:r>
              <a:rPr lang="cs-CZ" altLang="cs-CZ" sz="1400" b="1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4623320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základní legislativní dokumenty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4141064" y="4817640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3629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B610EB80-C87B-4447-9825-BAC98404569D}"/>
              </a:ext>
            </a:extLst>
          </p:cNvPr>
          <p:cNvGrpSpPr/>
          <p:nvPr/>
        </p:nvGrpSpPr>
        <p:grpSpPr>
          <a:xfrm>
            <a:off x="-396552" y="-20538"/>
            <a:ext cx="9540552" cy="5143500"/>
            <a:chOff x="-396552" y="0"/>
            <a:chExt cx="9540552" cy="51435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9B2297F0-AFBE-478F-99F6-7560D3C6C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5237D80-94D7-45A4-A3FA-12A54210D606}"/>
                </a:ext>
              </a:extLst>
            </p:cNvPr>
            <p:cNvSpPr/>
            <p:nvPr/>
          </p:nvSpPr>
          <p:spPr>
            <a:xfrm>
              <a:off x="-396552" y="4515966"/>
              <a:ext cx="2749938" cy="288032"/>
            </a:xfrm>
            <a:prstGeom prst="roundRect">
              <a:avLst>
                <a:gd name="adj" fmla="val 50000"/>
              </a:avLst>
            </a:prstGeom>
            <a:solidFill>
              <a:srgbClr val="30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524115B-EB76-44B4-A8B2-02837B9EB826}"/>
                </a:ext>
              </a:extLst>
            </p:cNvPr>
            <p:cNvSpPr txBox="1"/>
            <p:nvPr/>
          </p:nvSpPr>
          <p:spPr>
            <a:xfrm>
              <a:off x="611559" y="4496221"/>
              <a:ext cx="16816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www.slu.cz/opf/cz</a:t>
              </a:r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A0950B4E-DAB5-43A2-898E-94A6A076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9702" y="325900"/>
              <a:ext cx="1953684" cy="956834"/>
            </a:xfrm>
            <a:prstGeom prst="rect">
              <a:avLst/>
            </a:prstGeom>
          </p:spPr>
        </p:pic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C51D9093-0704-4F4C-A1A1-D0B3B97BA909}"/>
              </a:ext>
            </a:extLst>
          </p:cNvPr>
          <p:cNvSpPr txBox="1">
            <a:spLocks/>
          </p:cNvSpPr>
          <p:nvPr/>
        </p:nvSpPr>
        <p:spPr>
          <a:xfrm>
            <a:off x="6012160" y="4083918"/>
            <a:ext cx="2538172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cap="all" dirty="0">
                <a:solidFill>
                  <a:srgbClr val="307871"/>
                </a:solidFill>
              </a:rPr>
              <a:t>Děkujeme</a:t>
            </a:r>
            <a:br>
              <a:rPr lang="cs-CZ" sz="3200" b="1" cap="all" dirty="0">
                <a:solidFill>
                  <a:srgbClr val="307871"/>
                </a:solidFill>
              </a:rPr>
            </a:br>
            <a:r>
              <a:rPr lang="cs-CZ" sz="3200" b="1" cap="all" dirty="0">
                <a:solidFill>
                  <a:srgbClr val="307871"/>
                </a:solidFill>
              </a:rPr>
              <a:t>za pozornost</a:t>
            </a:r>
          </a:p>
        </p:txBody>
      </p:sp>
    </p:spTree>
    <p:extLst>
      <p:ext uri="{BB962C8B-B14F-4D97-AF65-F5344CB8AC3E}">
        <p14:creationId xmlns:p14="http://schemas.microsoft.com/office/powerpoint/2010/main" val="547617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Podmínky absolvování předmětu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736428"/>
            <a:ext cx="8280920" cy="16355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b="1" dirty="0">
                <a:latin typeface="+mj-lt"/>
              </a:rPr>
              <a:t>Způsob výuky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výkladové přednášky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diskuze na dané téma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přednášky expertů z praxe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průběžné zpracování semestrálního projektu v seminářích, aktivní účast</a:t>
            </a:r>
          </a:p>
          <a:p>
            <a:pPr>
              <a:buBlip>
                <a:blip r:embed="rId3"/>
              </a:buBlip>
            </a:pPr>
            <a:r>
              <a:rPr lang="cs-CZ" altLang="cs-CZ" sz="1400" b="1" dirty="0">
                <a:latin typeface="+mj-lt"/>
                <a:cs typeface="Times New Roman" panose="02020603050405020304" pitchFamily="18" charset="0"/>
              </a:rPr>
              <a:t>závěrečná prezentace výstupu z projektu v rámci semináře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17D157D-91EF-418E-9BB2-7A3D7E3B070C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6120680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dirty="0">
                <a:latin typeface="+mj-lt"/>
                <a:cs typeface="Times New Roman" panose="02020603050405020304" pitchFamily="18" charset="0"/>
              </a:rPr>
              <a:t>přednáška (2 vyučovací hodiny) + seminář (1 vyučovací hodina)</a:t>
            </a:r>
          </a:p>
          <a:p>
            <a:pPr marL="0" indent="0">
              <a:buNone/>
            </a:pPr>
            <a:r>
              <a:rPr lang="cs-CZ" altLang="cs-CZ" sz="1400" b="1" dirty="0">
                <a:latin typeface="+mj-lt"/>
                <a:cs typeface="Times New Roman" panose="02020603050405020304" pitchFamily="18" charset="0"/>
              </a:rPr>
              <a:t>hodnocení: </a:t>
            </a:r>
          </a:p>
          <a:p>
            <a:pPr marL="0" indent="0">
              <a:buNone/>
            </a:pPr>
            <a:r>
              <a:rPr lang="cs-CZ" altLang="cs-CZ" sz="1400" b="1" dirty="0">
                <a:latin typeface="+mj-lt"/>
                <a:cs typeface="Times New Roman" panose="02020603050405020304" pitchFamily="18" charset="0"/>
              </a:rPr>
              <a:t>30% semestrální projekt, 10% aktivní účast na semináři, 60% závěrečný test</a:t>
            </a:r>
          </a:p>
          <a:p>
            <a:pPr marL="0" indent="0">
              <a:buNone/>
            </a:pPr>
            <a:r>
              <a:rPr lang="cs-CZ" altLang="cs-CZ" sz="1400" b="1" dirty="0">
                <a:latin typeface="+mj-lt"/>
                <a:cs typeface="Times New Roman" panose="02020603050405020304" pitchFamily="18" charset="0"/>
              </a:rPr>
              <a:t>komunikace s vyučujícím:</a:t>
            </a:r>
          </a:p>
          <a:p>
            <a:pPr marL="0" indent="0">
              <a:buNone/>
            </a:pPr>
            <a:r>
              <a:rPr lang="cs-CZ" altLang="cs-CZ" sz="1400" b="1" dirty="0">
                <a:latin typeface="+mj-lt"/>
                <a:cs typeface="Times New Roman" panose="02020603050405020304" pitchFamily="18" charset="0"/>
              </a:rPr>
              <a:t>konzultační hodiny, e-mail, Teams</a:t>
            </a:r>
            <a:endParaRPr lang="cs-CZ" altLang="cs-CZ" sz="1400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140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Co je personalistika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571751"/>
            <a:ext cx="8280920" cy="19867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b="1" dirty="0">
                <a:latin typeface="+mj-lt"/>
              </a:rPr>
              <a:t>Definice pro potřeby předmětu: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ucelený přístup k zaměstnancům, zahrnuje komplexní péči o zaměstnance 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má reaktivní charakter (řeší problémy jakmile nastanou), více zaměřena na operativní řízení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vychází z platné legislativy, která upravuje trh práce v ČR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reflektuje nové trendy v zaměstnávání, včetně </a:t>
            </a:r>
            <a:r>
              <a:rPr lang="cs-CZ" sz="1400" b="1" dirty="0" err="1">
                <a:latin typeface="+mj-lt"/>
              </a:rPr>
              <a:t>implementnace</a:t>
            </a:r>
            <a:r>
              <a:rPr lang="cs-CZ" sz="1400" b="1" dirty="0">
                <a:latin typeface="+mj-lt"/>
              </a:rPr>
              <a:t> principů udržitelnosti, využití AI, robotizace a automatizace</a:t>
            </a:r>
          </a:p>
          <a:p>
            <a:pPr>
              <a:buBlip>
                <a:blip r:embed="rId3"/>
              </a:buBlip>
            </a:pPr>
            <a:r>
              <a:rPr lang="cs-CZ" altLang="cs-CZ" sz="1400" b="1" dirty="0">
                <a:latin typeface="+mj-lt"/>
                <a:cs typeface="Times New Roman" panose="02020603050405020304" pitchFamily="18" charset="0"/>
              </a:rPr>
              <a:t>je zajišťována specialisty v oboru, ale část realizace je součástí práce všech vedoucích zaměstnanců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17D157D-91EF-418E-9BB2-7A3D7E3B070C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6120680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dirty="0">
                <a:latin typeface="+mj-lt"/>
                <a:cs typeface="Times New Roman" panose="02020603050405020304" pitchFamily="18" charset="0"/>
              </a:rPr>
              <a:t>„Je to strategický, integrovaný a ucelený přístup k zaměstnávání, rozvíjení a uspokojování lidí pracujících v organizacích.“ (Armstrong, 2015)</a:t>
            </a:r>
          </a:p>
          <a:p>
            <a:pPr marL="0" indent="0">
              <a:buNone/>
            </a:pPr>
            <a:r>
              <a:rPr lang="cs-CZ" altLang="cs-CZ" sz="1400" b="1" dirty="0">
                <a:latin typeface="+mj-lt"/>
                <a:cs typeface="Times New Roman" panose="02020603050405020304" pitchFamily="18" charset="0"/>
              </a:rPr>
              <a:t>„Zaměřuje se na vše, co se týká </a:t>
            </a:r>
            <a:r>
              <a:rPr lang="cs-CZ" altLang="cs-CZ" sz="1400" b="1" u="sng" dirty="0">
                <a:latin typeface="+mj-lt"/>
                <a:cs typeface="Times New Roman" panose="02020603050405020304" pitchFamily="18" charset="0"/>
              </a:rPr>
              <a:t>člověka v procesu</a:t>
            </a:r>
            <a:r>
              <a:rPr lang="cs-CZ" altLang="cs-CZ" sz="1400" b="1" dirty="0">
                <a:latin typeface="+mj-lt"/>
                <a:cs typeface="Times New Roman" panose="02020603050405020304" pitchFamily="18" charset="0"/>
              </a:rPr>
              <a:t>, tedy získávání, formování, fungování, využívání, organizování a propojování činností, výsledků práce, dále personální a sociální rozvoj.“ (Šafránková, 2018)</a:t>
            </a:r>
          </a:p>
          <a:p>
            <a:pPr marL="0" indent="0">
              <a:buNone/>
            </a:pPr>
            <a:endParaRPr lang="cs-CZ" altLang="cs-CZ" sz="1400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4421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4802292" y="1635646"/>
            <a:ext cx="3874163" cy="2401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administrativní a provozní aspekty správy zaměstnanců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zaměření na praktické a operativní úkoly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reaktivní přístup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400" b="1" dirty="0">
                <a:solidFill>
                  <a:prstClr val="black"/>
                </a:solidFill>
                <a:latin typeface="Calibri"/>
              </a:rPr>
              <a:t>zajištění základních potřeb zaměstnanců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C67B9D38-D88C-43B4-9B9F-29AB14747A49}"/>
              </a:ext>
            </a:extLst>
          </p:cNvPr>
          <p:cNvSpPr txBox="1">
            <a:spLocks/>
          </p:cNvSpPr>
          <p:nvPr/>
        </p:nvSpPr>
        <p:spPr>
          <a:xfrm>
            <a:off x="611559" y="1635647"/>
            <a:ext cx="3445667" cy="23042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širší a strategičtější přístup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400" b="1" dirty="0">
                <a:solidFill>
                  <a:prstClr val="black"/>
                </a:solidFill>
                <a:latin typeface="Calibri"/>
              </a:rPr>
              <a:t>dlouhodobé plánování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400" b="1" dirty="0">
                <a:solidFill>
                  <a:prstClr val="black"/>
                </a:solidFill>
                <a:latin typeface="Calibri"/>
              </a:rPr>
              <a:t>profesionálové mají širší roli -  strategické partnerství s vedením společnosti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zaměstnanec je strategický </a:t>
            </a: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zdr</a:t>
            </a:r>
            <a:r>
              <a:rPr lang="cs-CZ" sz="1400" b="1" dirty="0">
                <a:solidFill>
                  <a:prstClr val="black"/>
                </a:solidFill>
                <a:latin typeface="Calibri"/>
              </a:rPr>
              <a:t>oj, který je třeba rozvíjet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personalistika vs. řízení lidských zdrojů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  <p:pic>
        <p:nvPicPr>
          <p:cNvPr id="3" name="Grafický objekt 2" descr="Žárovka se souvislou výplní">
            <a:extLst>
              <a:ext uri="{FF2B5EF4-FFF2-40B4-BE49-F238E27FC236}">
                <a16:creationId xmlns:a16="http://schemas.microsoft.com/office/drawing/2014/main" id="{C9582C6E-512F-4256-90BB-96B7055FF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7892" y="340644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27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4176464" cy="270631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/>
              <a:t>Před průmyslovou revolucí</a:t>
            </a:r>
          </a:p>
          <a:p>
            <a:pPr marL="0" indent="0">
              <a:buNone/>
            </a:pPr>
            <a:r>
              <a:rPr lang="cs-CZ" altLang="cs-CZ" sz="1400" dirty="0">
                <a:cs typeface="Times New Roman" panose="02020603050405020304" pitchFamily="18" charset="0"/>
              </a:rPr>
              <a:t>Personalistika nebyla organizovanou funkcí. Zemědělství a řemesla, často formou rodinných podniků, bez existence formální správy.</a:t>
            </a:r>
          </a:p>
          <a:p>
            <a:pPr marL="0" indent="0">
              <a:buNone/>
            </a:pPr>
            <a:r>
              <a:rPr lang="cs-CZ" altLang="cs-CZ" sz="1400" b="1" dirty="0">
                <a:cs typeface="Times New Roman" panose="02020603050405020304" pitchFamily="18" charset="0"/>
              </a:rPr>
              <a:t>Průmyslová revoluce (18. až 19. století)</a:t>
            </a:r>
          </a:p>
          <a:p>
            <a:pPr marL="0" indent="0">
              <a:buNone/>
            </a:pPr>
            <a:r>
              <a:rPr lang="cs-CZ" altLang="cs-CZ" sz="1400" dirty="0">
                <a:cs typeface="Times New Roman" panose="02020603050405020304" pitchFamily="18" charset="0"/>
              </a:rPr>
              <a:t>Potřeba řídit větší počty pracovníků. Specializace pracovníků. Nutnost stanovit a řídit pracovní dobu, odměnu za práci a pracovní podmínky.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4191272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historie personalistiky – preindustriální  a industriální éra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7" name="Obrázek 6">
            <a:extLst>
              <a:ext uri="{FF2B5EF4-FFF2-40B4-BE49-F238E27FC236}">
                <a16:creationId xmlns:a16="http://schemas.microsoft.com/office/drawing/2014/main" id="{64986240-357C-4E6A-9314-A0510082B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425" y="1272793"/>
            <a:ext cx="2507279" cy="19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91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4910840" cy="311638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/>
              <a:t>Vědecké řízení (začátek 20. století)</a:t>
            </a:r>
          </a:p>
          <a:p>
            <a:pPr marL="0" indent="0">
              <a:buNone/>
            </a:pPr>
            <a:r>
              <a:rPr lang="cs-CZ" altLang="cs-CZ" sz="1400" dirty="0">
                <a:cs typeface="Times New Roman" panose="02020603050405020304" pitchFamily="18" charset="0"/>
              </a:rPr>
              <a:t>Frederick Taylor – zaměření na zvyšování efektivity prostřednictvím standardizace a specializace, kontrola a optimalizace procesů.</a:t>
            </a:r>
          </a:p>
          <a:p>
            <a:pPr marL="0" indent="0">
              <a:buNone/>
            </a:pPr>
            <a:r>
              <a:rPr lang="cs-CZ" altLang="cs-CZ" sz="1400" b="1" dirty="0" err="1">
                <a:cs typeface="Times New Roman" panose="02020603050405020304" pitchFamily="18" charset="0"/>
              </a:rPr>
              <a:t>Human</a:t>
            </a:r>
            <a:r>
              <a:rPr lang="cs-CZ" altLang="cs-CZ" sz="1400" b="1" dirty="0">
                <a:cs typeface="Times New Roman" panose="02020603050405020304" pitchFamily="18" charset="0"/>
              </a:rPr>
              <a:t> Relations </a:t>
            </a:r>
            <a:r>
              <a:rPr lang="cs-CZ" altLang="cs-CZ" sz="1400" b="1" dirty="0" err="1">
                <a:cs typeface="Times New Roman" panose="02020603050405020304" pitchFamily="18" charset="0"/>
              </a:rPr>
              <a:t>Movement</a:t>
            </a:r>
            <a:r>
              <a:rPr lang="cs-CZ" altLang="cs-CZ" sz="1400" b="1" dirty="0">
                <a:cs typeface="Times New Roman" panose="02020603050405020304" pitchFamily="18" charset="0"/>
              </a:rPr>
              <a:t> (30.-50.léta 20. století)</a:t>
            </a:r>
          </a:p>
          <a:p>
            <a:pPr marL="0" indent="0">
              <a:buNone/>
            </a:pPr>
            <a:r>
              <a:rPr lang="cs-CZ" altLang="cs-CZ" sz="1400" dirty="0">
                <a:cs typeface="Times New Roman" panose="02020603050405020304" pitchFamily="18" charset="0"/>
              </a:rPr>
              <a:t>Reakce na mechanický přístup. Důraz na psychologické a sociální aspekty práce. Významná postava: Elton Mayo.</a:t>
            </a:r>
          </a:p>
          <a:p>
            <a:pPr marL="0" indent="0">
              <a:buNone/>
            </a:pPr>
            <a:r>
              <a:rPr lang="cs-CZ" altLang="cs-CZ" sz="1400" dirty="0">
                <a:cs typeface="Times New Roman" panose="02020603050405020304" pitchFamily="18" charset="0"/>
              </a:rPr>
              <a:t>	</a:t>
            </a:r>
            <a:r>
              <a:rPr lang="cs-CZ" altLang="cs-CZ" sz="1400" u="sng" dirty="0" err="1">
                <a:cs typeface="Times New Roman" panose="02020603050405020304" pitchFamily="18" charset="0"/>
              </a:rPr>
              <a:t>Hawthornský</a:t>
            </a:r>
            <a:r>
              <a:rPr lang="cs-CZ" altLang="cs-CZ" sz="1400" u="sng" dirty="0">
                <a:cs typeface="Times New Roman" panose="02020603050405020304" pitchFamily="18" charset="0"/>
              </a:rPr>
              <a:t> experiment </a:t>
            </a:r>
          </a:p>
          <a:p>
            <a:pPr marL="0" indent="0">
              <a:buNone/>
            </a:pPr>
            <a:r>
              <a:rPr lang="cs-CZ" altLang="cs-CZ" sz="1400" dirty="0">
                <a:cs typeface="Times New Roman" panose="02020603050405020304" pitchFamily="18" charset="0"/>
              </a:rPr>
              <a:t>	</a:t>
            </a:r>
            <a:r>
              <a:rPr lang="cs-CZ" altLang="cs-CZ" sz="1400" dirty="0">
                <a:cs typeface="Times New Roman" panose="02020603050405020304" pitchFamily="18" charset="0"/>
                <a:hlinkClick r:id="rId2"/>
              </a:rPr>
              <a:t>https://www.youtube.com/watch?v=n_pCYyTuixc</a:t>
            </a:r>
            <a:endParaRPr lang="cs-CZ" altLang="cs-CZ" sz="1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cs typeface="Times New Roman" panose="02020603050405020304" pitchFamily="18" charset="0"/>
              </a:rPr>
              <a:t>	Proč je dobré znát historii oboru?</a:t>
            </a:r>
          </a:p>
          <a:p>
            <a:pPr marL="0" indent="0">
              <a:buNone/>
            </a:pPr>
            <a:r>
              <a:rPr lang="cs-CZ" altLang="cs-CZ" sz="1400" dirty="0">
                <a:cs typeface="Times New Roman" panose="02020603050405020304" pitchFamily="18" charset="0"/>
              </a:rPr>
              <a:t>	Lze jejich optikou pohlížet na dnešní 	</a:t>
            </a:r>
          </a:p>
          <a:p>
            <a:pPr marL="0" indent="0">
              <a:buNone/>
            </a:pPr>
            <a:r>
              <a:rPr lang="cs-CZ" altLang="cs-CZ" sz="1400" dirty="0">
                <a:cs typeface="Times New Roman" panose="02020603050405020304" pitchFamily="18" charset="0"/>
              </a:rPr>
              <a:t>	problémy?</a:t>
            </a:r>
          </a:p>
          <a:p>
            <a:pPr marL="0" indent="0">
              <a:buNone/>
            </a:pPr>
            <a:endParaRPr lang="cs-CZ" altLang="cs-CZ" sz="1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cs typeface="Times New Roman" panose="02020603050405020304" pitchFamily="18" charset="0"/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4191272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historie personalistiky – </a:t>
            </a:r>
          </a:p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20. století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4" name="Grafický objekt 3" descr="Oko se souvislou výplní">
            <a:extLst>
              <a:ext uri="{FF2B5EF4-FFF2-40B4-BE49-F238E27FC236}">
                <a16:creationId xmlns:a16="http://schemas.microsoft.com/office/drawing/2014/main" id="{C12FAB29-F9C0-40AF-96FE-9A19FCB8C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6752" y="3139531"/>
            <a:ext cx="914400" cy="9144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479E4A3-798E-41C6-B00C-D81C3BFDC8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695" y="1152300"/>
            <a:ext cx="3747504" cy="209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5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4176464" cy="270631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/>
              <a:t>60. až 80. léta </a:t>
            </a:r>
          </a:p>
          <a:p>
            <a:pPr marL="0" indent="0">
              <a:buNone/>
            </a:pPr>
            <a:r>
              <a:rPr lang="cs-CZ" altLang="cs-CZ" sz="1400" dirty="0">
                <a:cs typeface="Times New Roman" panose="02020603050405020304" pitchFamily="18" charset="0"/>
              </a:rPr>
              <a:t>Profesionalizace, první strategie ŘLZ a personalistika získala strategičtější roli v organizacích.</a:t>
            </a:r>
          </a:p>
          <a:p>
            <a:pPr marL="0" indent="0">
              <a:buNone/>
            </a:pPr>
            <a:r>
              <a:rPr lang="cs-CZ" altLang="cs-CZ" sz="1400" b="1" dirty="0">
                <a:cs typeface="Times New Roman" panose="02020603050405020304" pitchFamily="18" charset="0"/>
              </a:rPr>
              <a:t>Digitalizace a globalizace</a:t>
            </a:r>
          </a:p>
          <a:p>
            <a:pPr marL="0" indent="0">
              <a:buNone/>
            </a:pPr>
            <a:r>
              <a:rPr lang="cs-CZ" altLang="cs-CZ" sz="1400" dirty="0">
                <a:cs typeface="Times New Roman" panose="02020603050405020304" pitchFamily="18" charset="0"/>
              </a:rPr>
              <a:t>Vstup nových technologií, automatizace rutinních činností. Flexibilita práce. Udržitelné přístupy: diverzita, inkluze. Nutnost práce s talenty.</a:t>
            </a:r>
          </a:p>
          <a:p>
            <a:pPr marL="0" indent="0">
              <a:buNone/>
            </a:pPr>
            <a:r>
              <a:rPr lang="cs-CZ" altLang="cs-CZ" sz="1400" b="1" dirty="0">
                <a:cs typeface="Times New Roman" panose="02020603050405020304" pitchFamily="18" charset="0"/>
              </a:rPr>
              <a:t>Budoucnost personalistiky</a:t>
            </a:r>
          </a:p>
          <a:p>
            <a:pPr marL="0" indent="0">
              <a:buNone/>
            </a:pPr>
            <a:r>
              <a:rPr lang="cs-CZ" altLang="cs-CZ" sz="1400" b="1" dirty="0">
                <a:cs typeface="Times New Roman" panose="02020603050405020304" pitchFamily="18" charset="0"/>
              </a:rPr>
              <a:t>	</a:t>
            </a:r>
            <a:r>
              <a:rPr lang="cs-CZ" altLang="cs-CZ" sz="1400" dirty="0">
                <a:cs typeface="Times New Roman" panose="02020603050405020304" pitchFamily="18" charset="0"/>
              </a:rPr>
              <a:t>Zamyslete se nad výzvami, které musí řešit s	manažeři a které nás čekají v budoucnu.</a:t>
            </a:r>
            <a:endParaRPr lang="cs-CZ" altLang="cs-CZ" sz="1400" b="1" dirty="0">
              <a:cs typeface="Times New Roman" panose="02020603050405020304" pitchFamily="18" charset="0"/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4191272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moderní personalistika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8" name="Grafický objekt 7" descr="Hodnocení zákazníka se souvislou výplní">
            <a:extLst>
              <a:ext uri="{FF2B5EF4-FFF2-40B4-BE49-F238E27FC236}">
                <a16:creationId xmlns:a16="http://schemas.microsoft.com/office/drawing/2014/main" id="{81BB17F4-93E7-4083-9440-37B77313E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752" y="3355555"/>
            <a:ext cx="914400" cy="914400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BA25D750-C561-4C5E-854A-6D560D869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274" y="1347614"/>
            <a:ext cx="2773920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07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59" y="1347613"/>
            <a:ext cx="7523213" cy="31238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/>
              <a:t>Vychází z potřeb strategického řízení lidských zdrojů a vyplývají z klíčových oblastí: </a:t>
            </a:r>
          </a:p>
          <a:p>
            <a:pPr>
              <a:buAutoNum type="arabicPeriod"/>
            </a:pPr>
            <a:r>
              <a:rPr lang="cs-CZ" altLang="cs-CZ" sz="1400" b="1" dirty="0">
                <a:cs typeface="Times New Roman" panose="02020603050405020304" pitchFamily="18" charset="0"/>
              </a:rPr>
              <a:t>nábor a výběr zaměstnanců </a:t>
            </a:r>
            <a:r>
              <a:rPr lang="cs-CZ" altLang="cs-CZ" sz="1400" dirty="0">
                <a:cs typeface="Times New Roman" panose="02020603050405020304" pitchFamily="18" charset="0"/>
              </a:rPr>
              <a:t>– vytváření a analýza pracovních míst, zajištění odpovídajících pracovních podmínek, vč. založení pracovního poměru, správa smluv a dodržování legislativy, změny stávajících pracovních poměrů a dohod.</a:t>
            </a:r>
          </a:p>
          <a:p>
            <a:pPr>
              <a:buAutoNum type="arabicPeriod"/>
            </a:pPr>
            <a:r>
              <a:rPr lang="cs-CZ" altLang="cs-CZ" sz="1400" b="1" dirty="0">
                <a:cs typeface="Times New Roman" panose="02020603050405020304" pitchFamily="18" charset="0"/>
              </a:rPr>
              <a:t>pracovní podmínky zaměstnanců </a:t>
            </a:r>
            <a:r>
              <a:rPr lang="cs-CZ" altLang="cs-CZ" sz="1400" dirty="0">
                <a:cs typeface="Times New Roman" panose="02020603050405020304" pitchFamily="18" charset="0"/>
              </a:rPr>
              <a:t>-  pracovní doba a pracovní režimy, BOZP a implementace programů pro zajištění bezpečnosti, pracovní cesty a náhrady cestovních výdajů, dovolená, překážky v práci. </a:t>
            </a:r>
          </a:p>
          <a:p>
            <a:pPr>
              <a:buAutoNum type="arabicPeriod"/>
            </a:pPr>
            <a:r>
              <a:rPr lang="cs-CZ" altLang="cs-CZ" sz="1400" b="1" dirty="0">
                <a:cs typeface="Times New Roman" panose="02020603050405020304" pitchFamily="18" charset="0"/>
              </a:rPr>
              <a:t>vzdělávání a rozvoj zaměstnanců </a:t>
            </a:r>
            <a:r>
              <a:rPr lang="cs-CZ" altLang="cs-CZ" sz="1400" dirty="0">
                <a:cs typeface="Times New Roman" panose="02020603050405020304" pitchFamily="18" charset="0"/>
              </a:rPr>
              <a:t>– identifikace vzdělávacích potřeby, rozvojové potřeby a motivace zaměstnance k realizaci rozvojových aktivit, způsoby realizace vzdělávání z pohledu zaměstnavatele.</a:t>
            </a:r>
          </a:p>
          <a:p>
            <a:pPr>
              <a:buAutoNum type="arabicPeriod"/>
            </a:pPr>
            <a:r>
              <a:rPr lang="cs-CZ" altLang="cs-CZ" sz="1400" b="1" dirty="0">
                <a:cs typeface="Times New Roman" panose="02020603050405020304" pitchFamily="18" charset="0"/>
              </a:rPr>
              <a:t>hodnocení a odměňování pracovníků </a:t>
            </a:r>
            <a:r>
              <a:rPr lang="cs-CZ" altLang="cs-CZ" sz="1400" dirty="0">
                <a:cs typeface="Times New Roman" panose="02020603050405020304" pitchFamily="18" charset="0"/>
              </a:rPr>
              <a:t>– význam pro motivaci zaměstnanců, postupy při hodnocení, metody odměňování, správa benefitů, rozdíly v odměňování v podnikatelské a nepodnikatelské sféře, využití digitálních nástrojů a systémů. 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4623320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hlavní úkoly personální práce a personální činnosti k jejich zajištění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27164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9f6d21-e2a1-4499-937e-7cd117887e17">
      <Terms xmlns="http://schemas.microsoft.com/office/infopath/2007/PartnerControls"/>
    </lcf76f155ced4ddcb4097134ff3c332f>
    <TaxCatchAll xmlns="648d1b4a-c446-40a4-8600-633a7414001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623DFD44D9694DB179A25939B4AF7B" ma:contentTypeVersion="15" ma:contentTypeDescription="Vytvoří nový dokument" ma:contentTypeScope="" ma:versionID="4c03369ef162b4819551cb1636e113a0">
  <xsd:schema xmlns:xsd="http://www.w3.org/2001/XMLSchema" xmlns:xs="http://www.w3.org/2001/XMLSchema" xmlns:p="http://schemas.microsoft.com/office/2006/metadata/properties" xmlns:ns2="869f6d21-e2a1-4499-937e-7cd117887e17" xmlns:ns3="648d1b4a-c446-40a4-8600-633a74140010" targetNamespace="http://schemas.microsoft.com/office/2006/metadata/properties" ma:root="true" ma:fieldsID="74b16deee54aa6a477a3150856fd2369" ns2:_="" ns3:_="">
    <xsd:import namespace="869f6d21-e2a1-4499-937e-7cd117887e17"/>
    <xsd:import namespace="648d1b4a-c446-40a4-8600-633a7414001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f6d21-e2a1-4499-937e-7cd117887e1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Značky obrázků" ma:readOnly="false" ma:fieldId="{5cf76f15-5ced-4ddc-b409-7134ff3c332f}" ma:taxonomyMulti="true" ma:sspId="bce56c0d-8add-4fe5-85a8-9b3e3d2b7a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8d1b4a-c446-40a4-8600-633a7414001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d1d8f85b-e74d-45d3-ba12-042c44b05bfd}" ma:internalName="TaxCatchAll" ma:showField="CatchAllData" ma:web="648d1b4a-c446-40a4-8600-633a741400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BF132D-32F7-4CCA-B33B-6E360CFDB6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3937F9-AC47-4E01-87E2-698E64500E49}">
  <ds:schemaRefs>
    <ds:schemaRef ds:uri="http://schemas.microsoft.com/office/2006/metadata/properties"/>
    <ds:schemaRef ds:uri="http://schemas.microsoft.com/office/infopath/2007/PartnerControls"/>
    <ds:schemaRef ds:uri="869f6d21-e2a1-4499-937e-7cd117887e17"/>
    <ds:schemaRef ds:uri="648d1b4a-c446-40a4-8600-633a74140010"/>
  </ds:schemaRefs>
</ds:datastoreItem>
</file>

<file path=customXml/itemProps3.xml><?xml version="1.0" encoding="utf-8"?>
<ds:datastoreItem xmlns:ds="http://schemas.openxmlformats.org/officeDocument/2006/customXml" ds:itemID="{0847EE3C-3A83-476D-8D23-7355ACE30E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f6d21-e2a1-4499-937e-7cd117887e17"/>
    <ds:schemaRef ds:uri="648d1b4a-c446-40a4-8600-633a741400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1734</TotalTime>
  <Words>2513</Words>
  <Application>Microsoft Office PowerPoint</Application>
  <PresentationFormat>Předvádění na obrazovce (16:9)</PresentationFormat>
  <Paragraphs>258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0" baseType="lpstr">
      <vt:lpstr>Arial</vt:lpstr>
      <vt:lpstr>Calibri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Alexandr Ochonský</dc:creator>
  <cp:lastModifiedBy>Helena Marková</cp:lastModifiedBy>
  <cp:revision>96</cp:revision>
  <dcterms:created xsi:type="dcterms:W3CDTF">2016-07-06T15:42:34Z</dcterms:created>
  <dcterms:modified xsi:type="dcterms:W3CDTF">2024-09-30T03:50:47Z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0x010100A1623DFD44D9694DB179A25939B4AF7B</vt:lpwstr>
  </property>
</Properties>
</file>