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5"/>
  </p:handoutMasterIdLst>
  <p:sldIdLst>
    <p:sldId id="262" r:id="rId5"/>
    <p:sldId id="263" r:id="rId6"/>
    <p:sldId id="264" r:id="rId7"/>
    <p:sldId id="292" r:id="rId8"/>
    <p:sldId id="293" r:id="rId9"/>
    <p:sldId id="295" r:id="rId10"/>
    <p:sldId id="294" r:id="rId11"/>
    <p:sldId id="291" r:id="rId12"/>
    <p:sldId id="296" r:id="rId13"/>
    <p:sldId id="289" r:id="rId14"/>
    <p:sldId id="297" r:id="rId15"/>
    <p:sldId id="298" r:id="rId16"/>
    <p:sldId id="299" r:id="rId17"/>
    <p:sldId id="300" r:id="rId18"/>
    <p:sldId id="301" r:id="rId19"/>
    <p:sldId id="290" r:id="rId20"/>
    <p:sldId id="302" r:id="rId21"/>
    <p:sldId id="303" r:id="rId22"/>
    <p:sldId id="276" r:id="rId23"/>
    <p:sldId id="266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" initials="H" lastIdx="1" clrIdx="0">
    <p:extLst>
      <p:ext uri="{19B8F6BF-5375-455C-9EA6-DF929625EA0E}">
        <p15:presenceInfo xmlns:p15="http://schemas.microsoft.com/office/powerpoint/2012/main" userId="H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42C60-E91C-46B1-AE4D-E193061EBD2D}" v="5" dt="2024-10-14T04:02:26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56" y="52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Marková" userId="21c4bcf0dee3945e" providerId="LiveId" clId="{AE042C60-E91C-46B1-AE4D-E193061EBD2D}"/>
    <pc:docChg chg="undo custSel addSld modSld">
      <pc:chgData name="Helena Marková" userId="21c4bcf0dee3945e" providerId="LiveId" clId="{AE042C60-E91C-46B1-AE4D-E193061EBD2D}" dt="2024-10-14T04:07:39.031" v="1931" actId="478"/>
      <pc:docMkLst>
        <pc:docMk/>
      </pc:docMkLst>
      <pc:sldChg chg="addSp delSp modSp mod">
        <pc:chgData name="Helena Marková" userId="21c4bcf0dee3945e" providerId="LiveId" clId="{AE042C60-E91C-46B1-AE4D-E193061EBD2D}" dt="2024-10-14T04:07:08.962" v="1930" actId="20577"/>
        <pc:sldMkLst>
          <pc:docMk/>
          <pc:sldMk cId="1320636616" sldId="302"/>
        </pc:sldMkLst>
        <pc:spChg chg="add mod">
          <ac:chgData name="Helena Marková" userId="21c4bcf0dee3945e" providerId="LiveId" clId="{AE042C60-E91C-46B1-AE4D-E193061EBD2D}" dt="2024-10-14T03:54:45.406" v="1064" actId="1076"/>
          <ac:spMkLst>
            <pc:docMk/>
            <pc:sldMk cId="1320636616" sldId="302"/>
            <ac:spMk id="4" creationId="{FA00D7FD-0B29-D8CF-9D38-7F35DB71EF38}"/>
          </ac:spMkLst>
        </pc:spChg>
        <pc:spChg chg="mod">
          <ac:chgData name="Helena Marková" userId="21c4bcf0dee3945e" providerId="LiveId" clId="{AE042C60-E91C-46B1-AE4D-E193061EBD2D}" dt="2024-10-14T03:56:11.788" v="1174" actId="6549"/>
          <ac:spMkLst>
            <pc:docMk/>
            <pc:sldMk cId="1320636616" sldId="302"/>
            <ac:spMk id="11" creationId="{113F44D9-414A-97EB-E4CD-D16EF09E7063}"/>
          </ac:spMkLst>
        </pc:spChg>
        <pc:spChg chg="mod">
          <ac:chgData name="Helena Marková" userId="21c4bcf0dee3945e" providerId="LiveId" clId="{AE042C60-E91C-46B1-AE4D-E193061EBD2D}" dt="2024-10-14T04:07:08.962" v="1930" actId="20577"/>
          <ac:spMkLst>
            <pc:docMk/>
            <pc:sldMk cId="1320636616" sldId="302"/>
            <ac:spMk id="13" creationId="{7A99A58C-6B4F-AC6E-2149-9076367593E4}"/>
          </ac:spMkLst>
        </pc:spChg>
        <pc:picChg chg="del">
          <ac:chgData name="Helena Marková" userId="21c4bcf0dee3945e" providerId="LiveId" clId="{AE042C60-E91C-46B1-AE4D-E193061EBD2D}" dt="2024-10-14T03:24:10.184" v="2" actId="478"/>
          <ac:picMkLst>
            <pc:docMk/>
            <pc:sldMk cId="1320636616" sldId="302"/>
            <ac:picMk id="2" creationId="{747080DE-1D07-8820-CE0D-55217E77C1F0}"/>
          </ac:picMkLst>
        </pc:picChg>
        <pc:picChg chg="mod">
          <ac:chgData name="Helena Marková" userId="21c4bcf0dee3945e" providerId="LiveId" clId="{AE042C60-E91C-46B1-AE4D-E193061EBD2D}" dt="2024-10-14T03:40:04.776" v="830" actId="1076"/>
          <ac:picMkLst>
            <pc:docMk/>
            <pc:sldMk cId="1320636616" sldId="302"/>
            <ac:picMk id="3" creationId="{E31F04E8-426C-B7A1-E472-F45899D5D652}"/>
          </ac:picMkLst>
        </pc:picChg>
      </pc:sldChg>
      <pc:sldChg chg="delSp modSp add mod">
        <pc:chgData name="Helena Marková" userId="21c4bcf0dee3945e" providerId="LiveId" clId="{AE042C60-E91C-46B1-AE4D-E193061EBD2D}" dt="2024-10-14T04:07:39.031" v="1931" actId="478"/>
        <pc:sldMkLst>
          <pc:docMk/>
          <pc:sldMk cId="3782516459" sldId="303"/>
        </pc:sldMkLst>
        <pc:spChg chg="del">
          <ac:chgData name="Helena Marková" userId="21c4bcf0dee3945e" providerId="LiveId" clId="{AE042C60-E91C-46B1-AE4D-E193061EBD2D}" dt="2024-10-14T04:02:40.993" v="1545" actId="478"/>
          <ac:spMkLst>
            <pc:docMk/>
            <pc:sldMk cId="3782516459" sldId="303"/>
            <ac:spMk id="4" creationId="{99D7A3AE-A6E9-E191-B114-AAC19E053A0D}"/>
          </ac:spMkLst>
        </pc:spChg>
        <pc:spChg chg="mod">
          <ac:chgData name="Helena Marková" userId="21c4bcf0dee3945e" providerId="LiveId" clId="{AE042C60-E91C-46B1-AE4D-E193061EBD2D}" dt="2024-10-14T03:57:32.641" v="1200" actId="20577"/>
          <ac:spMkLst>
            <pc:docMk/>
            <pc:sldMk cId="3782516459" sldId="303"/>
            <ac:spMk id="9" creationId="{21445447-DE44-B589-3491-899662525048}"/>
          </ac:spMkLst>
        </pc:spChg>
        <pc:spChg chg="mod">
          <ac:chgData name="Helena Marková" userId="21c4bcf0dee3945e" providerId="LiveId" clId="{AE042C60-E91C-46B1-AE4D-E193061EBD2D}" dt="2024-10-14T04:06:47.986" v="1926" actId="20577"/>
          <ac:spMkLst>
            <pc:docMk/>
            <pc:sldMk cId="3782516459" sldId="303"/>
            <ac:spMk id="11" creationId="{D8FC7B3B-D535-670C-89FF-6B87F85F7E04}"/>
          </ac:spMkLst>
        </pc:spChg>
        <pc:spChg chg="mod">
          <ac:chgData name="Helena Marková" userId="21c4bcf0dee3945e" providerId="LiveId" clId="{AE042C60-E91C-46B1-AE4D-E193061EBD2D}" dt="2024-10-14T04:01:24.656" v="1536" actId="20577"/>
          <ac:spMkLst>
            <pc:docMk/>
            <pc:sldMk cId="3782516459" sldId="303"/>
            <ac:spMk id="13" creationId="{77D86E5D-F212-1E78-4D3A-39D36686523D}"/>
          </ac:spMkLst>
        </pc:spChg>
        <pc:picChg chg="del">
          <ac:chgData name="Helena Marková" userId="21c4bcf0dee3945e" providerId="LiveId" clId="{AE042C60-E91C-46B1-AE4D-E193061EBD2D}" dt="2024-10-14T04:07:39.031" v="1931" actId="478"/>
          <ac:picMkLst>
            <pc:docMk/>
            <pc:sldMk cId="3782516459" sldId="303"/>
            <ac:picMk id="3" creationId="{EC0256AF-B94D-E305-7BBD-5538EA8BFC5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E3B91-059E-4B46-A166-45B8DF44C7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7D6FFF5-7FD7-4772-8C70-0DE2A3ED00D2}">
      <dgm:prSet phldrT="[Text]"/>
      <dgm:spPr/>
      <dgm:t>
        <a:bodyPr/>
        <a:lstStyle/>
        <a:p>
          <a:r>
            <a:rPr lang="cs-CZ" dirty="0"/>
            <a:t>Business strategie</a:t>
          </a:r>
        </a:p>
      </dgm:t>
    </dgm:pt>
    <dgm:pt modelId="{19BC9516-B3D9-424D-96D0-C492A98F0592}" type="parTrans" cxnId="{D15E207E-93CA-4302-B203-CCAFBD6FE0A6}">
      <dgm:prSet/>
      <dgm:spPr/>
      <dgm:t>
        <a:bodyPr/>
        <a:lstStyle/>
        <a:p>
          <a:endParaRPr lang="cs-CZ"/>
        </a:p>
      </dgm:t>
    </dgm:pt>
    <dgm:pt modelId="{04C37135-570B-42A2-BEDF-E039819742FB}" type="sibTrans" cxnId="{D15E207E-93CA-4302-B203-CCAFBD6FE0A6}">
      <dgm:prSet/>
      <dgm:spPr/>
      <dgm:t>
        <a:bodyPr/>
        <a:lstStyle/>
        <a:p>
          <a:endParaRPr lang="cs-CZ"/>
        </a:p>
      </dgm:t>
    </dgm:pt>
    <dgm:pt modelId="{3851ED3D-BE33-455F-A9C7-6287F5726966}">
      <dgm:prSet phldrT="[Text]"/>
      <dgm:spPr/>
      <dgm:t>
        <a:bodyPr/>
        <a:lstStyle/>
        <a:p>
          <a:r>
            <a:rPr lang="cs-CZ" dirty="0"/>
            <a:t>Analýza trhu, předpokládaná poptávka po zboží, nebo službě, které podnik poskytuje</a:t>
          </a:r>
        </a:p>
      </dgm:t>
    </dgm:pt>
    <dgm:pt modelId="{60A9E93E-08AA-4B66-B1C1-C0A9909BC9F6}" type="parTrans" cxnId="{EC5EF02B-9094-4DA0-97AB-39584B5FF9F0}">
      <dgm:prSet/>
      <dgm:spPr/>
      <dgm:t>
        <a:bodyPr/>
        <a:lstStyle/>
        <a:p>
          <a:endParaRPr lang="cs-CZ"/>
        </a:p>
      </dgm:t>
    </dgm:pt>
    <dgm:pt modelId="{35D8F196-F07E-4CAF-8CD9-EF893EE9DA60}" type="sibTrans" cxnId="{EC5EF02B-9094-4DA0-97AB-39584B5FF9F0}">
      <dgm:prSet/>
      <dgm:spPr/>
      <dgm:t>
        <a:bodyPr/>
        <a:lstStyle/>
        <a:p>
          <a:endParaRPr lang="cs-CZ"/>
        </a:p>
      </dgm:t>
    </dgm:pt>
    <dgm:pt modelId="{F7C38579-243F-4E29-B2A5-8EF6D49F9157}">
      <dgm:prSet/>
      <dgm:spPr/>
      <dgm:t>
        <a:bodyPr/>
        <a:lstStyle/>
        <a:p>
          <a:r>
            <a:rPr lang="cs-CZ" dirty="0"/>
            <a:t>Specifikace pracovních míst (vytváření optimální struktury)</a:t>
          </a:r>
        </a:p>
      </dgm:t>
    </dgm:pt>
    <dgm:pt modelId="{57CF1E16-AA87-4A5E-867F-0502FDDE430E}" type="parTrans" cxnId="{AED7D905-41E3-4007-9464-9D0D52A1FD7C}">
      <dgm:prSet/>
      <dgm:spPr/>
      <dgm:t>
        <a:bodyPr/>
        <a:lstStyle/>
        <a:p>
          <a:endParaRPr lang="cs-CZ"/>
        </a:p>
      </dgm:t>
    </dgm:pt>
    <dgm:pt modelId="{78D9B899-943A-49DC-9C6A-CE1B691F742A}" type="sibTrans" cxnId="{AED7D905-41E3-4007-9464-9D0D52A1FD7C}">
      <dgm:prSet/>
      <dgm:spPr/>
      <dgm:t>
        <a:bodyPr/>
        <a:lstStyle/>
        <a:p>
          <a:endParaRPr lang="cs-CZ"/>
        </a:p>
      </dgm:t>
    </dgm:pt>
    <dgm:pt modelId="{FB4109DB-8390-4AE1-A551-A88EA93ACCCD}">
      <dgm:prSet/>
      <dgm:spPr/>
      <dgm:t>
        <a:bodyPr/>
        <a:lstStyle/>
        <a:p>
          <a:r>
            <a:rPr lang="cs-CZ" dirty="0"/>
            <a:t>Popis pracovních míst (vytváření optimální struktury pracovních míst)</a:t>
          </a:r>
        </a:p>
      </dgm:t>
    </dgm:pt>
    <dgm:pt modelId="{8DED5A2C-C77C-42E2-B7B1-51F84B5544EE}" type="parTrans" cxnId="{C4649A4B-569E-4692-A426-56D387595585}">
      <dgm:prSet/>
      <dgm:spPr/>
      <dgm:t>
        <a:bodyPr/>
        <a:lstStyle/>
        <a:p>
          <a:endParaRPr lang="cs-CZ"/>
        </a:p>
      </dgm:t>
    </dgm:pt>
    <dgm:pt modelId="{E87E5B3B-0027-4583-9A0E-BB890FC09280}" type="sibTrans" cxnId="{C4649A4B-569E-4692-A426-56D387595585}">
      <dgm:prSet/>
      <dgm:spPr/>
      <dgm:t>
        <a:bodyPr/>
        <a:lstStyle/>
        <a:p>
          <a:endParaRPr lang="cs-CZ"/>
        </a:p>
      </dgm:t>
    </dgm:pt>
    <dgm:pt modelId="{240A9868-5C7D-45E4-A1C6-8EE83B0D4812}">
      <dgm:prSet/>
      <dgm:spPr/>
      <dgm:t>
        <a:bodyPr/>
        <a:lstStyle/>
        <a:p>
          <a:r>
            <a:rPr lang="cs-CZ" dirty="0"/>
            <a:t>Používané technologie, plány výroby a normy výkonů</a:t>
          </a:r>
        </a:p>
      </dgm:t>
    </dgm:pt>
    <dgm:pt modelId="{F9358A21-D7DE-4351-9762-99B4B8F6EB6D}" type="parTrans" cxnId="{7C8FB8FA-50C5-433A-9176-1965A59450C9}">
      <dgm:prSet/>
      <dgm:spPr/>
      <dgm:t>
        <a:bodyPr/>
        <a:lstStyle/>
        <a:p>
          <a:endParaRPr lang="cs-CZ"/>
        </a:p>
      </dgm:t>
    </dgm:pt>
    <dgm:pt modelId="{2F0C6924-9CBE-4F03-A8BC-BC332FCA25DB}" type="sibTrans" cxnId="{7C8FB8FA-50C5-433A-9176-1965A59450C9}">
      <dgm:prSet/>
      <dgm:spPr/>
      <dgm:t>
        <a:bodyPr/>
        <a:lstStyle/>
        <a:p>
          <a:endParaRPr lang="cs-CZ"/>
        </a:p>
      </dgm:t>
    </dgm:pt>
    <dgm:pt modelId="{D7129E31-9587-4321-83C2-51712F8FDF0A}" type="pres">
      <dgm:prSet presAssocID="{C17E3B91-059E-4B46-A166-45B8DF44C7F6}" presName="Name0" presStyleCnt="0">
        <dgm:presLayoutVars>
          <dgm:dir/>
          <dgm:resizeHandles val="exact"/>
        </dgm:presLayoutVars>
      </dgm:prSet>
      <dgm:spPr/>
    </dgm:pt>
    <dgm:pt modelId="{06E8CD99-2757-40BF-B804-7C872857F266}" type="pres">
      <dgm:prSet presAssocID="{57D6FFF5-7FD7-4772-8C70-0DE2A3ED00D2}" presName="node" presStyleLbl="node1" presStyleIdx="0" presStyleCnt="5">
        <dgm:presLayoutVars>
          <dgm:bulletEnabled val="1"/>
        </dgm:presLayoutVars>
      </dgm:prSet>
      <dgm:spPr/>
    </dgm:pt>
    <dgm:pt modelId="{10D3A920-8FAB-445F-8CF7-472101671FC8}" type="pres">
      <dgm:prSet presAssocID="{04C37135-570B-42A2-BEDF-E039819742FB}" presName="sibTrans" presStyleLbl="sibTrans2D1" presStyleIdx="0" presStyleCnt="4"/>
      <dgm:spPr/>
    </dgm:pt>
    <dgm:pt modelId="{3619CA3B-ECE9-4C72-A25F-91CDA9E15D6E}" type="pres">
      <dgm:prSet presAssocID="{04C37135-570B-42A2-BEDF-E039819742FB}" presName="connectorText" presStyleLbl="sibTrans2D1" presStyleIdx="0" presStyleCnt="4"/>
      <dgm:spPr/>
    </dgm:pt>
    <dgm:pt modelId="{2F1D6881-0BFD-4DCA-A953-52D52921A332}" type="pres">
      <dgm:prSet presAssocID="{3851ED3D-BE33-455F-A9C7-6287F5726966}" presName="node" presStyleLbl="node1" presStyleIdx="1" presStyleCnt="5">
        <dgm:presLayoutVars>
          <dgm:bulletEnabled val="1"/>
        </dgm:presLayoutVars>
      </dgm:prSet>
      <dgm:spPr/>
    </dgm:pt>
    <dgm:pt modelId="{5A593AE7-1C6F-4812-9E69-A9CFE00C3F2B}" type="pres">
      <dgm:prSet presAssocID="{35D8F196-F07E-4CAF-8CD9-EF893EE9DA60}" presName="sibTrans" presStyleLbl="sibTrans2D1" presStyleIdx="1" presStyleCnt="4"/>
      <dgm:spPr/>
    </dgm:pt>
    <dgm:pt modelId="{D8EF494C-810D-467F-8EB3-8BB5C184B6A7}" type="pres">
      <dgm:prSet presAssocID="{35D8F196-F07E-4CAF-8CD9-EF893EE9DA60}" presName="connectorText" presStyleLbl="sibTrans2D1" presStyleIdx="1" presStyleCnt="4"/>
      <dgm:spPr/>
    </dgm:pt>
    <dgm:pt modelId="{20662D38-D920-4C1D-9233-D685D0FE9EA8}" type="pres">
      <dgm:prSet presAssocID="{240A9868-5C7D-45E4-A1C6-8EE83B0D4812}" presName="node" presStyleLbl="node1" presStyleIdx="2" presStyleCnt="5">
        <dgm:presLayoutVars>
          <dgm:bulletEnabled val="1"/>
        </dgm:presLayoutVars>
      </dgm:prSet>
      <dgm:spPr/>
    </dgm:pt>
    <dgm:pt modelId="{BAE603EE-969E-4AB6-95C7-C04AD1CC01E9}" type="pres">
      <dgm:prSet presAssocID="{2F0C6924-9CBE-4F03-A8BC-BC332FCA25DB}" presName="sibTrans" presStyleLbl="sibTrans2D1" presStyleIdx="2" presStyleCnt="4"/>
      <dgm:spPr/>
    </dgm:pt>
    <dgm:pt modelId="{955879A4-D8D0-4D25-B6F8-2E8E313653CE}" type="pres">
      <dgm:prSet presAssocID="{2F0C6924-9CBE-4F03-A8BC-BC332FCA25DB}" presName="connectorText" presStyleLbl="sibTrans2D1" presStyleIdx="2" presStyleCnt="4"/>
      <dgm:spPr/>
    </dgm:pt>
    <dgm:pt modelId="{8CE542A7-71DD-4673-83AB-C4328F1D4017}" type="pres">
      <dgm:prSet presAssocID="{FB4109DB-8390-4AE1-A551-A88EA93ACCCD}" presName="node" presStyleLbl="node1" presStyleIdx="3" presStyleCnt="5">
        <dgm:presLayoutVars>
          <dgm:bulletEnabled val="1"/>
        </dgm:presLayoutVars>
      </dgm:prSet>
      <dgm:spPr/>
    </dgm:pt>
    <dgm:pt modelId="{D113322C-5C3A-4268-9DEE-7121E2A58EDB}" type="pres">
      <dgm:prSet presAssocID="{E87E5B3B-0027-4583-9A0E-BB890FC09280}" presName="sibTrans" presStyleLbl="sibTrans2D1" presStyleIdx="3" presStyleCnt="4"/>
      <dgm:spPr/>
    </dgm:pt>
    <dgm:pt modelId="{C67A472B-8C59-4686-BCD5-538754E479D4}" type="pres">
      <dgm:prSet presAssocID="{E87E5B3B-0027-4583-9A0E-BB890FC09280}" presName="connectorText" presStyleLbl="sibTrans2D1" presStyleIdx="3" presStyleCnt="4"/>
      <dgm:spPr/>
    </dgm:pt>
    <dgm:pt modelId="{F1FC6524-5D5E-41F2-8CC4-E26D95DDD3B3}" type="pres">
      <dgm:prSet presAssocID="{F7C38579-243F-4E29-B2A5-8EF6D49F9157}" presName="node" presStyleLbl="node1" presStyleIdx="4" presStyleCnt="5">
        <dgm:presLayoutVars>
          <dgm:bulletEnabled val="1"/>
        </dgm:presLayoutVars>
      </dgm:prSet>
      <dgm:spPr/>
    </dgm:pt>
  </dgm:ptLst>
  <dgm:cxnLst>
    <dgm:cxn modelId="{AED7D905-41E3-4007-9464-9D0D52A1FD7C}" srcId="{C17E3B91-059E-4B46-A166-45B8DF44C7F6}" destId="{F7C38579-243F-4E29-B2A5-8EF6D49F9157}" srcOrd="4" destOrd="0" parTransId="{57CF1E16-AA87-4A5E-867F-0502FDDE430E}" sibTransId="{78D9B899-943A-49DC-9C6A-CE1B691F742A}"/>
    <dgm:cxn modelId="{92665721-27D6-4F77-ADB5-1DE4447E098C}" type="presOf" srcId="{F7C38579-243F-4E29-B2A5-8EF6D49F9157}" destId="{F1FC6524-5D5E-41F2-8CC4-E26D95DDD3B3}" srcOrd="0" destOrd="0" presId="urn:microsoft.com/office/officeart/2005/8/layout/process1"/>
    <dgm:cxn modelId="{EC5EF02B-9094-4DA0-97AB-39584B5FF9F0}" srcId="{C17E3B91-059E-4B46-A166-45B8DF44C7F6}" destId="{3851ED3D-BE33-455F-A9C7-6287F5726966}" srcOrd="1" destOrd="0" parTransId="{60A9E93E-08AA-4B66-B1C1-C0A9909BC9F6}" sibTransId="{35D8F196-F07E-4CAF-8CD9-EF893EE9DA60}"/>
    <dgm:cxn modelId="{37153635-809B-456E-A394-CA16A1291379}" type="presOf" srcId="{04C37135-570B-42A2-BEDF-E039819742FB}" destId="{10D3A920-8FAB-445F-8CF7-472101671FC8}" srcOrd="0" destOrd="0" presId="urn:microsoft.com/office/officeart/2005/8/layout/process1"/>
    <dgm:cxn modelId="{658D485B-0270-4BB1-96AB-EA4DE89E6886}" type="presOf" srcId="{C17E3B91-059E-4B46-A166-45B8DF44C7F6}" destId="{D7129E31-9587-4321-83C2-51712F8FDF0A}" srcOrd="0" destOrd="0" presId="urn:microsoft.com/office/officeart/2005/8/layout/process1"/>
    <dgm:cxn modelId="{4E606743-7E5B-4773-B516-D89A7155969F}" type="presOf" srcId="{04C37135-570B-42A2-BEDF-E039819742FB}" destId="{3619CA3B-ECE9-4C72-A25F-91CDA9E15D6E}" srcOrd="1" destOrd="0" presId="urn:microsoft.com/office/officeart/2005/8/layout/process1"/>
    <dgm:cxn modelId="{C4649A4B-569E-4692-A426-56D387595585}" srcId="{C17E3B91-059E-4B46-A166-45B8DF44C7F6}" destId="{FB4109DB-8390-4AE1-A551-A88EA93ACCCD}" srcOrd="3" destOrd="0" parTransId="{8DED5A2C-C77C-42E2-B7B1-51F84B5544EE}" sibTransId="{E87E5B3B-0027-4583-9A0E-BB890FC09280}"/>
    <dgm:cxn modelId="{1C3D2F4C-2724-4E01-AA07-63026044893C}" type="presOf" srcId="{3851ED3D-BE33-455F-A9C7-6287F5726966}" destId="{2F1D6881-0BFD-4DCA-A953-52D52921A332}" srcOrd="0" destOrd="0" presId="urn:microsoft.com/office/officeart/2005/8/layout/process1"/>
    <dgm:cxn modelId="{A8E1D470-0600-4B33-A532-AA9756209394}" type="presOf" srcId="{57D6FFF5-7FD7-4772-8C70-0DE2A3ED00D2}" destId="{06E8CD99-2757-40BF-B804-7C872857F266}" srcOrd="0" destOrd="0" presId="urn:microsoft.com/office/officeart/2005/8/layout/process1"/>
    <dgm:cxn modelId="{341C0F54-4DBD-4C93-A9A2-B6570C9DCB84}" type="presOf" srcId="{FB4109DB-8390-4AE1-A551-A88EA93ACCCD}" destId="{8CE542A7-71DD-4673-83AB-C4328F1D4017}" srcOrd="0" destOrd="0" presId="urn:microsoft.com/office/officeart/2005/8/layout/process1"/>
    <dgm:cxn modelId="{D15E207E-93CA-4302-B203-CCAFBD6FE0A6}" srcId="{C17E3B91-059E-4B46-A166-45B8DF44C7F6}" destId="{57D6FFF5-7FD7-4772-8C70-0DE2A3ED00D2}" srcOrd="0" destOrd="0" parTransId="{19BC9516-B3D9-424D-96D0-C492A98F0592}" sibTransId="{04C37135-570B-42A2-BEDF-E039819742FB}"/>
    <dgm:cxn modelId="{814EAB83-A496-45C7-8C37-84D42051CBC6}" type="presOf" srcId="{2F0C6924-9CBE-4F03-A8BC-BC332FCA25DB}" destId="{BAE603EE-969E-4AB6-95C7-C04AD1CC01E9}" srcOrd="0" destOrd="0" presId="urn:microsoft.com/office/officeart/2005/8/layout/process1"/>
    <dgm:cxn modelId="{B873AB89-2039-40D5-B4F9-ECBF314E2E9D}" type="presOf" srcId="{240A9868-5C7D-45E4-A1C6-8EE83B0D4812}" destId="{20662D38-D920-4C1D-9233-D685D0FE9EA8}" srcOrd="0" destOrd="0" presId="urn:microsoft.com/office/officeart/2005/8/layout/process1"/>
    <dgm:cxn modelId="{0B96B697-7B5C-4119-A69D-FF2C864EB1F2}" type="presOf" srcId="{35D8F196-F07E-4CAF-8CD9-EF893EE9DA60}" destId="{5A593AE7-1C6F-4812-9E69-A9CFE00C3F2B}" srcOrd="0" destOrd="0" presId="urn:microsoft.com/office/officeart/2005/8/layout/process1"/>
    <dgm:cxn modelId="{309A32C1-09CD-41B3-B6C6-4F22BED0B3A5}" type="presOf" srcId="{E87E5B3B-0027-4583-9A0E-BB890FC09280}" destId="{C67A472B-8C59-4686-BCD5-538754E479D4}" srcOrd="1" destOrd="0" presId="urn:microsoft.com/office/officeart/2005/8/layout/process1"/>
    <dgm:cxn modelId="{DD57D9CC-CDFC-44EE-AF5D-A6D7574A8D6A}" type="presOf" srcId="{2F0C6924-9CBE-4F03-A8BC-BC332FCA25DB}" destId="{955879A4-D8D0-4D25-B6F8-2E8E313653CE}" srcOrd="1" destOrd="0" presId="urn:microsoft.com/office/officeart/2005/8/layout/process1"/>
    <dgm:cxn modelId="{92333BCD-4947-4E51-80B8-D7F0AB3465EC}" type="presOf" srcId="{E87E5B3B-0027-4583-9A0E-BB890FC09280}" destId="{D113322C-5C3A-4268-9DEE-7121E2A58EDB}" srcOrd="0" destOrd="0" presId="urn:microsoft.com/office/officeart/2005/8/layout/process1"/>
    <dgm:cxn modelId="{BA183BF7-3EFC-4B1F-9BAC-1582D4817250}" type="presOf" srcId="{35D8F196-F07E-4CAF-8CD9-EF893EE9DA60}" destId="{D8EF494C-810D-467F-8EB3-8BB5C184B6A7}" srcOrd="1" destOrd="0" presId="urn:microsoft.com/office/officeart/2005/8/layout/process1"/>
    <dgm:cxn modelId="{7C8FB8FA-50C5-433A-9176-1965A59450C9}" srcId="{C17E3B91-059E-4B46-A166-45B8DF44C7F6}" destId="{240A9868-5C7D-45E4-A1C6-8EE83B0D4812}" srcOrd="2" destOrd="0" parTransId="{F9358A21-D7DE-4351-9762-99B4B8F6EB6D}" sibTransId="{2F0C6924-9CBE-4F03-A8BC-BC332FCA25DB}"/>
    <dgm:cxn modelId="{B321A10D-B1AB-4ED7-AC6F-2CE8FFBCAECD}" type="presParOf" srcId="{D7129E31-9587-4321-83C2-51712F8FDF0A}" destId="{06E8CD99-2757-40BF-B804-7C872857F266}" srcOrd="0" destOrd="0" presId="urn:microsoft.com/office/officeart/2005/8/layout/process1"/>
    <dgm:cxn modelId="{CA4319DF-8AA5-4B68-95D3-02D84F9FAD27}" type="presParOf" srcId="{D7129E31-9587-4321-83C2-51712F8FDF0A}" destId="{10D3A920-8FAB-445F-8CF7-472101671FC8}" srcOrd="1" destOrd="0" presId="urn:microsoft.com/office/officeart/2005/8/layout/process1"/>
    <dgm:cxn modelId="{B7D39282-3AE5-4346-8177-052DF7F3A1FF}" type="presParOf" srcId="{10D3A920-8FAB-445F-8CF7-472101671FC8}" destId="{3619CA3B-ECE9-4C72-A25F-91CDA9E15D6E}" srcOrd="0" destOrd="0" presId="urn:microsoft.com/office/officeart/2005/8/layout/process1"/>
    <dgm:cxn modelId="{18C31095-8278-470C-91FF-2C093F507522}" type="presParOf" srcId="{D7129E31-9587-4321-83C2-51712F8FDF0A}" destId="{2F1D6881-0BFD-4DCA-A953-52D52921A332}" srcOrd="2" destOrd="0" presId="urn:microsoft.com/office/officeart/2005/8/layout/process1"/>
    <dgm:cxn modelId="{DD5E866C-132D-4168-AC2C-104C3134A826}" type="presParOf" srcId="{D7129E31-9587-4321-83C2-51712F8FDF0A}" destId="{5A593AE7-1C6F-4812-9E69-A9CFE00C3F2B}" srcOrd="3" destOrd="0" presId="urn:microsoft.com/office/officeart/2005/8/layout/process1"/>
    <dgm:cxn modelId="{1982AF0F-E65A-4C15-8238-1ECEF07A621C}" type="presParOf" srcId="{5A593AE7-1C6F-4812-9E69-A9CFE00C3F2B}" destId="{D8EF494C-810D-467F-8EB3-8BB5C184B6A7}" srcOrd="0" destOrd="0" presId="urn:microsoft.com/office/officeart/2005/8/layout/process1"/>
    <dgm:cxn modelId="{8B3CA777-D5B4-4F9A-851E-3A8290D3939D}" type="presParOf" srcId="{D7129E31-9587-4321-83C2-51712F8FDF0A}" destId="{20662D38-D920-4C1D-9233-D685D0FE9EA8}" srcOrd="4" destOrd="0" presId="urn:microsoft.com/office/officeart/2005/8/layout/process1"/>
    <dgm:cxn modelId="{B6C0267C-8F1B-4513-8A2E-CBA050A035AD}" type="presParOf" srcId="{D7129E31-9587-4321-83C2-51712F8FDF0A}" destId="{BAE603EE-969E-4AB6-95C7-C04AD1CC01E9}" srcOrd="5" destOrd="0" presId="urn:microsoft.com/office/officeart/2005/8/layout/process1"/>
    <dgm:cxn modelId="{63599255-FE6B-49C0-A4E1-7BE8E598EBB1}" type="presParOf" srcId="{BAE603EE-969E-4AB6-95C7-C04AD1CC01E9}" destId="{955879A4-D8D0-4D25-B6F8-2E8E313653CE}" srcOrd="0" destOrd="0" presId="urn:microsoft.com/office/officeart/2005/8/layout/process1"/>
    <dgm:cxn modelId="{D50CBD83-C873-4FE0-86C0-50AE3ADB8BBF}" type="presParOf" srcId="{D7129E31-9587-4321-83C2-51712F8FDF0A}" destId="{8CE542A7-71DD-4673-83AB-C4328F1D4017}" srcOrd="6" destOrd="0" presId="urn:microsoft.com/office/officeart/2005/8/layout/process1"/>
    <dgm:cxn modelId="{1AB257BC-A6AB-47E1-B7F0-B71FC960484C}" type="presParOf" srcId="{D7129E31-9587-4321-83C2-51712F8FDF0A}" destId="{D113322C-5C3A-4268-9DEE-7121E2A58EDB}" srcOrd="7" destOrd="0" presId="urn:microsoft.com/office/officeart/2005/8/layout/process1"/>
    <dgm:cxn modelId="{AD28F971-76E1-4B8D-8646-FE87B757C5A7}" type="presParOf" srcId="{D113322C-5C3A-4268-9DEE-7121E2A58EDB}" destId="{C67A472B-8C59-4686-BCD5-538754E479D4}" srcOrd="0" destOrd="0" presId="urn:microsoft.com/office/officeart/2005/8/layout/process1"/>
    <dgm:cxn modelId="{ADCBA807-49DC-46DF-B3CE-1F2C898EE4DD}" type="presParOf" srcId="{D7129E31-9587-4321-83C2-51712F8FDF0A}" destId="{F1FC6524-5D5E-41F2-8CC4-E26D95DDD3B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E8053-EB65-4539-8A11-6C389401D17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FB2BC39-D6F5-40EB-93BB-1B66C50BB69C}">
      <dgm:prSet phldrT="[Text]"/>
      <dgm:spPr/>
      <dgm:t>
        <a:bodyPr/>
        <a:lstStyle/>
        <a:p>
          <a:r>
            <a:rPr lang="cs-CZ" dirty="0"/>
            <a:t>Podnik bude mít dostatek zdrojů v požadované kvalitě.</a:t>
          </a:r>
        </a:p>
      </dgm:t>
    </dgm:pt>
    <dgm:pt modelId="{FFE01578-D455-495A-AEFC-A4788AF84957}" type="parTrans" cxnId="{2B15426F-D16B-4E9B-89BD-390407E4C5EE}">
      <dgm:prSet/>
      <dgm:spPr/>
      <dgm:t>
        <a:bodyPr/>
        <a:lstStyle/>
        <a:p>
          <a:endParaRPr lang="cs-CZ"/>
        </a:p>
      </dgm:t>
    </dgm:pt>
    <dgm:pt modelId="{FB5DA0C1-CC14-44CB-AD5D-76FDC3F6C631}" type="sibTrans" cxnId="{2B15426F-D16B-4E9B-89BD-390407E4C5EE}">
      <dgm:prSet/>
      <dgm:spPr/>
      <dgm:t>
        <a:bodyPr/>
        <a:lstStyle/>
        <a:p>
          <a:endParaRPr lang="cs-CZ"/>
        </a:p>
      </dgm:t>
    </dgm:pt>
    <dgm:pt modelId="{690AB259-6C5C-4FC2-A8A2-EAEA7F888C5D}">
      <dgm:prSet phldrT="[Text]"/>
      <dgm:spPr/>
      <dgm:t>
        <a:bodyPr/>
        <a:lstStyle/>
        <a:p>
          <a:r>
            <a:rPr lang="cs-CZ" dirty="0"/>
            <a:t>Podnik bude mít nedostatek zaměstnanců.</a:t>
          </a:r>
        </a:p>
      </dgm:t>
    </dgm:pt>
    <dgm:pt modelId="{8FB2D02C-3E5D-4EC4-8CB7-653D7E3770AD}" type="parTrans" cxnId="{7371D11A-23C6-4120-B6D6-6A13FB342FAE}">
      <dgm:prSet/>
      <dgm:spPr/>
      <dgm:t>
        <a:bodyPr/>
        <a:lstStyle/>
        <a:p>
          <a:endParaRPr lang="cs-CZ"/>
        </a:p>
      </dgm:t>
    </dgm:pt>
    <dgm:pt modelId="{F061D219-C1AB-4228-A8E9-EAE36ECDC84F}" type="sibTrans" cxnId="{7371D11A-23C6-4120-B6D6-6A13FB342FAE}">
      <dgm:prSet/>
      <dgm:spPr/>
      <dgm:t>
        <a:bodyPr/>
        <a:lstStyle/>
        <a:p>
          <a:endParaRPr lang="cs-CZ"/>
        </a:p>
      </dgm:t>
    </dgm:pt>
    <dgm:pt modelId="{2849DAD8-B2F6-426C-B21B-9F2EAB40817E}">
      <dgm:prSet phldrT="[Text]"/>
      <dgm:spPr/>
      <dgm:t>
        <a:bodyPr/>
        <a:lstStyle/>
        <a:p>
          <a:r>
            <a:rPr lang="cs-CZ" dirty="0"/>
            <a:t>Podnik bude mít přebytek zaměstnanců.</a:t>
          </a:r>
        </a:p>
      </dgm:t>
    </dgm:pt>
    <dgm:pt modelId="{1B667B9D-68BD-4346-B68A-F7D0763EFC95}" type="parTrans" cxnId="{720050ED-4F26-4F9C-AFC5-056BA5D62BEE}">
      <dgm:prSet/>
      <dgm:spPr/>
      <dgm:t>
        <a:bodyPr/>
        <a:lstStyle/>
        <a:p>
          <a:endParaRPr lang="cs-CZ"/>
        </a:p>
      </dgm:t>
    </dgm:pt>
    <dgm:pt modelId="{B2843FE5-C5EC-49BE-8A17-B42BDAE13E06}" type="sibTrans" cxnId="{720050ED-4F26-4F9C-AFC5-056BA5D62BEE}">
      <dgm:prSet/>
      <dgm:spPr/>
      <dgm:t>
        <a:bodyPr/>
        <a:lstStyle/>
        <a:p>
          <a:endParaRPr lang="cs-CZ"/>
        </a:p>
      </dgm:t>
    </dgm:pt>
    <dgm:pt modelId="{A7344B45-0DB2-462E-AE8A-6C35F902B959}" type="pres">
      <dgm:prSet presAssocID="{2F0E8053-EB65-4539-8A11-6C389401D17C}" presName="diagram" presStyleCnt="0">
        <dgm:presLayoutVars>
          <dgm:dir/>
          <dgm:animLvl val="lvl"/>
          <dgm:resizeHandles val="exact"/>
        </dgm:presLayoutVars>
      </dgm:prSet>
      <dgm:spPr/>
    </dgm:pt>
    <dgm:pt modelId="{60D990AB-46A1-4BB8-9F55-46DCB1A887CE}" type="pres">
      <dgm:prSet presAssocID="{9FB2BC39-D6F5-40EB-93BB-1B66C50BB69C}" presName="compNode" presStyleCnt="0"/>
      <dgm:spPr/>
    </dgm:pt>
    <dgm:pt modelId="{C1157F3B-3D4F-443D-A94A-720A8D4115BB}" type="pres">
      <dgm:prSet presAssocID="{9FB2BC39-D6F5-40EB-93BB-1B66C50BB69C}" presName="childRect" presStyleLbl="bgAcc1" presStyleIdx="0" presStyleCnt="3">
        <dgm:presLayoutVars>
          <dgm:bulletEnabled val="1"/>
        </dgm:presLayoutVars>
      </dgm:prSet>
      <dgm:spPr/>
    </dgm:pt>
    <dgm:pt modelId="{18E6CEB9-AD84-40F5-A180-35C09C66C034}" type="pres">
      <dgm:prSet presAssocID="{9FB2BC39-D6F5-40EB-93BB-1B66C50BB69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20C6D93-9369-4299-9D61-9FC94FE2D213}" type="pres">
      <dgm:prSet presAssocID="{9FB2BC39-D6F5-40EB-93BB-1B66C50BB69C}" presName="parentRect" presStyleLbl="alignNode1" presStyleIdx="0" presStyleCnt="3"/>
      <dgm:spPr/>
    </dgm:pt>
    <dgm:pt modelId="{D71E2D55-F2B1-4A0E-BDDD-F4E76D9C6B39}" type="pres">
      <dgm:prSet presAssocID="{9FB2BC39-D6F5-40EB-93BB-1B66C50BB69C}" presName="adorn" presStyleLbl="fgAccFollowNode1" presStyleIdx="0" presStyleCnt="3"/>
      <dgm:spPr/>
    </dgm:pt>
    <dgm:pt modelId="{3B3CEEE6-A4E8-4BEC-9E15-386DB7B53EF8}" type="pres">
      <dgm:prSet presAssocID="{FB5DA0C1-CC14-44CB-AD5D-76FDC3F6C631}" presName="sibTrans" presStyleLbl="sibTrans2D1" presStyleIdx="0" presStyleCnt="0"/>
      <dgm:spPr/>
    </dgm:pt>
    <dgm:pt modelId="{5FB305B8-D8B1-45FA-A3FF-502DFAB869CA}" type="pres">
      <dgm:prSet presAssocID="{690AB259-6C5C-4FC2-A8A2-EAEA7F888C5D}" presName="compNode" presStyleCnt="0"/>
      <dgm:spPr/>
    </dgm:pt>
    <dgm:pt modelId="{2D235A35-0A95-4454-9B4C-604E0AF16969}" type="pres">
      <dgm:prSet presAssocID="{690AB259-6C5C-4FC2-A8A2-EAEA7F888C5D}" presName="childRect" presStyleLbl="bgAcc1" presStyleIdx="1" presStyleCnt="3">
        <dgm:presLayoutVars>
          <dgm:bulletEnabled val="1"/>
        </dgm:presLayoutVars>
      </dgm:prSet>
      <dgm:spPr/>
    </dgm:pt>
    <dgm:pt modelId="{31B744C7-4620-49FE-A697-63EB6AAEAFD0}" type="pres">
      <dgm:prSet presAssocID="{690AB259-6C5C-4FC2-A8A2-EAEA7F888C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B16FE36-EC2A-45CB-9288-17B42AA7BD97}" type="pres">
      <dgm:prSet presAssocID="{690AB259-6C5C-4FC2-A8A2-EAEA7F888C5D}" presName="parentRect" presStyleLbl="alignNode1" presStyleIdx="1" presStyleCnt="3"/>
      <dgm:spPr/>
    </dgm:pt>
    <dgm:pt modelId="{0CFA4DB4-42D1-4760-BF29-ACFD9BA8D990}" type="pres">
      <dgm:prSet presAssocID="{690AB259-6C5C-4FC2-A8A2-EAEA7F888C5D}" presName="adorn" presStyleLbl="fgAccFollowNode1" presStyleIdx="1" presStyleCnt="3"/>
      <dgm:spPr/>
    </dgm:pt>
    <dgm:pt modelId="{438A799D-8EF1-49D8-BB7B-74362006F870}" type="pres">
      <dgm:prSet presAssocID="{F061D219-C1AB-4228-A8E9-EAE36ECDC84F}" presName="sibTrans" presStyleLbl="sibTrans2D1" presStyleIdx="0" presStyleCnt="0"/>
      <dgm:spPr/>
    </dgm:pt>
    <dgm:pt modelId="{EE7502E1-FF5C-42D4-A273-D618A83FA95A}" type="pres">
      <dgm:prSet presAssocID="{2849DAD8-B2F6-426C-B21B-9F2EAB40817E}" presName="compNode" presStyleCnt="0"/>
      <dgm:spPr/>
    </dgm:pt>
    <dgm:pt modelId="{CD6087BC-C1DE-44C4-9D2D-14691DB6B884}" type="pres">
      <dgm:prSet presAssocID="{2849DAD8-B2F6-426C-B21B-9F2EAB40817E}" presName="childRect" presStyleLbl="bgAcc1" presStyleIdx="2" presStyleCnt="3">
        <dgm:presLayoutVars>
          <dgm:bulletEnabled val="1"/>
        </dgm:presLayoutVars>
      </dgm:prSet>
      <dgm:spPr/>
    </dgm:pt>
    <dgm:pt modelId="{62AC70F2-1B3B-4109-A756-3A3C4490BAEE}" type="pres">
      <dgm:prSet presAssocID="{2849DAD8-B2F6-426C-B21B-9F2EAB40817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5958805-5E6C-4410-A734-94AF9725E482}" type="pres">
      <dgm:prSet presAssocID="{2849DAD8-B2F6-426C-B21B-9F2EAB40817E}" presName="parentRect" presStyleLbl="alignNode1" presStyleIdx="2" presStyleCnt="3"/>
      <dgm:spPr/>
    </dgm:pt>
    <dgm:pt modelId="{FAF40247-A5A5-49B9-BA5F-1A3AB9D66071}" type="pres">
      <dgm:prSet presAssocID="{2849DAD8-B2F6-426C-B21B-9F2EAB40817E}" presName="adorn" presStyleLbl="fgAccFollowNode1" presStyleIdx="2" presStyleCnt="3"/>
      <dgm:spPr/>
    </dgm:pt>
  </dgm:ptLst>
  <dgm:cxnLst>
    <dgm:cxn modelId="{26949A06-9099-4199-BEE4-2FA81D993BDB}" type="presOf" srcId="{F061D219-C1AB-4228-A8E9-EAE36ECDC84F}" destId="{438A799D-8EF1-49D8-BB7B-74362006F870}" srcOrd="0" destOrd="0" presId="urn:microsoft.com/office/officeart/2005/8/layout/bList2"/>
    <dgm:cxn modelId="{7371D11A-23C6-4120-B6D6-6A13FB342FAE}" srcId="{2F0E8053-EB65-4539-8A11-6C389401D17C}" destId="{690AB259-6C5C-4FC2-A8A2-EAEA7F888C5D}" srcOrd="1" destOrd="0" parTransId="{8FB2D02C-3E5D-4EC4-8CB7-653D7E3770AD}" sibTransId="{F061D219-C1AB-4228-A8E9-EAE36ECDC84F}"/>
    <dgm:cxn modelId="{9A63FB28-54DB-450A-98F1-78928BBDF7A1}" type="presOf" srcId="{9FB2BC39-D6F5-40EB-93BB-1B66C50BB69C}" destId="{18E6CEB9-AD84-40F5-A180-35C09C66C034}" srcOrd="0" destOrd="0" presId="urn:microsoft.com/office/officeart/2005/8/layout/bList2"/>
    <dgm:cxn modelId="{2B15426F-D16B-4E9B-89BD-390407E4C5EE}" srcId="{2F0E8053-EB65-4539-8A11-6C389401D17C}" destId="{9FB2BC39-D6F5-40EB-93BB-1B66C50BB69C}" srcOrd="0" destOrd="0" parTransId="{FFE01578-D455-495A-AEFC-A4788AF84957}" sibTransId="{FB5DA0C1-CC14-44CB-AD5D-76FDC3F6C631}"/>
    <dgm:cxn modelId="{63E52251-E4B7-4D24-97AD-AA84C614FB82}" type="presOf" srcId="{2F0E8053-EB65-4539-8A11-6C389401D17C}" destId="{A7344B45-0DB2-462E-AE8A-6C35F902B959}" srcOrd="0" destOrd="0" presId="urn:microsoft.com/office/officeart/2005/8/layout/bList2"/>
    <dgm:cxn modelId="{E6CE4B87-362C-495F-AFA0-691E7CB8A487}" type="presOf" srcId="{2849DAD8-B2F6-426C-B21B-9F2EAB40817E}" destId="{62AC70F2-1B3B-4109-A756-3A3C4490BAEE}" srcOrd="0" destOrd="0" presId="urn:microsoft.com/office/officeart/2005/8/layout/bList2"/>
    <dgm:cxn modelId="{7E70889F-B6AF-45B6-9ABB-6C51B981BA51}" type="presOf" srcId="{690AB259-6C5C-4FC2-A8A2-EAEA7F888C5D}" destId="{31B744C7-4620-49FE-A697-63EB6AAEAFD0}" srcOrd="0" destOrd="0" presId="urn:microsoft.com/office/officeart/2005/8/layout/bList2"/>
    <dgm:cxn modelId="{7416E0C4-5F64-463A-B3E3-8870354EBCF5}" type="presOf" srcId="{9FB2BC39-D6F5-40EB-93BB-1B66C50BB69C}" destId="{020C6D93-9369-4299-9D61-9FC94FE2D213}" srcOrd="1" destOrd="0" presId="urn:microsoft.com/office/officeart/2005/8/layout/bList2"/>
    <dgm:cxn modelId="{A2695ACC-9790-49FE-9995-5228E914E5EA}" type="presOf" srcId="{2849DAD8-B2F6-426C-B21B-9F2EAB40817E}" destId="{25958805-5E6C-4410-A734-94AF9725E482}" srcOrd="1" destOrd="0" presId="urn:microsoft.com/office/officeart/2005/8/layout/bList2"/>
    <dgm:cxn modelId="{50B0FDD7-89C6-459E-A371-B59A86C1BB83}" type="presOf" srcId="{690AB259-6C5C-4FC2-A8A2-EAEA7F888C5D}" destId="{CB16FE36-EC2A-45CB-9288-17B42AA7BD97}" srcOrd="1" destOrd="0" presId="urn:microsoft.com/office/officeart/2005/8/layout/bList2"/>
    <dgm:cxn modelId="{720050ED-4F26-4F9C-AFC5-056BA5D62BEE}" srcId="{2F0E8053-EB65-4539-8A11-6C389401D17C}" destId="{2849DAD8-B2F6-426C-B21B-9F2EAB40817E}" srcOrd="2" destOrd="0" parTransId="{1B667B9D-68BD-4346-B68A-F7D0763EFC95}" sibTransId="{B2843FE5-C5EC-49BE-8A17-B42BDAE13E06}"/>
    <dgm:cxn modelId="{B1A8B5F4-4052-46DA-B7F1-182B2ABC42D3}" type="presOf" srcId="{FB5DA0C1-CC14-44CB-AD5D-76FDC3F6C631}" destId="{3B3CEEE6-A4E8-4BEC-9E15-386DB7B53EF8}" srcOrd="0" destOrd="0" presId="urn:microsoft.com/office/officeart/2005/8/layout/bList2"/>
    <dgm:cxn modelId="{254E9729-C93D-4799-A87C-F62A65031A71}" type="presParOf" srcId="{A7344B45-0DB2-462E-AE8A-6C35F902B959}" destId="{60D990AB-46A1-4BB8-9F55-46DCB1A887CE}" srcOrd="0" destOrd="0" presId="urn:microsoft.com/office/officeart/2005/8/layout/bList2"/>
    <dgm:cxn modelId="{190B310A-9BAC-426D-A106-96E2267E7F0C}" type="presParOf" srcId="{60D990AB-46A1-4BB8-9F55-46DCB1A887CE}" destId="{C1157F3B-3D4F-443D-A94A-720A8D4115BB}" srcOrd="0" destOrd="0" presId="urn:microsoft.com/office/officeart/2005/8/layout/bList2"/>
    <dgm:cxn modelId="{A6AAB776-A2D2-4DD1-8736-5D1513854AC4}" type="presParOf" srcId="{60D990AB-46A1-4BB8-9F55-46DCB1A887CE}" destId="{18E6CEB9-AD84-40F5-A180-35C09C66C034}" srcOrd="1" destOrd="0" presId="urn:microsoft.com/office/officeart/2005/8/layout/bList2"/>
    <dgm:cxn modelId="{C92D356A-9A43-4B2D-9DD1-EAD410C4CCB0}" type="presParOf" srcId="{60D990AB-46A1-4BB8-9F55-46DCB1A887CE}" destId="{020C6D93-9369-4299-9D61-9FC94FE2D213}" srcOrd="2" destOrd="0" presId="urn:microsoft.com/office/officeart/2005/8/layout/bList2"/>
    <dgm:cxn modelId="{957F08CD-E789-47F0-AA8E-7BE4C86964FD}" type="presParOf" srcId="{60D990AB-46A1-4BB8-9F55-46DCB1A887CE}" destId="{D71E2D55-F2B1-4A0E-BDDD-F4E76D9C6B39}" srcOrd="3" destOrd="0" presId="urn:microsoft.com/office/officeart/2005/8/layout/bList2"/>
    <dgm:cxn modelId="{B07D799D-3A21-4EF8-800C-F98A04BA34A7}" type="presParOf" srcId="{A7344B45-0DB2-462E-AE8A-6C35F902B959}" destId="{3B3CEEE6-A4E8-4BEC-9E15-386DB7B53EF8}" srcOrd="1" destOrd="0" presId="urn:microsoft.com/office/officeart/2005/8/layout/bList2"/>
    <dgm:cxn modelId="{171FBE48-36B8-46C4-8DE1-4BB2B587DAA4}" type="presParOf" srcId="{A7344B45-0DB2-462E-AE8A-6C35F902B959}" destId="{5FB305B8-D8B1-45FA-A3FF-502DFAB869CA}" srcOrd="2" destOrd="0" presId="urn:microsoft.com/office/officeart/2005/8/layout/bList2"/>
    <dgm:cxn modelId="{3D75B6C8-B1C1-41BB-94B2-3ED2272B5492}" type="presParOf" srcId="{5FB305B8-D8B1-45FA-A3FF-502DFAB869CA}" destId="{2D235A35-0A95-4454-9B4C-604E0AF16969}" srcOrd="0" destOrd="0" presId="urn:microsoft.com/office/officeart/2005/8/layout/bList2"/>
    <dgm:cxn modelId="{3E3EE720-91A1-40EF-8C6D-3D02BC62FFEE}" type="presParOf" srcId="{5FB305B8-D8B1-45FA-A3FF-502DFAB869CA}" destId="{31B744C7-4620-49FE-A697-63EB6AAEAFD0}" srcOrd="1" destOrd="0" presId="urn:microsoft.com/office/officeart/2005/8/layout/bList2"/>
    <dgm:cxn modelId="{8383A181-3A6F-4AB4-A6AD-AD0F045314A1}" type="presParOf" srcId="{5FB305B8-D8B1-45FA-A3FF-502DFAB869CA}" destId="{CB16FE36-EC2A-45CB-9288-17B42AA7BD97}" srcOrd="2" destOrd="0" presId="urn:microsoft.com/office/officeart/2005/8/layout/bList2"/>
    <dgm:cxn modelId="{196ABEC2-DE97-497B-A976-CC2B1B63B461}" type="presParOf" srcId="{5FB305B8-D8B1-45FA-A3FF-502DFAB869CA}" destId="{0CFA4DB4-42D1-4760-BF29-ACFD9BA8D990}" srcOrd="3" destOrd="0" presId="urn:microsoft.com/office/officeart/2005/8/layout/bList2"/>
    <dgm:cxn modelId="{D40A058B-B00E-4B04-AAB8-9226FB681221}" type="presParOf" srcId="{A7344B45-0DB2-462E-AE8A-6C35F902B959}" destId="{438A799D-8EF1-49D8-BB7B-74362006F870}" srcOrd="3" destOrd="0" presId="urn:microsoft.com/office/officeart/2005/8/layout/bList2"/>
    <dgm:cxn modelId="{5651074D-ABA3-46D9-9105-BB4FE2BA9A52}" type="presParOf" srcId="{A7344B45-0DB2-462E-AE8A-6C35F902B959}" destId="{EE7502E1-FF5C-42D4-A273-D618A83FA95A}" srcOrd="4" destOrd="0" presId="urn:microsoft.com/office/officeart/2005/8/layout/bList2"/>
    <dgm:cxn modelId="{5550F233-AB24-4B77-AF27-D9B6759D955A}" type="presParOf" srcId="{EE7502E1-FF5C-42D4-A273-D618A83FA95A}" destId="{CD6087BC-C1DE-44C4-9D2D-14691DB6B884}" srcOrd="0" destOrd="0" presId="urn:microsoft.com/office/officeart/2005/8/layout/bList2"/>
    <dgm:cxn modelId="{7212BC2C-DBDA-440F-8860-E9A97A02A037}" type="presParOf" srcId="{EE7502E1-FF5C-42D4-A273-D618A83FA95A}" destId="{62AC70F2-1B3B-4109-A756-3A3C4490BAEE}" srcOrd="1" destOrd="0" presId="urn:microsoft.com/office/officeart/2005/8/layout/bList2"/>
    <dgm:cxn modelId="{CF6A72D1-919E-4F8C-B057-69D7CB3BCB1E}" type="presParOf" srcId="{EE7502E1-FF5C-42D4-A273-D618A83FA95A}" destId="{25958805-5E6C-4410-A734-94AF9725E482}" srcOrd="2" destOrd="0" presId="urn:microsoft.com/office/officeart/2005/8/layout/bList2"/>
    <dgm:cxn modelId="{1F3D9ECE-4C10-4D21-8FF1-7B12784A8DE9}" type="presParOf" srcId="{EE7502E1-FF5C-42D4-A273-D618A83FA95A}" destId="{FAF40247-A5A5-49B9-BA5F-1A3AB9D6607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48ACD-D05A-42CF-94DE-EA34A0AF64B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329DBE-1E81-442D-873C-2A2C4CDBE885}">
      <dgm:prSet phldrT="[Text]"/>
      <dgm:spPr/>
      <dgm:t>
        <a:bodyPr/>
        <a:lstStyle/>
        <a:p>
          <a:r>
            <a:rPr lang="cs-CZ" dirty="0"/>
            <a:t>Nadřízené pracovní místo</a:t>
          </a:r>
        </a:p>
      </dgm:t>
    </dgm:pt>
    <dgm:pt modelId="{025AA88D-E870-4D8F-BA58-7393B08E0286}" type="parTrans" cxnId="{E1C787B1-6394-4FE8-BDFA-F083B8F7549E}">
      <dgm:prSet/>
      <dgm:spPr/>
      <dgm:t>
        <a:bodyPr/>
        <a:lstStyle/>
        <a:p>
          <a:endParaRPr lang="cs-CZ"/>
        </a:p>
      </dgm:t>
    </dgm:pt>
    <dgm:pt modelId="{0DA6FCAD-960D-466E-9A42-88FF3E34A957}" type="sibTrans" cxnId="{E1C787B1-6394-4FE8-BDFA-F083B8F7549E}">
      <dgm:prSet/>
      <dgm:spPr/>
      <dgm:t>
        <a:bodyPr/>
        <a:lstStyle/>
        <a:p>
          <a:endParaRPr lang="cs-CZ"/>
        </a:p>
      </dgm:t>
    </dgm:pt>
    <dgm:pt modelId="{40A3729A-06AF-42CA-9771-6AAFFAF9A868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Pracovní místo</a:t>
          </a:r>
        </a:p>
      </dgm:t>
    </dgm:pt>
    <dgm:pt modelId="{9A43A190-50BB-4F57-B94A-52934BC19949}" type="parTrans" cxnId="{B7C32836-67B2-42C3-9263-F7CF650B7F01}">
      <dgm:prSet/>
      <dgm:spPr/>
      <dgm:t>
        <a:bodyPr/>
        <a:lstStyle/>
        <a:p>
          <a:endParaRPr lang="cs-CZ"/>
        </a:p>
      </dgm:t>
    </dgm:pt>
    <dgm:pt modelId="{B87BFD52-E15A-41B2-BEF8-DE58BE65932C}" type="sibTrans" cxnId="{B7C32836-67B2-42C3-9263-F7CF650B7F01}">
      <dgm:prSet/>
      <dgm:spPr/>
      <dgm:t>
        <a:bodyPr/>
        <a:lstStyle/>
        <a:p>
          <a:endParaRPr lang="cs-CZ"/>
        </a:p>
      </dgm:t>
    </dgm:pt>
    <dgm:pt modelId="{4F293814-BE31-4468-8846-9BFFD21D4731}">
      <dgm:prSet phldrT="[Text]"/>
      <dgm:spPr/>
      <dgm:t>
        <a:bodyPr/>
        <a:lstStyle/>
        <a:p>
          <a:r>
            <a:rPr lang="cs-CZ" dirty="0"/>
            <a:t>Podřízené pracovní místo</a:t>
          </a:r>
        </a:p>
      </dgm:t>
    </dgm:pt>
    <dgm:pt modelId="{EBEB7EFE-2929-4C42-BD8B-AB60F63C1C4B}" type="parTrans" cxnId="{69A6DFAE-ADE1-4A80-93EC-6A293C514266}">
      <dgm:prSet/>
      <dgm:spPr/>
      <dgm:t>
        <a:bodyPr/>
        <a:lstStyle/>
        <a:p>
          <a:endParaRPr lang="cs-CZ"/>
        </a:p>
      </dgm:t>
    </dgm:pt>
    <dgm:pt modelId="{4B1750AF-2911-4483-8E4A-DCA63B094D17}" type="sibTrans" cxnId="{69A6DFAE-ADE1-4A80-93EC-6A293C514266}">
      <dgm:prSet/>
      <dgm:spPr/>
      <dgm:t>
        <a:bodyPr/>
        <a:lstStyle/>
        <a:p>
          <a:endParaRPr lang="cs-CZ"/>
        </a:p>
      </dgm:t>
    </dgm:pt>
    <dgm:pt modelId="{A6E699FE-3A18-4137-A42E-E6944E5E010C}">
      <dgm:prSet phldrT="[Text]"/>
      <dgm:spPr/>
      <dgm:t>
        <a:bodyPr/>
        <a:lstStyle/>
        <a:p>
          <a:r>
            <a:rPr lang="cs-CZ" dirty="0"/>
            <a:t>Podřízené pracovní místo</a:t>
          </a:r>
        </a:p>
      </dgm:t>
    </dgm:pt>
    <dgm:pt modelId="{23BF51AE-F007-48B3-80C8-645289C14B56}" type="parTrans" cxnId="{A002BA60-F626-4E3C-8FD2-CEBFB82F8ECE}">
      <dgm:prSet/>
      <dgm:spPr/>
      <dgm:t>
        <a:bodyPr/>
        <a:lstStyle/>
        <a:p>
          <a:endParaRPr lang="cs-CZ"/>
        </a:p>
      </dgm:t>
    </dgm:pt>
    <dgm:pt modelId="{376C7873-BB69-4268-AC17-C17A10DE45C9}" type="sibTrans" cxnId="{A002BA60-F626-4E3C-8FD2-CEBFB82F8ECE}">
      <dgm:prSet/>
      <dgm:spPr/>
      <dgm:t>
        <a:bodyPr/>
        <a:lstStyle/>
        <a:p>
          <a:endParaRPr lang="cs-CZ"/>
        </a:p>
      </dgm:t>
    </dgm:pt>
    <dgm:pt modelId="{8E43D79C-3BED-4783-BCC7-CC23CFA54180}">
      <dgm:prSet phldrT="[Text]"/>
      <dgm:spPr/>
      <dgm:t>
        <a:bodyPr/>
        <a:lstStyle/>
        <a:p>
          <a:r>
            <a:rPr lang="cs-CZ" dirty="0"/>
            <a:t>Pracovní místo na stejné pozici</a:t>
          </a:r>
        </a:p>
      </dgm:t>
    </dgm:pt>
    <dgm:pt modelId="{CA1F1A75-9497-4B35-888F-7E28354EB958}" type="parTrans" cxnId="{BDD48BF5-4D09-4AC8-BB33-01416D1F5DBA}">
      <dgm:prSet/>
      <dgm:spPr/>
      <dgm:t>
        <a:bodyPr/>
        <a:lstStyle/>
        <a:p>
          <a:endParaRPr lang="cs-CZ"/>
        </a:p>
      </dgm:t>
    </dgm:pt>
    <dgm:pt modelId="{AAAD6D63-D8FA-4DB5-BC52-89C6F078F1D1}" type="sibTrans" cxnId="{BDD48BF5-4D09-4AC8-BB33-01416D1F5DBA}">
      <dgm:prSet/>
      <dgm:spPr/>
      <dgm:t>
        <a:bodyPr/>
        <a:lstStyle/>
        <a:p>
          <a:endParaRPr lang="cs-CZ"/>
        </a:p>
      </dgm:t>
    </dgm:pt>
    <dgm:pt modelId="{46D3ACE2-DC36-4E74-8CFA-DB604384F086}">
      <dgm:prSet phldrT="[Text]"/>
      <dgm:spPr/>
      <dgm:t>
        <a:bodyPr/>
        <a:lstStyle/>
        <a:p>
          <a:r>
            <a:rPr lang="cs-CZ" dirty="0"/>
            <a:t>Podřízené pracovní místo</a:t>
          </a:r>
        </a:p>
      </dgm:t>
    </dgm:pt>
    <dgm:pt modelId="{5A4DFBD3-38C1-45E4-AADD-5B912E9E5E4B}" type="parTrans" cxnId="{8415ACA3-D498-48E2-96A5-9809B34798B1}">
      <dgm:prSet/>
      <dgm:spPr/>
      <dgm:t>
        <a:bodyPr/>
        <a:lstStyle/>
        <a:p>
          <a:endParaRPr lang="cs-CZ"/>
        </a:p>
      </dgm:t>
    </dgm:pt>
    <dgm:pt modelId="{B1CFC794-CEDD-481A-A380-640516F31D64}" type="sibTrans" cxnId="{8415ACA3-D498-48E2-96A5-9809B34798B1}">
      <dgm:prSet/>
      <dgm:spPr/>
      <dgm:t>
        <a:bodyPr/>
        <a:lstStyle/>
        <a:p>
          <a:endParaRPr lang="cs-CZ"/>
        </a:p>
      </dgm:t>
    </dgm:pt>
    <dgm:pt modelId="{78B146D5-1D2E-4231-B690-A00C0A497CEE}" type="pres">
      <dgm:prSet presAssocID="{D5348ACD-D05A-42CF-94DE-EA34A0AF64B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3F03D5-F788-4399-A1F1-B3637FDD5308}" type="pres">
      <dgm:prSet presAssocID="{46329DBE-1E81-442D-873C-2A2C4CDBE885}" presName="root1" presStyleCnt="0"/>
      <dgm:spPr/>
    </dgm:pt>
    <dgm:pt modelId="{9DB89FB7-73D2-488A-8E0D-36B2BC214990}" type="pres">
      <dgm:prSet presAssocID="{46329DBE-1E81-442D-873C-2A2C4CDBE885}" presName="LevelOneTextNode" presStyleLbl="node0" presStyleIdx="0" presStyleCnt="1">
        <dgm:presLayoutVars>
          <dgm:chPref val="3"/>
        </dgm:presLayoutVars>
      </dgm:prSet>
      <dgm:spPr/>
    </dgm:pt>
    <dgm:pt modelId="{D915C31F-8912-477F-AEAE-374F6291F105}" type="pres">
      <dgm:prSet presAssocID="{46329DBE-1E81-442D-873C-2A2C4CDBE885}" presName="level2hierChild" presStyleCnt="0"/>
      <dgm:spPr/>
    </dgm:pt>
    <dgm:pt modelId="{D60B3DDD-0BE0-46DE-B807-6EE020AA3CD2}" type="pres">
      <dgm:prSet presAssocID="{9A43A190-50BB-4F57-B94A-52934BC19949}" presName="conn2-1" presStyleLbl="parChTrans1D2" presStyleIdx="0" presStyleCnt="2"/>
      <dgm:spPr/>
    </dgm:pt>
    <dgm:pt modelId="{69AE85B0-F2BF-428C-B8E9-1051C05C5F53}" type="pres">
      <dgm:prSet presAssocID="{9A43A190-50BB-4F57-B94A-52934BC19949}" presName="connTx" presStyleLbl="parChTrans1D2" presStyleIdx="0" presStyleCnt="2"/>
      <dgm:spPr/>
    </dgm:pt>
    <dgm:pt modelId="{0A3E2164-0481-4F9E-8389-8537131C3F22}" type="pres">
      <dgm:prSet presAssocID="{40A3729A-06AF-42CA-9771-6AAFFAF9A868}" presName="root2" presStyleCnt="0"/>
      <dgm:spPr/>
    </dgm:pt>
    <dgm:pt modelId="{ED15A82D-DA70-4454-8630-1EED28DC5E2D}" type="pres">
      <dgm:prSet presAssocID="{40A3729A-06AF-42CA-9771-6AAFFAF9A868}" presName="LevelTwoTextNode" presStyleLbl="node2" presStyleIdx="0" presStyleCnt="2">
        <dgm:presLayoutVars>
          <dgm:chPref val="3"/>
        </dgm:presLayoutVars>
      </dgm:prSet>
      <dgm:spPr/>
    </dgm:pt>
    <dgm:pt modelId="{2290988A-DBBD-457C-91C7-6690C70D7E50}" type="pres">
      <dgm:prSet presAssocID="{40A3729A-06AF-42CA-9771-6AAFFAF9A868}" presName="level3hierChild" presStyleCnt="0"/>
      <dgm:spPr/>
    </dgm:pt>
    <dgm:pt modelId="{2431028E-F0C8-4E8A-A164-A5EEB607DB2E}" type="pres">
      <dgm:prSet presAssocID="{EBEB7EFE-2929-4C42-BD8B-AB60F63C1C4B}" presName="conn2-1" presStyleLbl="parChTrans1D3" presStyleIdx="0" presStyleCnt="3"/>
      <dgm:spPr/>
    </dgm:pt>
    <dgm:pt modelId="{632729E0-DAFF-4D95-8E50-93FF37182ECD}" type="pres">
      <dgm:prSet presAssocID="{EBEB7EFE-2929-4C42-BD8B-AB60F63C1C4B}" presName="connTx" presStyleLbl="parChTrans1D3" presStyleIdx="0" presStyleCnt="3"/>
      <dgm:spPr/>
    </dgm:pt>
    <dgm:pt modelId="{80DD4CDA-9A46-4A22-9E25-79285CD0CF7D}" type="pres">
      <dgm:prSet presAssocID="{4F293814-BE31-4468-8846-9BFFD21D4731}" presName="root2" presStyleCnt="0"/>
      <dgm:spPr/>
    </dgm:pt>
    <dgm:pt modelId="{4618E63F-D767-4492-960D-7DF7F9854A76}" type="pres">
      <dgm:prSet presAssocID="{4F293814-BE31-4468-8846-9BFFD21D4731}" presName="LevelTwoTextNode" presStyleLbl="node3" presStyleIdx="0" presStyleCnt="3" custLinFactNeighborX="1695" custLinFactNeighborY="749">
        <dgm:presLayoutVars>
          <dgm:chPref val="3"/>
        </dgm:presLayoutVars>
      </dgm:prSet>
      <dgm:spPr/>
    </dgm:pt>
    <dgm:pt modelId="{9000712A-4050-43CB-BC49-8FF6E87C0438}" type="pres">
      <dgm:prSet presAssocID="{4F293814-BE31-4468-8846-9BFFD21D4731}" presName="level3hierChild" presStyleCnt="0"/>
      <dgm:spPr/>
    </dgm:pt>
    <dgm:pt modelId="{24290BDE-1920-4146-9FB3-57CA2C75D0EC}" type="pres">
      <dgm:prSet presAssocID="{23BF51AE-F007-48B3-80C8-645289C14B56}" presName="conn2-1" presStyleLbl="parChTrans1D3" presStyleIdx="1" presStyleCnt="3"/>
      <dgm:spPr/>
    </dgm:pt>
    <dgm:pt modelId="{0C1401D7-2809-4BD5-8E70-CC70D90CAB13}" type="pres">
      <dgm:prSet presAssocID="{23BF51AE-F007-48B3-80C8-645289C14B56}" presName="connTx" presStyleLbl="parChTrans1D3" presStyleIdx="1" presStyleCnt="3"/>
      <dgm:spPr/>
    </dgm:pt>
    <dgm:pt modelId="{3D4F3A5F-6869-47EB-AF70-616A91982FA9}" type="pres">
      <dgm:prSet presAssocID="{A6E699FE-3A18-4137-A42E-E6944E5E010C}" presName="root2" presStyleCnt="0"/>
      <dgm:spPr/>
    </dgm:pt>
    <dgm:pt modelId="{B17F41F6-037A-4C43-B575-B7306577B4E9}" type="pres">
      <dgm:prSet presAssocID="{A6E699FE-3A18-4137-A42E-E6944E5E010C}" presName="LevelTwoTextNode" presStyleLbl="node3" presStyleIdx="1" presStyleCnt="3">
        <dgm:presLayoutVars>
          <dgm:chPref val="3"/>
        </dgm:presLayoutVars>
      </dgm:prSet>
      <dgm:spPr/>
    </dgm:pt>
    <dgm:pt modelId="{E2889B22-0E92-4066-8BB1-4597DE7FD155}" type="pres">
      <dgm:prSet presAssocID="{A6E699FE-3A18-4137-A42E-E6944E5E010C}" presName="level3hierChild" presStyleCnt="0"/>
      <dgm:spPr/>
    </dgm:pt>
    <dgm:pt modelId="{4FCC748C-A830-4309-BF40-67BF7E225269}" type="pres">
      <dgm:prSet presAssocID="{CA1F1A75-9497-4B35-888F-7E28354EB958}" presName="conn2-1" presStyleLbl="parChTrans1D2" presStyleIdx="1" presStyleCnt="2"/>
      <dgm:spPr/>
    </dgm:pt>
    <dgm:pt modelId="{5765FF87-5455-4434-B7AB-E9206168894A}" type="pres">
      <dgm:prSet presAssocID="{CA1F1A75-9497-4B35-888F-7E28354EB958}" presName="connTx" presStyleLbl="parChTrans1D2" presStyleIdx="1" presStyleCnt="2"/>
      <dgm:spPr/>
    </dgm:pt>
    <dgm:pt modelId="{2FE58B6F-3BA3-479C-971D-A46F48098827}" type="pres">
      <dgm:prSet presAssocID="{8E43D79C-3BED-4783-BCC7-CC23CFA54180}" presName="root2" presStyleCnt="0"/>
      <dgm:spPr/>
    </dgm:pt>
    <dgm:pt modelId="{B176EBC5-8604-47CA-BCA6-B931EAEB35D2}" type="pres">
      <dgm:prSet presAssocID="{8E43D79C-3BED-4783-BCC7-CC23CFA54180}" presName="LevelTwoTextNode" presStyleLbl="node2" presStyleIdx="1" presStyleCnt="2">
        <dgm:presLayoutVars>
          <dgm:chPref val="3"/>
        </dgm:presLayoutVars>
      </dgm:prSet>
      <dgm:spPr/>
    </dgm:pt>
    <dgm:pt modelId="{7CC4105B-35B1-4638-B8D5-C04BC9219BCE}" type="pres">
      <dgm:prSet presAssocID="{8E43D79C-3BED-4783-BCC7-CC23CFA54180}" presName="level3hierChild" presStyleCnt="0"/>
      <dgm:spPr/>
    </dgm:pt>
    <dgm:pt modelId="{D1D65541-CB6E-4CDB-9D4E-F0FCE2132C74}" type="pres">
      <dgm:prSet presAssocID="{5A4DFBD3-38C1-45E4-AADD-5B912E9E5E4B}" presName="conn2-1" presStyleLbl="parChTrans1D3" presStyleIdx="2" presStyleCnt="3"/>
      <dgm:spPr/>
    </dgm:pt>
    <dgm:pt modelId="{A0BC86B5-9A3F-4F49-B4F0-108C2C23C146}" type="pres">
      <dgm:prSet presAssocID="{5A4DFBD3-38C1-45E4-AADD-5B912E9E5E4B}" presName="connTx" presStyleLbl="parChTrans1D3" presStyleIdx="2" presStyleCnt="3"/>
      <dgm:spPr/>
    </dgm:pt>
    <dgm:pt modelId="{F870726A-6D6F-4F16-B807-447309365CB8}" type="pres">
      <dgm:prSet presAssocID="{46D3ACE2-DC36-4E74-8CFA-DB604384F086}" presName="root2" presStyleCnt="0"/>
      <dgm:spPr/>
    </dgm:pt>
    <dgm:pt modelId="{86510002-461C-4DD1-B82C-B3DE3438AE58}" type="pres">
      <dgm:prSet presAssocID="{46D3ACE2-DC36-4E74-8CFA-DB604384F086}" presName="LevelTwoTextNode" presStyleLbl="node3" presStyleIdx="2" presStyleCnt="3">
        <dgm:presLayoutVars>
          <dgm:chPref val="3"/>
        </dgm:presLayoutVars>
      </dgm:prSet>
      <dgm:spPr/>
    </dgm:pt>
    <dgm:pt modelId="{658A4713-774A-4DF4-9A7A-CC6FA753C37C}" type="pres">
      <dgm:prSet presAssocID="{46D3ACE2-DC36-4E74-8CFA-DB604384F086}" presName="level3hierChild" presStyleCnt="0"/>
      <dgm:spPr/>
    </dgm:pt>
  </dgm:ptLst>
  <dgm:cxnLst>
    <dgm:cxn modelId="{511FEA0E-0081-4B75-AA53-62A9136D8328}" type="presOf" srcId="{23BF51AE-F007-48B3-80C8-645289C14B56}" destId="{24290BDE-1920-4146-9FB3-57CA2C75D0EC}" srcOrd="0" destOrd="0" presId="urn:microsoft.com/office/officeart/2005/8/layout/hierarchy2"/>
    <dgm:cxn modelId="{3782531C-7750-4FF2-9B4F-D3240D7F7C76}" type="presOf" srcId="{5A4DFBD3-38C1-45E4-AADD-5B912E9E5E4B}" destId="{A0BC86B5-9A3F-4F49-B4F0-108C2C23C146}" srcOrd="1" destOrd="0" presId="urn:microsoft.com/office/officeart/2005/8/layout/hierarchy2"/>
    <dgm:cxn modelId="{1A027D22-0D7E-4939-8C06-CFC30D83950F}" type="presOf" srcId="{9A43A190-50BB-4F57-B94A-52934BC19949}" destId="{69AE85B0-F2BF-428C-B8E9-1051C05C5F53}" srcOrd="1" destOrd="0" presId="urn:microsoft.com/office/officeart/2005/8/layout/hierarchy2"/>
    <dgm:cxn modelId="{0ACFFC2A-EDE0-470D-8D41-2ED63F7CF83A}" type="presOf" srcId="{9A43A190-50BB-4F57-B94A-52934BC19949}" destId="{D60B3DDD-0BE0-46DE-B807-6EE020AA3CD2}" srcOrd="0" destOrd="0" presId="urn:microsoft.com/office/officeart/2005/8/layout/hierarchy2"/>
    <dgm:cxn modelId="{B7C32836-67B2-42C3-9263-F7CF650B7F01}" srcId="{46329DBE-1E81-442D-873C-2A2C4CDBE885}" destId="{40A3729A-06AF-42CA-9771-6AAFFAF9A868}" srcOrd="0" destOrd="0" parTransId="{9A43A190-50BB-4F57-B94A-52934BC19949}" sibTransId="{B87BFD52-E15A-41B2-BEF8-DE58BE65932C}"/>
    <dgm:cxn modelId="{4A0B9738-662A-4F16-B3A9-4C2C56CE5C84}" type="presOf" srcId="{5A4DFBD3-38C1-45E4-AADD-5B912E9E5E4B}" destId="{D1D65541-CB6E-4CDB-9D4E-F0FCE2132C74}" srcOrd="0" destOrd="0" presId="urn:microsoft.com/office/officeart/2005/8/layout/hierarchy2"/>
    <dgm:cxn modelId="{0661433A-1BBE-43B6-8731-D0A8CFE86838}" type="presOf" srcId="{CA1F1A75-9497-4B35-888F-7E28354EB958}" destId="{4FCC748C-A830-4309-BF40-67BF7E225269}" srcOrd="0" destOrd="0" presId="urn:microsoft.com/office/officeart/2005/8/layout/hierarchy2"/>
    <dgm:cxn modelId="{A002BA60-F626-4E3C-8FD2-CEBFB82F8ECE}" srcId="{40A3729A-06AF-42CA-9771-6AAFFAF9A868}" destId="{A6E699FE-3A18-4137-A42E-E6944E5E010C}" srcOrd="1" destOrd="0" parTransId="{23BF51AE-F007-48B3-80C8-645289C14B56}" sibTransId="{376C7873-BB69-4268-AC17-C17A10DE45C9}"/>
    <dgm:cxn modelId="{35BCEE45-B528-4211-9A73-9A7AEACB80A8}" type="presOf" srcId="{CA1F1A75-9497-4B35-888F-7E28354EB958}" destId="{5765FF87-5455-4434-B7AB-E9206168894A}" srcOrd="1" destOrd="0" presId="urn:microsoft.com/office/officeart/2005/8/layout/hierarchy2"/>
    <dgm:cxn modelId="{3130564B-1F3E-4CE3-84BE-F7EDEFBEBE5F}" type="presOf" srcId="{46D3ACE2-DC36-4E74-8CFA-DB604384F086}" destId="{86510002-461C-4DD1-B82C-B3DE3438AE58}" srcOrd="0" destOrd="0" presId="urn:microsoft.com/office/officeart/2005/8/layout/hierarchy2"/>
    <dgm:cxn modelId="{2AF2896D-B861-408F-B901-5A597653EC3E}" type="presOf" srcId="{23BF51AE-F007-48B3-80C8-645289C14B56}" destId="{0C1401D7-2809-4BD5-8E70-CC70D90CAB13}" srcOrd="1" destOrd="0" presId="urn:microsoft.com/office/officeart/2005/8/layout/hierarchy2"/>
    <dgm:cxn modelId="{CF9E6F6E-0C3A-4CFD-9F67-09A0623D6F42}" type="presOf" srcId="{D5348ACD-D05A-42CF-94DE-EA34A0AF64B1}" destId="{78B146D5-1D2E-4231-B690-A00C0A497CEE}" srcOrd="0" destOrd="0" presId="urn:microsoft.com/office/officeart/2005/8/layout/hierarchy2"/>
    <dgm:cxn modelId="{B2F2A373-2131-42E4-92E2-590F02672ECE}" type="presOf" srcId="{40A3729A-06AF-42CA-9771-6AAFFAF9A868}" destId="{ED15A82D-DA70-4454-8630-1EED28DC5E2D}" srcOrd="0" destOrd="0" presId="urn:microsoft.com/office/officeart/2005/8/layout/hierarchy2"/>
    <dgm:cxn modelId="{7B4F3C98-4BFA-4B8B-958D-87B5B903806C}" type="presOf" srcId="{A6E699FE-3A18-4137-A42E-E6944E5E010C}" destId="{B17F41F6-037A-4C43-B575-B7306577B4E9}" srcOrd="0" destOrd="0" presId="urn:microsoft.com/office/officeart/2005/8/layout/hierarchy2"/>
    <dgm:cxn modelId="{8415ACA3-D498-48E2-96A5-9809B34798B1}" srcId="{8E43D79C-3BED-4783-BCC7-CC23CFA54180}" destId="{46D3ACE2-DC36-4E74-8CFA-DB604384F086}" srcOrd="0" destOrd="0" parTransId="{5A4DFBD3-38C1-45E4-AADD-5B912E9E5E4B}" sibTransId="{B1CFC794-CEDD-481A-A380-640516F31D64}"/>
    <dgm:cxn modelId="{69A6DFAE-ADE1-4A80-93EC-6A293C514266}" srcId="{40A3729A-06AF-42CA-9771-6AAFFAF9A868}" destId="{4F293814-BE31-4468-8846-9BFFD21D4731}" srcOrd="0" destOrd="0" parTransId="{EBEB7EFE-2929-4C42-BD8B-AB60F63C1C4B}" sibTransId="{4B1750AF-2911-4483-8E4A-DCA63B094D17}"/>
    <dgm:cxn modelId="{E1C787B1-6394-4FE8-BDFA-F083B8F7549E}" srcId="{D5348ACD-D05A-42CF-94DE-EA34A0AF64B1}" destId="{46329DBE-1E81-442D-873C-2A2C4CDBE885}" srcOrd="0" destOrd="0" parTransId="{025AA88D-E870-4D8F-BA58-7393B08E0286}" sibTransId="{0DA6FCAD-960D-466E-9A42-88FF3E34A957}"/>
    <dgm:cxn modelId="{0A74D7D8-D371-4B6C-8AD7-0ABFEC20BADB}" type="presOf" srcId="{8E43D79C-3BED-4783-BCC7-CC23CFA54180}" destId="{B176EBC5-8604-47CA-BCA6-B931EAEB35D2}" srcOrd="0" destOrd="0" presId="urn:microsoft.com/office/officeart/2005/8/layout/hierarchy2"/>
    <dgm:cxn modelId="{A910B1DC-3A77-463D-9368-57119A0EF426}" type="presOf" srcId="{4F293814-BE31-4468-8846-9BFFD21D4731}" destId="{4618E63F-D767-4492-960D-7DF7F9854A76}" srcOrd="0" destOrd="0" presId="urn:microsoft.com/office/officeart/2005/8/layout/hierarchy2"/>
    <dgm:cxn modelId="{CAA96DF3-C8B2-4FAC-91D5-C7FBD6645CF5}" type="presOf" srcId="{EBEB7EFE-2929-4C42-BD8B-AB60F63C1C4B}" destId="{632729E0-DAFF-4D95-8E50-93FF37182ECD}" srcOrd="1" destOrd="0" presId="urn:microsoft.com/office/officeart/2005/8/layout/hierarchy2"/>
    <dgm:cxn modelId="{BDD48BF5-4D09-4AC8-BB33-01416D1F5DBA}" srcId="{46329DBE-1E81-442D-873C-2A2C4CDBE885}" destId="{8E43D79C-3BED-4783-BCC7-CC23CFA54180}" srcOrd="1" destOrd="0" parTransId="{CA1F1A75-9497-4B35-888F-7E28354EB958}" sibTransId="{AAAD6D63-D8FA-4DB5-BC52-89C6F078F1D1}"/>
    <dgm:cxn modelId="{347527F6-691F-4D2A-907F-063028DF4A52}" type="presOf" srcId="{EBEB7EFE-2929-4C42-BD8B-AB60F63C1C4B}" destId="{2431028E-F0C8-4E8A-A164-A5EEB607DB2E}" srcOrd="0" destOrd="0" presId="urn:microsoft.com/office/officeart/2005/8/layout/hierarchy2"/>
    <dgm:cxn modelId="{290C4FFB-AEBD-4421-B42B-30D2B31C8510}" type="presOf" srcId="{46329DBE-1E81-442D-873C-2A2C4CDBE885}" destId="{9DB89FB7-73D2-488A-8E0D-36B2BC214990}" srcOrd="0" destOrd="0" presId="urn:microsoft.com/office/officeart/2005/8/layout/hierarchy2"/>
    <dgm:cxn modelId="{EAECA894-6C8A-4BA0-9EF8-A9ED20022E26}" type="presParOf" srcId="{78B146D5-1D2E-4231-B690-A00C0A497CEE}" destId="{F53F03D5-F788-4399-A1F1-B3637FDD5308}" srcOrd="0" destOrd="0" presId="urn:microsoft.com/office/officeart/2005/8/layout/hierarchy2"/>
    <dgm:cxn modelId="{ED5BB4E3-BC67-4FF5-9170-927B40A18A03}" type="presParOf" srcId="{F53F03D5-F788-4399-A1F1-B3637FDD5308}" destId="{9DB89FB7-73D2-488A-8E0D-36B2BC214990}" srcOrd="0" destOrd="0" presId="urn:microsoft.com/office/officeart/2005/8/layout/hierarchy2"/>
    <dgm:cxn modelId="{B8ACE346-365D-4275-A133-F4D2D83D637D}" type="presParOf" srcId="{F53F03D5-F788-4399-A1F1-B3637FDD5308}" destId="{D915C31F-8912-477F-AEAE-374F6291F105}" srcOrd="1" destOrd="0" presId="urn:microsoft.com/office/officeart/2005/8/layout/hierarchy2"/>
    <dgm:cxn modelId="{C69DAC5E-FA23-4671-93EB-9EE0DE187847}" type="presParOf" srcId="{D915C31F-8912-477F-AEAE-374F6291F105}" destId="{D60B3DDD-0BE0-46DE-B807-6EE020AA3CD2}" srcOrd="0" destOrd="0" presId="urn:microsoft.com/office/officeart/2005/8/layout/hierarchy2"/>
    <dgm:cxn modelId="{019D32EB-7A8D-4758-A1F8-0B3B24F8505A}" type="presParOf" srcId="{D60B3DDD-0BE0-46DE-B807-6EE020AA3CD2}" destId="{69AE85B0-F2BF-428C-B8E9-1051C05C5F53}" srcOrd="0" destOrd="0" presId="urn:microsoft.com/office/officeart/2005/8/layout/hierarchy2"/>
    <dgm:cxn modelId="{CD9920D8-3A24-44FE-A5E6-F50BC9CDCE9F}" type="presParOf" srcId="{D915C31F-8912-477F-AEAE-374F6291F105}" destId="{0A3E2164-0481-4F9E-8389-8537131C3F22}" srcOrd="1" destOrd="0" presId="urn:microsoft.com/office/officeart/2005/8/layout/hierarchy2"/>
    <dgm:cxn modelId="{30EA32A6-0978-4BEA-A61E-472C3FC90F3F}" type="presParOf" srcId="{0A3E2164-0481-4F9E-8389-8537131C3F22}" destId="{ED15A82D-DA70-4454-8630-1EED28DC5E2D}" srcOrd="0" destOrd="0" presId="urn:microsoft.com/office/officeart/2005/8/layout/hierarchy2"/>
    <dgm:cxn modelId="{D55A170C-EC38-4D4A-B6FD-04746604AE9F}" type="presParOf" srcId="{0A3E2164-0481-4F9E-8389-8537131C3F22}" destId="{2290988A-DBBD-457C-91C7-6690C70D7E50}" srcOrd="1" destOrd="0" presId="urn:microsoft.com/office/officeart/2005/8/layout/hierarchy2"/>
    <dgm:cxn modelId="{04E98B0A-9FD5-4C2D-BCE7-3631B7FB1836}" type="presParOf" srcId="{2290988A-DBBD-457C-91C7-6690C70D7E50}" destId="{2431028E-F0C8-4E8A-A164-A5EEB607DB2E}" srcOrd="0" destOrd="0" presId="urn:microsoft.com/office/officeart/2005/8/layout/hierarchy2"/>
    <dgm:cxn modelId="{CDB7F194-38F4-411E-B3C5-8E70D7E62421}" type="presParOf" srcId="{2431028E-F0C8-4E8A-A164-A5EEB607DB2E}" destId="{632729E0-DAFF-4D95-8E50-93FF37182ECD}" srcOrd="0" destOrd="0" presId="urn:microsoft.com/office/officeart/2005/8/layout/hierarchy2"/>
    <dgm:cxn modelId="{9A6C1AC5-8875-4CAE-B6D8-A8C221DFD010}" type="presParOf" srcId="{2290988A-DBBD-457C-91C7-6690C70D7E50}" destId="{80DD4CDA-9A46-4A22-9E25-79285CD0CF7D}" srcOrd="1" destOrd="0" presId="urn:microsoft.com/office/officeart/2005/8/layout/hierarchy2"/>
    <dgm:cxn modelId="{D5BDFE23-E757-4748-97B0-323B0C3ABF35}" type="presParOf" srcId="{80DD4CDA-9A46-4A22-9E25-79285CD0CF7D}" destId="{4618E63F-D767-4492-960D-7DF7F9854A76}" srcOrd="0" destOrd="0" presId="urn:microsoft.com/office/officeart/2005/8/layout/hierarchy2"/>
    <dgm:cxn modelId="{F7740635-5074-40A4-BADE-F9691F317952}" type="presParOf" srcId="{80DD4CDA-9A46-4A22-9E25-79285CD0CF7D}" destId="{9000712A-4050-43CB-BC49-8FF6E87C0438}" srcOrd="1" destOrd="0" presId="urn:microsoft.com/office/officeart/2005/8/layout/hierarchy2"/>
    <dgm:cxn modelId="{0168F5E7-047D-47C4-AE51-3E37B8872C30}" type="presParOf" srcId="{2290988A-DBBD-457C-91C7-6690C70D7E50}" destId="{24290BDE-1920-4146-9FB3-57CA2C75D0EC}" srcOrd="2" destOrd="0" presId="urn:microsoft.com/office/officeart/2005/8/layout/hierarchy2"/>
    <dgm:cxn modelId="{9D23837F-B70E-42E4-AC23-3306804D9FC2}" type="presParOf" srcId="{24290BDE-1920-4146-9FB3-57CA2C75D0EC}" destId="{0C1401D7-2809-4BD5-8E70-CC70D90CAB13}" srcOrd="0" destOrd="0" presId="urn:microsoft.com/office/officeart/2005/8/layout/hierarchy2"/>
    <dgm:cxn modelId="{13934D9C-134B-499D-B5DE-D987E6CAE30F}" type="presParOf" srcId="{2290988A-DBBD-457C-91C7-6690C70D7E50}" destId="{3D4F3A5F-6869-47EB-AF70-616A91982FA9}" srcOrd="3" destOrd="0" presId="urn:microsoft.com/office/officeart/2005/8/layout/hierarchy2"/>
    <dgm:cxn modelId="{A36A4207-8853-4731-9D64-5A9246FE6C51}" type="presParOf" srcId="{3D4F3A5F-6869-47EB-AF70-616A91982FA9}" destId="{B17F41F6-037A-4C43-B575-B7306577B4E9}" srcOrd="0" destOrd="0" presId="urn:microsoft.com/office/officeart/2005/8/layout/hierarchy2"/>
    <dgm:cxn modelId="{161272FA-A577-48BC-83A3-48951E40AB91}" type="presParOf" srcId="{3D4F3A5F-6869-47EB-AF70-616A91982FA9}" destId="{E2889B22-0E92-4066-8BB1-4597DE7FD155}" srcOrd="1" destOrd="0" presId="urn:microsoft.com/office/officeart/2005/8/layout/hierarchy2"/>
    <dgm:cxn modelId="{43826E5A-DB96-4FA4-8F26-99CCE34F827E}" type="presParOf" srcId="{D915C31F-8912-477F-AEAE-374F6291F105}" destId="{4FCC748C-A830-4309-BF40-67BF7E225269}" srcOrd="2" destOrd="0" presId="urn:microsoft.com/office/officeart/2005/8/layout/hierarchy2"/>
    <dgm:cxn modelId="{31BBB3D9-A0F0-4E67-B4CD-C4C517EB4957}" type="presParOf" srcId="{4FCC748C-A830-4309-BF40-67BF7E225269}" destId="{5765FF87-5455-4434-B7AB-E9206168894A}" srcOrd="0" destOrd="0" presId="urn:microsoft.com/office/officeart/2005/8/layout/hierarchy2"/>
    <dgm:cxn modelId="{5B39734D-E4B2-4BC2-877E-582DDBCFBE2C}" type="presParOf" srcId="{D915C31F-8912-477F-AEAE-374F6291F105}" destId="{2FE58B6F-3BA3-479C-971D-A46F48098827}" srcOrd="3" destOrd="0" presId="urn:microsoft.com/office/officeart/2005/8/layout/hierarchy2"/>
    <dgm:cxn modelId="{E8D5E23D-2F07-4B38-A970-789F6CEB012A}" type="presParOf" srcId="{2FE58B6F-3BA3-479C-971D-A46F48098827}" destId="{B176EBC5-8604-47CA-BCA6-B931EAEB35D2}" srcOrd="0" destOrd="0" presId="urn:microsoft.com/office/officeart/2005/8/layout/hierarchy2"/>
    <dgm:cxn modelId="{0576514B-3573-4114-BD63-9A1EAF56731F}" type="presParOf" srcId="{2FE58B6F-3BA3-479C-971D-A46F48098827}" destId="{7CC4105B-35B1-4638-B8D5-C04BC9219BCE}" srcOrd="1" destOrd="0" presId="urn:microsoft.com/office/officeart/2005/8/layout/hierarchy2"/>
    <dgm:cxn modelId="{263D9A85-897B-41C9-B7FF-D9EE664AB76F}" type="presParOf" srcId="{7CC4105B-35B1-4638-B8D5-C04BC9219BCE}" destId="{D1D65541-CB6E-4CDB-9D4E-F0FCE2132C74}" srcOrd="0" destOrd="0" presId="urn:microsoft.com/office/officeart/2005/8/layout/hierarchy2"/>
    <dgm:cxn modelId="{2B86C44B-696B-407C-9E30-7CA4F67CAFF2}" type="presParOf" srcId="{D1D65541-CB6E-4CDB-9D4E-F0FCE2132C74}" destId="{A0BC86B5-9A3F-4F49-B4F0-108C2C23C146}" srcOrd="0" destOrd="0" presId="urn:microsoft.com/office/officeart/2005/8/layout/hierarchy2"/>
    <dgm:cxn modelId="{5997553F-C3F6-4BC5-8B79-00F252FF9660}" type="presParOf" srcId="{7CC4105B-35B1-4638-B8D5-C04BC9219BCE}" destId="{F870726A-6D6F-4F16-B807-447309365CB8}" srcOrd="1" destOrd="0" presId="urn:microsoft.com/office/officeart/2005/8/layout/hierarchy2"/>
    <dgm:cxn modelId="{EB91054E-5BF4-4465-9636-C2CC94286DFE}" type="presParOf" srcId="{F870726A-6D6F-4F16-B807-447309365CB8}" destId="{86510002-461C-4DD1-B82C-B3DE3438AE58}" srcOrd="0" destOrd="0" presId="urn:microsoft.com/office/officeart/2005/8/layout/hierarchy2"/>
    <dgm:cxn modelId="{92901543-7CFD-4A8E-B1A5-69E08F7A8A93}" type="presParOf" srcId="{F870726A-6D6F-4F16-B807-447309365CB8}" destId="{658A4713-774A-4DF4-9A7A-CC6FA753C3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71C14-97B0-48BD-AD75-07CA6406B7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6664FE-C1E8-4B4E-BA16-6D5F4F72D8E5}">
      <dgm:prSet phldrT="[Text]"/>
      <dgm:spPr/>
      <dgm:t>
        <a:bodyPr/>
        <a:lstStyle/>
        <a:p>
          <a:r>
            <a:rPr lang="cs-CZ" dirty="0"/>
            <a:t>PRACOVNÍ MÍSTO</a:t>
          </a:r>
        </a:p>
      </dgm:t>
    </dgm:pt>
    <dgm:pt modelId="{E8EC31CC-168C-4356-908B-68F42F37E9AB}" type="parTrans" cxnId="{EFB3BF57-3F2D-41A4-BF26-81F8800DB81E}">
      <dgm:prSet/>
      <dgm:spPr/>
      <dgm:t>
        <a:bodyPr/>
        <a:lstStyle/>
        <a:p>
          <a:endParaRPr lang="cs-CZ"/>
        </a:p>
      </dgm:t>
    </dgm:pt>
    <dgm:pt modelId="{621194C6-9378-435E-AE39-C8A31907DCE1}" type="sibTrans" cxnId="{EFB3BF57-3F2D-41A4-BF26-81F8800DB81E}">
      <dgm:prSet/>
      <dgm:spPr/>
      <dgm:t>
        <a:bodyPr/>
        <a:lstStyle/>
        <a:p>
          <a:endParaRPr lang="cs-CZ"/>
        </a:p>
      </dgm:t>
    </dgm:pt>
    <dgm:pt modelId="{60255634-7C9F-4B80-AB49-F75665DFE231}">
      <dgm:prSet phldrT="[Text]"/>
      <dgm:spPr/>
      <dgm:t>
        <a:bodyPr/>
        <a:lstStyle/>
        <a:p>
          <a:r>
            <a:rPr lang="cs-CZ" dirty="0"/>
            <a:t>Úkoly a povinnosti</a:t>
          </a:r>
        </a:p>
      </dgm:t>
    </dgm:pt>
    <dgm:pt modelId="{34C4A43A-5233-4D5F-8DD4-FD6A9FFA3394}" type="parTrans" cxnId="{2D4E453A-2F3E-4E2D-81D6-177B25FDC344}">
      <dgm:prSet/>
      <dgm:spPr/>
      <dgm:t>
        <a:bodyPr/>
        <a:lstStyle/>
        <a:p>
          <a:endParaRPr lang="cs-CZ"/>
        </a:p>
      </dgm:t>
    </dgm:pt>
    <dgm:pt modelId="{EF219D1E-A359-45BC-8873-9C78550B1D87}" type="sibTrans" cxnId="{2D4E453A-2F3E-4E2D-81D6-177B25FDC344}">
      <dgm:prSet/>
      <dgm:spPr/>
      <dgm:t>
        <a:bodyPr/>
        <a:lstStyle/>
        <a:p>
          <a:endParaRPr lang="cs-CZ"/>
        </a:p>
      </dgm:t>
    </dgm:pt>
    <dgm:pt modelId="{EFD57DF8-E1CE-4A6F-A947-1BC3027DB4A4}">
      <dgm:prSet phldrT="[Text]"/>
      <dgm:spPr/>
      <dgm:t>
        <a:bodyPr/>
        <a:lstStyle/>
        <a:p>
          <a:r>
            <a:rPr lang="cs-CZ" dirty="0"/>
            <a:t>Pravomoci a odpovědnost</a:t>
          </a:r>
        </a:p>
      </dgm:t>
    </dgm:pt>
    <dgm:pt modelId="{63C68340-2723-42BE-BAF0-9DC25077817B}" type="parTrans" cxnId="{C4616704-CF1D-4D20-BA80-B9E7598E153C}">
      <dgm:prSet/>
      <dgm:spPr/>
      <dgm:t>
        <a:bodyPr/>
        <a:lstStyle/>
        <a:p>
          <a:endParaRPr lang="cs-CZ"/>
        </a:p>
      </dgm:t>
    </dgm:pt>
    <dgm:pt modelId="{CA7CE3D1-BC66-44EC-BCF7-B187C11B45B1}" type="sibTrans" cxnId="{C4616704-CF1D-4D20-BA80-B9E7598E153C}">
      <dgm:prSet/>
      <dgm:spPr/>
      <dgm:t>
        <a:bodyPr/>
        <a:lstStyle/>
        <a:p>
          <a:endParaRPr lang="cs-CZ"/>
        </a:p>
      </dgm:t>
    </dgm:pt>
    <dgm:pt modelId="{DEFE479E-AA39-4776-A712-849D027CC89A}">
      <dgm:prSet phldrT="[Text]"/>
      <dgm:spPr/>
      <dgm:t>
        <a:bodyPr/>
        <a:lstStyle/>
        <a:p>
          <a:endParaRPr lang="cs-CZ" dirty="0"/>
        </a:p>
        <a:p>
          <a:r>
            <a:rPr lang="cs-CZ" dirty="0"/>
            <a:t>Využívané zdroje</a:t>
          </a:r>
        </a:p>
      </dgm:t>
    </dgm:pt>
    <dgm:pt modelId="{0803A0CC-5AA7-42CE-8522-4FE08FEE08AC}" type="parTrans" cxnId="{15D6B85C-3311-4E68-BE2E-72A0E8CADB87}">
      <dgm:prSet/>
      <dgm:spPr/>
      <dgm:t>
        <a:bodyPr/>
        <a:lstStyle/>
        <a:p>
          <a:endParaRPr lang="cs-CZ"/>
        </a:p>
      </dgm:t>
    </dgm:pt>
    <dgm:pt modelId="{34FAB9E1-3326-4797-857D-0ADF9992A787}" type="sibTrans" cxnId="{15D6B85C-3311-4E68-BE2E-72A0E8CADB87}">
      <dgm:prSet/>
      <dgm:spPr/>
      <dgm:t>
        <a:bodyPr/>
        <a:lstStyle/>
        <a:p>
          <a:endParaRPr lang="cs-CZ"/>
        </a:p>
      </dgm:t>
    </dgm:pt>
    <dgm:pt modelId="{5F9A6B49-DC1E-480F-884F-029ECCD8B3F2}">
      <dgm:prSet phldrT="[Text]"/>
      <dgm:spPr/>
      <dgm:t>
        <a:bodyPr/>
        <a:lstStyle/>
        <a:p>
          <a:r>
            <a:rPr lang="cs-CZ" dirty="0"/>
            <a:t>Podmínky vykonávání práce  </a:t>
          </a:r>
        </a:p>
      </dgm:t>
    </dgm:pt>
    <dgm:pt modelId="{10AEBE56-DB61-498B-9F2B-FDC7600E5D85}" type="parTrans" cxnId="{C7E4976D-77A8-4420-8578-E404E2840505}">
      <dgm:prSet/>
      <dgm:spPr/>
      <dgm:t>
        <a:bodyPr/>
        <a:lstStyle/>
        <a:p>
          <a:endParaRPr lang="cs-CZ"/>
        </a:p>
      </dgm:t>
    </dgm:pt>
    <dgm:pt modelId="{D4A9BD2E-A92F-4915-8C55-C5AD6D9E02FE}" type="sibTrans" cxnId="{C7E4976D-77A8-4420-8578-E404E2840505}">
      <dgm:prSet/>
      <dgm:spPr/>
      <dgm:t>
        <a:bodyPr/>
        <a:lstStyle/>
        <a:p>
          <a:endParaRPr lang="cs-CZ"/>
        </a:p>
      </dgm:t>
    </dgm:pt>
    <dgm:pt modelId="{431C4AAB-BA6E-4B7A-9D88-E028D2E09F64}">
      <dgm:prSet phldrT="[Text]"/>
      <dgm:spPr/>
      <dgm:t>
        <a:bodyPr/>
        <a:lstStyle/>
        <a:p>
          <a:r>
            <a:rPr lang="cs-CZ" dirty="0"/>
            <a:t>Požadavky na pracovníka</a:t>
          </a:r>
        </a:p>
      </dgm:t>
    </dgm:pt>
    <dgm:pt modelId="{451654EA-1DD9-40B5-B77B-ED84617C5B09}" type="parTrans" cxnId="{4F355E4A-0FAE-436F-92E4-CEC5B95617AD}">
      <dgm:prSet/>
      <dgm:spPr/>
      <dgm:t>
        <a:bodyPr/>
        <a:lstStyle/>
        <a:p>
          <a:endParaRPr lang="cs-CZ"/>
        </a:p>
      </dgm:t>
    </dgm:pt>
    <dgm:pt modelId="{38A267CC-3E32-4C85-B3DC-66AB0CFD96B6}" type="sibTrans" cxnId="{4F355E4A-0FAE-436F-92E4-CEC5B95617AD}">
      <dgm:prSet/>
      <dgm:spPr/>
      <dgm:t>
        <a:bodyPr/>
        <a:lstStyle/>
        <a:p>
          <a:endParaRPr lang="cs-CZ"/>
        </a:p>
      </dgm:t>
    </dgm:pt>
    <dgm:pt modelId="{0EA717B1-DFFE-412F-850A-8C42658D6780}" type="pres">
      <dgm:prSet presAssocID="{A0B71C14-97B0-48BD-AD75-07CA6406B7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92C683-06F5-48FD-A7E2-33D0EA1A22E6}" type="pres">
      <dgm:prSet presAssocID="{666664FE-C1E8-4B4E-BA16-6D5F4F72D8E5}" presName="root1" presStyleCnt="0"/>
      <dgm:spPr/>
    </dgm:pt>
    <dgm:pt modelId="{4B0CFC9D-0F22-4EB4-B547-CC38AB4BF816}" type="pres">
      <dgm:prSet presAssocID="{666664FE-C1E8-4B4E-BA16-6D5F4F72D8E5}" presName="LevelOneTextNode" presStyleLbl="node0" presStyleIdx="0" presStyleCnt="1">
        <dgm:presLayoutVars>
          <dgm:chPref val="3"/>
        </dgm:presLayoutVars>
      </dgm:prSet>
      <dgm:spPr/>
    </dgm:pt>
    <dgm:pt modelId="{CB45F90E-C702-4B2C-89F5-7F64803D1B21}" type="pres">
      <dgm:prSet presAssocID="{666664FE-C1E8-4B4E-BA16-6D5F4F72D8E5}" presName="level2hierChild" presStyleCnt="0"/>
      <dgm:spPr/>
    </dgm:pt>
    <dgm:pt modelId="{1BA3A6E6-73A2-4132-8339-1A5E54369745}" type="pres">
      <dgm:prSet presAssocID="{34C4A43A-5233-4D5F-8DD4-FD6A9FFA3394}" presName="conn2-1" presStyleLbl="parChTrans1D2" presStyleIdx="0" presStyleCnt="5"/>
      <dgm:spPr/>
    </dgm:pt>
    <dgm:pt modelId="{60A2070D-D570-4E3C-BC41-84F50174EE06}" type="pres">
      <dgm:prSet presAssocID="{34C4A43A-5233-4D5F-8DD4-FD6A9FFA3394}" presName="connTx" presStyleLbl="parChTrans1D2" presStyleIdx="0" presStyleCnt="5"/>
      <dgm:spPr/>
    </dgm:pt>
    <dgm:pt modelId="{D6F6AA49-66F7-4CE6-BB66-EE2E06A132D5}" type="pres">
      <dgm:prSet presAssocID="{60255634-7C9F-4B80-AB49-F75665DFE231}" presName="root2" presStyleCnt="0"/>
      <dgm:spPr/>
    </dgm:pt>
    <dgm:pt modelId="{A96C6CA0-EC34-4A20-81B3-47E8B16E06FA}" type="pres">
      <dgm:prSet presAssocID="{60255634-7C9F-4B80-AB49-F75665DFE231}" presName="LevelTwoTextNode" presStyleLbl="node2" presStyleIdx="0" presStyleCnt="5">
        <dgm:presLayoutVars>
          <dgm:chPref val="3"/>
        </dgm:presLayoutVars>
      </dgm:prSet>
      <dgm:spPr/>
    </dgm:pt>
    <dgm:pt modelId="{F92AB126-4B66-4C9A-B1A2-8446F3614AB8}" type="pres">
      <dgm:prSet presAssocID="{60255634-7C9F-4B80-AB49-F75665DFE231}" presName="level3hierChild" presStyleCnt="0"/>
      <dgm:spPr/>
    </dgm:pt>
    <dgm:pt modelId="{010B1FBC-C688-43E7-952E-77C52410108F}" type="pres">
      <dgm:prSet presAssocID="{63C68340-2723-42BE-BAF0-9DC25077817B}" presName="conn2-1" presStyleLbl="parChTrans1D2" presStyleIdx="1" presStyleCnt="5"/>
      <dgm:spPr/>
    </dgm:pt>
    <dgm:pt modelId="{9BDA772C-41E8-4B62-846F-807466F7DD15}" type="pres">
      <dgm:prSet presAssocID="{63C68340-2723-42BE-BAF0-9DC25077817B}" presName="connTx" presStyleLbl="parChTrans1D2" presStyleIdx="1" presStyleCnt="5"/>
      <dgm:spPr/>
    </dgm:pt>
    <dgm:pt modelId="{CED4D469-2B5F-43C3-9FAC-468649C3CB25}" type="pres">
      <dgm:prSet presAssocID="{EFD57DF8-E1CE-4A6F-A947-1BC3027DB4A4}" presName="root2" presStyleCnt="0"/>
      <dgm:spPr/>
    </dgm:pt>
    <dgm:pt modelId="{87D3B39E-7537-4E78-9094-38C25E6EC608}" type="pres">
      <dgm:prSet presAssocID="{EFD57DF8-E1CE-4A6F-A947-1BC3027DB4A4}" presName="LevelTwoTextNode" presStyleLbl="node2" presStyleIdx="1" presStyleCnt="5">
        <dgm:presLayoutVars>
          <dgm:chPref val="3"/>
        </dgm:presLayoutVars>
      </dgm:prSet>
      <dgm:spPr/>
    </dgm:pt>
    <dgm:pt modelId="{FEE39AC8-6E88-4A54-B8E8-92D5F0D8B839}" type="pres">
      <dgm:prSet presAssocID="{EFD57DF8-E1CE-4A6F-A947-1BC3027DB4A4}" presName="level3hierChild" presStyleCnt="0"/>
      <dgm:spPr/>
    </dgm:pt>
    <dgm:pt modelId="{35859F52-EDE7-4997-8CDA-409A856A906C}" type="pres">
      <dgm:prSet presAssocID="{10AEBE56-DB61-498B-9F2B-FDC7600E5D85}" presName="conn2-1" presStyleLbl="parChTrans1D2" presStyleIdx="2" presStyleCnt="5"/>
      <dgm:spPr/>
    </dgm:pt>
    <dgm:pt modelId="{25174AD1-E6D8-4FD6-B127-75CFB31105A9}" type="pres">
      <dgm:prSet presAssocID="{10AEBE56-DB61-498B-9F2B-FDC7600E5D85}" presName="connTx" presStyleLbl="parChTrans1D2" presStyleIdx="2" presStyleCnt="5"/>
      <dgm:spPr/>
    </dgm:pt>
    <dgm:pt modelId="{A75BE629-1620-496A-8756-2C90701E1AC0}" type="pres">
      <dgm:prSet presAssocID="{5F9A6B49-DC1E-480F-884F-029ECCD8B3F2}" presName="root2" presStyleCnt="0"/>
      <dgm:spPr/>
    </dgm:pt>
    <dgm:pt modelId="{57A27B94-3FD2-4F32-BC38-D7B093216505}" type="pres">
      <dgm:prSet presAssocID="{5F9A6B49-DC1E-480F-884F-029ECCD8B3F2}" presName="LevelTwoTextNode" presStyleLbl="node2" presStyleIdx="2" presStyleCnt="5">
        <dgm:presLayoutVars>
          <dgm:chPref val="3"/>
        </dgm:presLayoutVars>
      </dgm:prSet>
      <dgm:spPr/>
    </dgm:pt>
    <dgm:pt modelId="{17DDF409-099B-4138-9E33-1A3C3A7A277D}" type="pres">
      <dgm:prSet presAssocID="{5F9A6B49-DC1E-480F-884F-029ECCD8B3F2}" presName="level3hierChild" presStyleCnt="0"/>
      <dgm:spPr/>
    </dgm:pt>
    <dgm:pt modelId="{C0D55094-50FC-4E6E-AA67-5C9DB68BFBAE}" type="pres">
      <dgm:prSet presAssocID="{451654EA-1DD9-40B5-B77B-ED84617C5B09}" presName="conn2-1" presStyleLbl="parChTrans1D2" presStyleIdx="3" presStyleCnt="5"/>
      <dgm:spPr/>
    </dgm:pt>
    <dgm:pt modelId="{41F7F31D-083E-4B62-B497-1642DEF5175A}" type="pres">
      <dgm:prSet presAssocID="{451654EA-1DD9-40B5-B77B-ED84617C5B09}" presName="connTx" presStyleLbl="parChTrans1D2" presStyleIdx="3" presStyleCnt="5"/>
      <dgm:spPr/>
    </dgm:pt>
    <dgm:pt modelId="{9EEA78A6-BAAF-4D19-9A6B-DF17CA1583EC}" type="pres">
      <dgm:prSet presAssocID="{431C4AAB-BA6E-4B7A-9D88-E028D2E09F64}" presName="root2" presStyleCnt="0"/>
      <dgm:spPr/>
    </dgm:pt>
    <dgm:pt modelId="{C5162E28-53D2-49A0-B710-DBBC53F91286}" type="pres">
      <dgm:prSet presAssocID="{431C4AAB-BA6E-4B7A-9D88-E028D2E09F64}" presName="LevelTwoTextNode" presStyleLbl="node2" presStyleIdx="3" presStyleCnt="5">
        <dgm:presLayoutVars>
          <dgm:chPref val="3"/>
        </dgm:presLayoutVars>
      </dgm:prSet>
      <dgm:spPr/>
    </dgm:pt>
    <dgm:pt modelId="{CDD4C3A1-8CE7-4472-ACAC-DD3311340EC5}" type="pres">
      <dgm:prSet presAssocID="{431C4AAB-BA6E-4B7A-9D88-E028D2E09F64}" presName="level3hierChild" presStyleCnt="0"/>
      <dgm:spPr/>
    </dgm:pt>
    <dgm:pt modelId="{2B0B836F-52AB-4F73-8F28-250F49EEA655}" type="pres">
      <dgm:prSet presAssocID="{0803A0CC-5AA7-42CE-8522-4FE08FEE08AC}" presName="conn2-1" presStyleLbl="parChTrans1D2" presStyleIdx="4" presStyleCnt="5"/>
      <dgm:spPr/>
    </dgm:pt>
    <dgm:pt modelId="{C0A312DB-237E-4368-B34E-4C07EB061777}" type="pres">
      <dgm:prSet presAssocID="{0803A0CC-5AA7-42CE-8522-4FE08FEE08AC}" presName="connTx" presStyleLbl="parChTrans1D2" presStyleIdx="4" presStyleCnt="5"/>
      <dgm:spPr/>
    </dgm:pt>
    <dgm:pt modelId="{A135DBC2-7022-48F3-B729-5A4BB7D58001}" type="pres">
      <dgm:prSet presAssocID="{DEFE479E-AA39-4776-A712-849D027CC89A}" presName="root2" presStyleCnt="0"/>
      <dgm:spPr/>
    </dgm:pt>
    <dgm:pt modelId="{5FA87746-AE30-4B70-B23F-8149393CC1DB}" type="pres">
      <dgm:prSet presAssocID="{DEFE479E-AA39-4776-A712-849D027CC89A}" presName="LevelTwoTextNode" presStyleLbl="node2" presStyleIdx="4" presStyleCnt="5">
        <dgm:presLayoutVars>
          <dgm:chPref val="3"/>
        </dgm:presLayoutVars>
      </dgm:prSet>
      <dgm:spPr/>
    </dgm:pt>
    <dgm:pt modelId="{237C8790-DAB3-4065-A011-B7984865CBBA}" type="pres">
      <dgm:prSet presAssocID="{DEFE479E-AA39-4776-A712-849D027CC89A}" presName="level3hierChild" presStyleCnt="0"/>
      <dgm:spPr/>
    </dgm:pt>
  </dgm:ptLst>
  <dgm:cxnLst>
    <dgm:cxn modelId="{C4616704-CF1D-4D20-BA80-B9E7598E153C}" srcId="{666664FE-C1E8-4B4E-BA16-6D5F4F72D8E5}" destId="{EFD57DF8-E1CE-4A6F-A947-1BC3027DB4A4}" srcOrd="1" destOrd="0" parTransId="{63C68340-2723-42BE-BAF0-9DC25077817B}" sibTransId="{CA7CE3D1-BC66-44EC-BCF7-B187C11B45B1}"/>
    <dgm:cxn modelId="{017E6620-7D24-41B7-8BFE-414EA6D462BB}" type="presOf" srcId="{431C4AAB-BA6E-4B7A-9D88-E028D2E09F64}" destId="{C5162E28-53D2-49A0-B710-DBBC53F91286}" srcOrd="0" destOrd="0" presId="urn:microsoft.com/office/officeart/2008/layout/HorizontalMultiLevelHierarchy"/>
    <dgm:cxn modelId="{09C23925-5578-487A-9069-6FA7A8E24E3C}" type="presOf" srcId="{63C68340-2723-42BE-BAF0-9DC25077817B}" destId="{010B1FBC-C688-43E7-952E-77C52410108F}" srcOrd="0" destOrd="0" presId="urn:microsoft.com/office/officeart/2008/layout/HorizontalMultiLevelHierarchy"/>
    <dgm:cxn modelId="{C938702C-8C62-4ACB-93F8-C21BA4F22D16}" type="presOf" srcId="{10AEBE56-DB61-498B-9F2B-FDC7600E5D85}" destId="{25174AD1-E6D8-4FD6-B127-75CFB31105A9}" srcOrd="1" destOrd="0" presId="urn:microsoft.com/office/officeart/2008/layout/HorizontalMultiLevelHierarchy"/>
    <dgm:cxn modelId="{2D4E453A-2F3E-4E2D-81D6-177B25FDC344}" srcId="{666664FE-C1E8-4B4E-BA16-6D5F4F72D8E5}" destId="{60255634-7C9F-4B80-AB49-F75665DFE231}" srcOrd="0" destOrd="0" parTransId="{34C4A43A-5233-4D5F-8DD4-FD6A9FFA3394}" sibTransId="{EF219D1E-A359-45BC-8873-9C78550B1D87}"/>
    <dgm:cxn modelId="{8D546B5B-9D31-4D9F-A38F-94AD5024FA86}" type="presOf" srcId="{34C4A43A-5233-4D5F-8DD4-FD6A9FFA3394}" destId="{60A2070D-D570-4E3C-BC41-84F50174EE06}" srcOrd="1" destOrd="0" presId="urn:microsoft.com/office/officeart/2008/layout/HorizontalMultiLevelHierarchy"/>
    <dgm:cxn modelId="{15D6B85C-3311-4E68-BE2E-72A0E8CADB87}" srcId="{666664FE-C1E8-4B4E-BA16-6D5F4F72D8E5}" destId="{DEFE479E-AA39-4776-A712-849D027CC89A}" srcOrd="4" destOrd="0" parTransId="{0803A0CC-5AA7-42CE-8522-4FE08FEE08AC}" sibTransId="{34FAB9E1-3326-4797-857D-0ADF9992A787}"/>
    <dgm:cxn modelId="{4F355E4A-0FAE-436F-92E4-CEC5B95617AD}" srcId="{666664FE-C1E8-4B4E-BA16-6D5F4F72D8E5}" destId="{431C4AAB-BA6E-4B7A-9D88-E028D2E09F64}" srcOrd="3" destOrd="0" parTransId="{451654EA-1DD9-40B5-B77B-ED84617C5B09}" sibTransId="{38A267CC-3E32-4C85-B3DC-66AB0CFD96B6}"/>
    <dgm:cxn modelId="{9317D14A-BBF3-4A1F-9F01-6351FBEB7E4E}" type="presOf" srcId="{63C68340-2723-42BE-BAF0-9DC25077817B}" destId="{9BDA772C-41E8-4B62-846F-807466F7DD15}" srcOrd="1" destOrd="0" presId="urn:microsoft.com/office/officeart/2008/layout/HorizontalMultiLevelHierarchy"/>
    <dgm:cxn modelId="{C7E4976D-77A8-4420-8578-E404E2840505}" srcId="{666664FE-C1E8-4B4E-BA16-6D5F4F72D8E5}" destId="{5F9A6B49-DC1E-480F-884F-029ECCD8B3F2}" srcOrd="2" destOrd="0" parTransId="{10AEBE56-DB61-498B-9F2B-FDC7600E5D85}" sibTransId="{D4A9BD2E-A92F-4915-8C55-C5AD6D9E02FE}"/>
    <dgm:cxn modelId="{EFB3BF57-3F2D-41A4-BF26-81F8800DB81E}" srcId="{A0B71C14-97B0-48BD-AD75-07CA6406B700}" destId="{666664FE-C1E8-4B4E-BA16-6D5F4F72D8E5}" srcOrd="0" destOrd="0" parTransId="{E8EC31CC-168C-4356-908B-68F42F37E9AB}" sibTransId="{621194C6-9378-435E-AE39-C8A31907DCE1}"/>
    <dgm:cxn modelId="{D06B265A-7766-49AE-992F-04AA6B10DF2F}" type="presOf" srcId="{A0B71C14-97B0-48BD-AD75-07CA6406B700}" destId="{0EA717B1-DFFE-412F-850A-8C42658D6780}" srcOrd="0" destOrd="0" presId="urn:microsoft.com/office/officeart/2008/layout/HorizontalMultiLevelHierarchy"/>
    <dgm:cxn modelId="{AC75E58B-CAE4-42E5-8ADE-44BCA2F8F991}" type="presOf" srcId="{EFD57DF8-E1CE-4A6F-A947-1BC3027DB4A4}" destId="{87D3B39E-7537-4E78-9094-38C25E6EC608}" srcOrd="0" destOrd="0" presId="urn:microsoft.com/office/officeart/2008/layout/HorizontalMultiLevelHierarchy"/>
    <dgm:cxn modelId="{99BFED94-51BA-4808-A390-483F0B5DE984}" type="presOf" srcId="{60255634-7C9F-4B80-AB49-F75665DFE231}" destId="{A96C6CA0-EC34-4A20-81B3-47E8B16E06FA}" srcOrd="0" destOrd="0" presId="urn:microsoft.com/office/officeart/2008/layout/HorizontalMultiLevelHierarchy"/>
    <dgm:cxn modelId="{A4BAC39A-76FF-4417-8C4D-4128EC2B0093}" type="presOf" srcId="{DEFE479E-AA39-4776-A712-849D027CC89A}" destId="{5FA87746-AE30-4B70-B23F-8149393CC1DB}" srcOrd="0" destOrd="0" presId="urn:microsoft.com/office/officeart/2008/layout/HorizontalMultiLevelHierarchy"/>
    <dgm:cxn modelId="{8C961E9B-AAEE-4558-A56A-949A003FEB85}" type="presOf" srcId="{10AEBE56-DB61-498B-9F2B-FDC7600E5D85}" destId="{35859F52-EDE7-4997-8CDA-409A856A906C}" srcOrd="0" destOrd="0" presId="urn:microsoft.com/office/officeart/2008/layout/HorizontalMultiLevelHierarchy"/>
    <dgm:cxn modelId="{045863AB-4D88-402A-968E-633C53B67F00}" type="presOf" srcId="{451654EA-1DD9-40B5-B77B-ED84617C5B09}" destId="{41F7F31D-083E-4B62-B497-1642DEF5175A}" srcOrd="1" destOrd="0" presId="urn:microsoft.com/office/officeart/2008/layout/HorizontalMultiLevelHierarchy"/>
    <dgm:cxn modelId="{B5919FBC-611A-48EC-A3D6-FEED925745C4}" type="presOf" srcId="{5F9A6B49-DC1E-480F-884F-029ECCD8B3F2}" destId="{57A27B94-3FD2-4F32-BC38-D7B093216505}" srcOrd="0" destOrd="0" presId="urn:microsoft.com/office/officeart/2008/layout/HorizontalMultiLevelHierarchy"/>
    <dgm:cxn modelId="{B6F03DC2-A0DB-49A8-B7A5-1B243AB5FF00}" type="presOf" srcId="{451654EA-1DD9-40B5-B77B-ED84617C5B09}" destId="{C0D55094-50FC-4E6E-AA67-5C9DB68BFBAE}" srcOrd="0" destOrd="0" presId="urn:microsoft.com/office/officeart/2008/layout/HorizontalMultiLevelHierarchy"/>
    <dgm:cxn modelId="{625F50D2-0D7E-4235-A760-08CC0E78B487}" type="presOf" srcId="{666664FE-C1E8-4B4E-BA16-6D5F4F72D8E5}" destId="{4B0CFC9D-0F22-4EB4-B547-CC38AB4BF816}" srcOrd="0" destOrd="0" presId="urn:microsoft.com/office/officeart/2008/layout/HorizontalMultiLevelHierarchy"/>
    <dgm:cxn modelId="{CF45BAD8-C4A6-4868-B480-05E3886D58AA}" type="presOf" srcId="{34C4A43A-5233-4D5F-8DD4-FD6A9FFA3394}" destId="{1BA3A6E6-73A2-4132-8339-1A5E54369745}" srcOrd="0" destOrd="0" presId="urn:microsoft.com/office/officeart/2008/layout/HorizontalMultiLevelHierarchy"/>
    <dgm:cxn modelId="{DA65E2EF-5012-4C7A-BC10-A1DE6F247A83}" type="presOf" srcId="{0803A0CC-5AA7-42CE-8522-4FE08FEE08AC}" destId="{2B0B836F-52AB-4F73-8F28-250F49EEA655}" srcOrd="0" destOrd="0" presId="urn:microsoft.com/office/officeart/2008/layout/HorizontalMultiLevelHierarchy"/>
    <dgm:cxn modelId="{54D916F6-8ECE-4C5E-ABA1-E5DAC9DDB316}" type="presOf" srcId="{0803A0CC-5AA7-42CE-8522-4FE08FEE08AC}" destId="{C0A312DB-237E-4368-B34E-4C07EB061777}" srcOrd="1" destOrd="0" presId="urn:microsoft.com/office/officeart/2008/layout/HorizontalMultiLevelHierarchy"/>
    <dgm:cxn modelId="{DB0AE15A-F596-4C04-9DEF-844CDCCDE578}" type="presParOf" srcId="{0EA717B1-DFFE-412F-850A-8C42658D6780}" destId="{0292C683-06F5-48FD-A7E2-33D0EA1A22E6}" srcOrd="0" destOrd="0" presId="urn:microsoft.com/office/officeart/2008/layout/HorizontalMultiLevelHierarchy"/>
    <dgm:cxn modelId="{F7CA3772-43D9-4D01-AFC0-C819E5AFDCDF}" type="presParOf" srcId="{0292C683-06F5-48FD-A7E2-33D0EA1A22E6}" destId="{4B0CFC9D-0F22-4EB4-B547-CC38AB4BF816}" srcOrd="0" destOrd="0" presId="urn:microsoft.com/office/officeart/2008/layout/HorizontalMultiLevelHierarchy"/>
    <dgm:cxn modelId="{F00F66BA-B3D6-44C6-9CF5-C338B4EEFC87}" type="presParOf" srcId="{0292C683-06F5-48FD-A7E2-33D0EA1A22E6}" destId="{CB45F90E-C702-4B2C-89F5-7F64803D1B21}" srcOrd="1" destOrd="0" presId="urn:microsoft.com/office/officeart/2008/layout/HorizontalMultiLevelHierarchy"/>
    <dgm:cxn modelId="{BA8E9C05-5DEF-4F1D-95F2-79AC8CF132BD}" type="presParOf" srcId="{CB45F90E-C702-4B2C-89F5-7F64803D1B21}" destId="{1BA3A6E6-73A2-4132-8339-1A5E54369745}" srcOrd="0" destOrd="0" presId="urn:microsoft.com/office/officeart/2008/layout/HorizontalMultiLevelHierarchy"/>
    <dgm:cxn modelId="{7AF2381B-F804-462B-94E8-8C29DCF920B4}" type="presParOf" srcId="{1BA3A6E6-73A2-4132-8339-1A5E54369745}" destId="{60A2070D-D570-4E3C-BC41-84F50174EE06}" srcOrd="0" destOrd="0" presId="urn:microsoft.com/office/officeart/2008/layout/HorizontalMultiLevelHierarchy"/>
    <dgm:cxn modelId="{C766602A-CA49-4184-A357-0F0EC7D29871}" type="presParOf" srcId="{CB45F90E-C702-4B2C-89F5-7F64803D1B21}" destId="{D6F6AA49-66F7-4CE6-BB66-EE2E06A132D5}" srcOrd="1" destOrd="0" presId="urn:microsoft.com/office/officeart/2008/layout/HorizontalMultiLevelHierarchy"/>
    <dgm:cxn modelId="{154975F9-CB8A-461C-BD08-B03BFA17B7A3}" type="presParOf" srcId="{D6F6AA49-66F7-4CE6-BB66-EE2E06A132D5}" destId="{A96C6CA0-EC34-4A20-81B3-47E8B16E06FA}" srcOrd="0" destOrd="0" presId="urn:microsoft.com/office/officeart/2008/layout/HorizontalMultiLevelHierarchy"/>
    <dgm:cxn modelId="{860617CE-73AE-4CEA-BCCD-9740CA684FB6}" type="presParOf" srcId="{D6F6AA49-66F7-4CE6-BB66-EE2E06A132D5}" destId="{F92AB126-4B66-4C9A-B1A2-8446F3614AB8}" srcOrd="1" destOrd="0" presId="urn:microsoft.com/office/officeart/2008/layout/HorizontalMultiLevelHierarchy"/>
    <dgm:cxn modelId="{A712AADA-C047-4FA5-852C-1C431BD63C3C}" type="presParOf" srcId="{CB45F90E-C702-4B2C-89F5-7F64803D1B21}" destId="{010B1FBC-C688-43E7-952E-77C52410108F}" srcOrd="2" destOrd="0" presId="urn:microsoft.com/office/officeart/2008/layout/HorizontalMultiLevelHierarchy"/>
    <dgm:cxn modelId="{12C2F28C-9642-4BAE-9E31-EFC7514A181E}" type="presParOf" srcId="{010B1FBC-C688-43E7-952E-77C52410108F}" destId="{9BDA772C-41E8-4B62-846F-807466F7DD15}" srcOrd="0" destOrd="0" presId="urn:microsoft.com/office/officeart/2008/layout/HorizontalMultiLevelHierarchy"/>
    <dgm:cxn modelId="{0FD019D3-17C2-4957-BD81-CC726A3B8BFE}" type="presParOf" srcId="{CB45F90E-C702-4B2C-89F5-7F64803D1B21}" destId="{CED4D469-2B5F-43C3-9FAC-468649C3CB25}" srcOrd="3" destOrd="0" presId="urn:microsoft.com/office/officeart/2008/layout/HorizontalMultiLevelHierarchy"/>
    <dgm:cxn modelId="{B06089CE-60B5-4E3E-9F91-BC5D46B4E4FB}" type="presParOf" srcId="{CED4D469-2B5F-43C3-9FAC-468649C3CB25}" destId="{87D3B39E-7537-4E78-9094-38C25E6EC608}" srcOrd="0" destOrd="0" presId="urn:microsoft.com/office/officeart/2008/layout/HorizontalMultiLevelHierarchy"/>
    <dgm:cxn modelId="{FE8C31A6-5E9F-40AF-8CF2-4E2269507B96}" type="presParOf" srcId="{CED4D469-2B5F-43C3-9FAC-468649C3CB25}" destId="{FEE39AC8-6E88-4A54-B8E8-92D5F0D8B839}" srcOrd="1" destOrd="0" presId="urn:microsoft.com/office/officeart/2008/layout/HorizontalMultiLevelHierarchy"/>
    <dgm:cxn modelId="{94F28C97-A74C-476D-A613-2CF07C9181BB}" type="presParOf" srcId="{CB45F90E-C702-4B2C-89F5-7F64803D1B21}" destId="{35859F52-EDE7-4997-8CDA-409A856A906C}" srcOrd="4" destOrd="0" presId="urn:microsoft.com/office/officeart/2008/layout/HorizontalMultiLevelHierarchy"/>
    <dgm:cxn modelId="{141AC372-20C9-44DF-9143-C1193F74B7C3}" type="presParOf" srcId="{35859F52-EDE7-4997-8CDA-409A856A906C}" destId="{25174AD1-E6D8-4FD6-B127-75CFB31105A9}" srcOrd="0" destOrd="0" presId="urn:microsoft.com/office/officeart/2008/layout/HorizontalMultiLevelHierarchy"/>
    <dgm:cxn modelId="{5D01EA0A-DD15-4429-BF0F-16D9753BDCB3}" type="presParOf" srcId="{CB45F90E-C702-4B2C-89F5-7F64803D1B21}" destId="{A75BE629-1620-496A-8756-2C90701E1AC0}" srcOrd="5" destOrd="0" presId="urn:microsoft.com/office/officeart/2008/layout/HorizontalMultiLevelHierarchy"/>
    <dgm:cxn modelId="{FF370B41-DDF0-44EC-9FC3-1F745892FB3D}" type="presParOf" srcId="{A75BE629-1620-496A-8756-2C90701E1AC0}" destId="{57A27B94-3FD2-4F32-BC38-D7B093216505}" srcOrd="0" destOrd="0" presId="urn:microsoft.com/office/officeart/2008/layout/HorizontalMultiLevelHierarchy"/>
    <dgm:cxn modelId="{BAB5188B-E326-461F-B750-DC2A32850660}" type="presParOf" srcId="{A75BE629-1620-496A-8756-2C90701E1AC0}" destId="{17DDF409-099B-4138-9E33-1A3C3A7A277D}" srcOrd="1" destOrd="0" presId="urn:microsoft.com/office/officeart/2008/layout/HorizontalMultiLevelHierarchy"/>
    <dgm:cxn modelId="{E65E1FDD-48E5-4F6E-B58F-012D0B30496D}" type="presParOf" srcId="{CB45F90E-C702-4B2C-89F5-7F64803D1B21}" destId="{C0D55094-50FC-4E6E-AA67-5C9DB68BFBAE}" srcOrd="6" destOrd="0" presId="urn:microsoft.com/office/officeart/2008/layout/HorizontalMultiLevelHierarchy"/>
    <dgm:cxn modelId="{E6EF7D7B-C377-4648-9A3B-25DE287AF650}" type="presParOf" srcId="{C0D55094-50FC-4E6E-AA67-5C9DB68BFBAE}" destId="{41F7F31D-083E-4B62-B497-1642DEF5175A}" srcOrd="0" destOrd="0" presId="urn:microsoft.com/office/officeart/2008/layout/HorizontalMultiLevelHierarchy"/>
    <dgm:cxn modelId="{FC97A715-E352-4E09-9C26-547833B08B33}" type="presParOf" srcId="{CB45F90E-C702-4B2C-89F5-7F64803D1B21}" destId="{9EEA78A6-BAAF-4D19-9A6B-DF17CA1583EC}" srcOrd="7" destOrd="0" presId="urn:microsoft.com/office/officeart/2008/layout/HorizontalMultiLevelHierarchy"/>
    <dgm:cxn modelId="{D784E961-4938-4D31-A93F-69ADFDD692B1}" type="presParOf" srcId="{9EEA78A6-BAAF-4D19-9A6B-DF17CA1583EC}" destId="{C5162E28-53D2-49A0-B710-DBBC53F91286}" srcOrd="0" destOrd="0" presId="urn:microsoft.com/office/officeart/2008/layout/HorizontalMultiLevelHierarchy"/>
    <dgm:cxn modelId="{518197AB-AE33-4E57-8C87-F2A5FEDB89BF}" type="presParOf" srcId="{9EEA78A6-BAAF-4D19-9A6B-DF17CA1583EC}" destId="{CDD4C3A1-8CE7-4472-ACAC-DD3311340EC5}" srcOrd="1" destOrd="0" presId="urn:microsoft.com/office/officeart/2008/layout/HorizontalMultiLevelHierarchy"/>
    <dgm:cxn modelId="{9027EC41-C516-4127-97DD-629C10981F5C}" type="presParOf" srcId="{CB45F90E-C702-4B2C-89F5-7F64803D1B21}" destId="{2B0B836F-52AB-4F73-8F28-250F49EEA655}" srcOrd="8" destOrd="0" presId="urn:microsoft.com/office/officeart/2008/layout/HorizontalMultiLevelHierarchy"/>
    <dgm:cxn modelId="{22BB31CE-508E-4EB7-A04C-C4CF620059D1}" type="presParOf" srcId="{2B0B836F-52AB-4F73-8F28-250F49EEA655}" destId="{C0A312DB-237E-4368-B34E-4C07EB061777}" srcOrd="0" destOrd="0" presId="urn:microsoft.com/office/officeart/2008/layout/HorizontalMultiLevelHierarchy"/>
    <dgm:cxn modelId="{7C36A201-6464-4E56-ADEE-E5A71D979800}" type="presParOf" srcId="{CB45F90E-C702-4B2C-89F5-7F64803D1B21}" destId="{A135DBC2-7022-48F3-B729-5A4BB7D58001}" srcOrd="9" destOrd="0" presId="urn:microsoft.com/office/officeart/2008/layout/HorizontalMultiLevelHierarchy"/>
    <dgm:cxn modelId="{421BE1EC-F345-42CB-81D2-94439FB4F0BA}" type="presParOf" srcId="{A135DBC2-7022-48F3-B729-5A4BB7D58001}" destId="{5FA87746-AE30-4B70-B23F-8149393CC1DB}" srcOrd="0" destOrd="0" presId="urn:microsoft.com/office/officeart/2008/layout/HorizontalMultiLevelHierarchy"/>
    <dgm:cxn modelId="{729D93EF-3C6C-4328-91B5-6C6A5486686C}" type="presParOf" srcId="{A135DBC2-7022-48F3-B729-5A4BB7D58001}" destId="{237C8790-DAB3-4065-A011-B7984865CB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B71C14-97B0-48BD-AD75-07CA6406B7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6664FE-C1E8-4B4E-BA16-6D5F4F72D8E5}">
      <dgm:prSet phldrT="[Text]"/>
      <dgm:spPr/>
      <dgm:t>
        <a:bodyPr/>
        <a:lstStyle/>
        <a:p>
          <a:r>
            <a:rPr lang="cs-CZ" dirty="0"/>
            <a:t>PRACOVNÍ MÍSTO</a:t>
          </a:r>
        </a:p>
      </dgm:t>
    </dgm:pt>
    <dgm:pt modelId="{E8EC31CC-168C-4356-908B-68F42F37E9AB}" type="parTrans" cxnId="{EFB3BF57-3F2D-41A4-BF26-81F8800DB81E}">
      <dgm:prSet/>
      <dgm:spPr/>
      <dgm:t>
        <a:bodyPr/>
        <a:lstStyle/>
        <a:p>
          <a:endParaRPr lang="cs-CZ"/>
        </a:p>
      </dgm:t>
    </dgm:pt>
    <dgm:pt modelId="{621194C6-9378-435E-AE39-C8A31907DCE1}" type="sibTrans" cxnId="{EFB3BF57-3F2D-41A4-BF26-81F8800DB81E}">
      <dgm:prSet/>
      <dgm:spPr/>
      <dgm:t>
        <a:bodyPr/>
        <a:lstStyle/>
        <a:p>
          <a:endParaRPr lang="cs-CZ"/>
        </a:p>
      </dgm:t>
    </dgm:pt>
    <dgm:pt modelId="{60255634-7C9F-4B80-AB49-F75665DFE231}">
      <dgm:prSet phldrT="[Text]"/>
      <dgm:spPr/>
      <dgm:t>
        <a:bodyPr/>
        <a:lstStyle/>
        <a:p>
          <a:r>
            <a:rPr lang="cs-CZ" dirty="0"/>
            <a:t>Úkoly a povinnosti</a:t>
          </a:r>
        </a:p>
      </dgm:t>
    </dgm:pt>
    <dgm:pt modelId="{34C4A43A-5233-4D5F-8DD4-FD6A9FFA3394}" type="parTrans" cxnId="{2D4E453A-2F3E-4E2D-81D6-177B25FDC344}">
      <dgm:prSet/>
      <dgm:spPr/>
      <dgm:t>
        <a:bodyPr/>
        <a:lstStyle/>
        <a:p>
          <a:endParaRPr lang="cs-CZ"/>
        </a:p>
      </dgm:t>
    </dgm:pt>
    <dgm:pt modelId="{EF219D1E-A359-45BC-8873-9C78550B1D87}" type="sibTrans" cxnId="{2D4E453A-2F3E-4E2D-81D6-177B25FDC344}">
      <dgm:prSet/>
      <dgm:spPr/>
      <dgm:t>
        <a:bodyPr/>
        <a:lstStyle/>
        <a:p>
          <a:endParaRPr lang="cs-CZ"/>
        </a:p>
      </dgm:t>
    </dgm:pt>
    <dgm:pt modelId="{EFD57DF8-E1CE-4A6F-A947-1BC3027DB4A4}">
      <dgm:prSet phldrT="[Text]"/>
      <dgm:spPr/>
      <dgm:t>
        <a:bodyPr/>
        <a:lstStyle/>
        <a:p>
          <a:r>
            <a:rPr lang="cs-CZ" dirty="0"/>
            <a:t>Pravomoci a odpovědnost</a:t>
          </a:r>
        </a:p>
      </dgm:t>
    </dgm:pt>
    <dgm:pt modelId="{63C68340-2723-42BE-BAF0-9DC25077817B}" type="parTrans" cxnId="{C4616704-CF1D-4D20-BA80-B9E7598E153C}">
      <dgm:prSet/>
      <dgm:spPr/>
      <dgm:t>
        <a:bodyPr/>
        <a:lstStyle/>
        <a:p>
          <a:endParaRPr lang="cs-CZ"/>
        </a:p>
      </dgm:t>
    </dgm:pt>
    <dgm:pt modelId="{CA7CE3D1-BC66-44EC-BCF7-B187C11B45B1}" type="sibTrans" cxnId="{C4616704-CF1D-4D20-BA80-B9E7598E153C}">
      <dgm:prSet/>
      <dgm:spPr/>
      <dgm:t>
        <a:bodyPr/>
        <a:lstStyle/>
        <a:p>
          <a:endParaRPr lang="cs-CZ"/>
        </a:p>
      </dgm:t>
    </dgm:pt>
    <dgm:pt modelId="{DEFE479E-AA39-4776-A712-849D027CC89A}">
      <dgm:prSet phldrT="[Text]"/>
      <dgm:spPr/>
      <dgm:t>
        <a:bodyPr/>
        <a:lstStyle/>
        <a:p>
          <a:endParaRPr lang="cs-CZ" dirty="0"/>
        </a:p>
        <a:p>
          <a:r>
            <a:rPr lang="cs-CZ" dirty="0"/>
            <a:t>Využívané zdroje</a:t>
          </a:r>
        </a:p>
      </dgm:t>
    </dgm:pt>
    <dgm:pt modelId="{0803A0CC-5AA7-42CE-8522-4FE08FEE08AC}" type="parTrans" cxnId="{15D6B85C-3311-4E68-BE2E-72A0E8CADB87}">
      <dgm:prSet/>
      <dgm:spPr/>
      <dgm:t>
        <a:bodyPr/>
        <a:lstStyle/>
        <a:p>
          <a:endParaRPr lang="cs-CZ"/>
        </a:p>
      </dgm:t>
    </dgm:pt>
    <dgm:pt modelId="{34FAB9E1-3326-4797-857D-0ADF9992A787}" type="sibTrans" cxnId="{15D6B85C-3311-4E68-BE2E-72A0E8CADB87}">
      <dgm:prSet/>
      <dgm:spPr/>
      <dgm:t>
        <a:bodyPr/>
        <a:lstStyle/>
        <a:p>
          <a:endParaRPr lang="cs-CZ"/>
        </a:p>
      </dgm:t>
    </dgm:pt>
    <dgm:pt modelId="{5F9A6B49-DC1E-480F-884F-029ECCD8B3F2}">
      <dgm:prSet phldrT="[Text]"/>
      <dgm:spPr/>
      <dgm:t>
        <a:bodyPr/>
        <a:lstStyle/>
        <a:p>
          <a:r>
            <a:rPr lang="cs-CZ" dirty="0"/>
            <a:t>Podmínky vykonávání práce  </a:t>
          </a:r>
        </a:p>
      </dgm:t>
    </dgm:pt>
    <dgm:pt modelId="{10AEBE56-DB61-498B-9F2B-FDC7600E5D85}" type="parTrans" cxnId="{C7E4976D-77A8-4420-8578-E404E2840505}">
      <dgm:prSet/>
      <dgm:spPr/>
      <dgm:t>
        <a:bodyPr/>
        <a:lstStyle/>
        <a:p>
          <a:endParaRPr lang="cs-CZ"/>
        </a:p>
      </dgm:t>
    </dgm:pt>
    <dgm:pt modelId="{D4A9BD2E-A92F-4915-8C55-C5AD6D9E02FE}" type="sibTrans" cxnId="{C7E4976D-77A8-4420-8578-E404E2840505}">
      <dgm:prSet/>
      <dgm:spPr/>
      <dgm:t>
        <a:bodyPr/>
        <a:lstStyle/>
        <a:p>
          <a:endParaRPr lang="cs-CZ"/>
        </a:p>
      </dgm:t>
    </dgm:pt>
    <dgm:pt modelId="{431C4AAB-BA6E-4B7A-9D88-E028D2E09F64}">
      <dgm:prSet phldrT="[Text]"/>
      <dgm:spPr/>
      <dgm:t>
        <a:bodyPr/>
        <a:lstStyle/>
        <a:p>
          <a:r>
            <a:rPr lang="cs-CZ" dirty="0"/>
            <a:t>Požadavky na pracovníka</a:t>
          </a:r>
        </a:p>
      </dgm:t>
    </dgm:pt>
    <dgm:pt modelId="{451654EA-1DD9-40B5-B77B-ED84617C5B09}" type="parTrans" cxnId="{4F355E4A-0FAE-436F-92E4-CEC5B95617AD}">
      <dgm:prSet/>
      <dgm:spPr/>
      <dgm:t>
        <a:bodyPr/>
        <a:lstStyle/>
        <a:p>
          <a:endParaRPr lang="cs-CZ"/>
        </a:p>
      </dgm:t>
    </dgm:pt>
    <dgm:pt modelId="{38A267CC-3E32-4C85-B3DC-66AB0CFD96B6}" type="sibTrans" cxnId="{4F355E4A-0FAE-436F-92E4-CEC5B95617AD}">
      <dgm:prSet/>
      <dgm:spPr/>
      <dgm:t>
        <a:bodyPr/>
        <a:lstStyle/>
        <a:p>
          <a:endParaRPr lang="cs-CZ"/>
        </a:p>
      </dgm:t>
    </dgm:pt>
    <dgm:pt modelId="{0EA717B1-DFFE-412F-850A-8C42658D6780}" type="pres">
      <dgm:prSet presAssocID="{A0B71C14-97B0-48BD-AD75-07CA6406B7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92C683-06F5-48FD-A7E2-33D0EA1A22E6}" type="pres">
      <dgm:prSet presAssocID="{666664FE-C1E8-4B4E-BA16-6D5F4F72D8E5}" presName="root1" presStyleCnt="0"/>
      <dgm:spPr/>
    </dgm:pt>
    <dgm:pt modelId="{4B0CFC9D-0F22-4EB4-B547-CC38AB4BF816}" type="pres">
      <dgm:prSet presAssocID="{666664FE-C1E8-4B4E-BA16-6D5F4F72D8E5}" presName="LevelOneTextNode" presStyleLbl="node0" presStyleIdx="0" presStyleCnt="1">
        <dgm:presLayoutVars>
          <dgm:chPref val="3"/>
        </dgm:presLayoutVars>
      </dgm:prSet>
      <dgm:spPr/>
    </dgm:pt>
    <dgm:pt modelId="{CB45F90E-C702-4B2C-89F5-7F64803D1B21}" type="pres">
      <dgm:prSet presAssocID="{666664FE-C1E8-4B4E-BA16-6D5F4F72D8E5}" presName="level2hierChild" presStyleCnt="0"/>
      <dgm:spPr/>
    </dgm:pt>
    <dgm:pt modelId="{1BA3A6E6-73A2-4132-8339-1A5E54369745}" type="pres">
      <dgm:prSet presAssocID="{34C4A43A-5233-4D5F-8DD4-FD6A9FFA3394}" presName="conn2-1" presStyleLbl="parChTrans1D2" presStyleIdx="0" presStyleCnt="5"/>
      <dgm:spPr/>
    </dgm:pt>
    <dgm:pt modelId="{60A2070D-D570-4E3C-BC41-84F50174EE06}" type="pres">
      <dgm:prSet presAssocID="{34C4A43A-5233-4D5F-8DD4-FD6A9FFA3394}" presName="connTx" presStyleLbl="parChTrans1D2" presStyleIdx="0" presStyleCnt="5"/>
      <dgm:spPr/>
    </dgm:pt>
    <dgm:pt modelId="{D6F6AA49-66F7-4CE6-BB66-EE2E06A132D5}" type="pres">
      <dgm:prSet presAssocID="{60255634-7C9F-4B80-AB49-F75665DFE231}" presName="root2" presStyleCnt="0"/>
      <dgm:spPr/>
    </dgm:pt>
    <dgm:pt modelId="{A96C6CA0-EC34-4A20-81B3-47E8B16E06FA}" type="pres">
      <dgm:prSet presAssocID="{60255634-7C9F-4B80-AB49-F75665DFE231}" presName="LevelTwoTextNode" presStyleLbl="node2" presStyleIdx="0" presStyleCnt="5">
        <dgm:presLayoutVars>
          <dgm:chPref val="3"/>
        </dgm:presLayoutVars>
      </dgm:prSet>
      <dgm:spPr/>
    </dgm:pt>
    <dgm:pt modelId="{F92AB126-4B66-4C9A-B1A2-8446F3614AB8}" type="pres">
      <dgm:prSet presAssocID="{60255634-7C9F-4B80-AB49-F75665DFE231}" presName="level3hierChild" presStyleCnt="0"/>
      <dgm:spPr/>
    </dgm:pt>
    <dgm:pt modelId="{010B1FBC-C688-43E7-952E-77C52410108F}" type="pres">
      <dgm:prSet presAssocID="{63C68340-2723-42BE-BAF0-9DC25077817B}" presName="conn2-1" presStyleLbl="parChTrans1D2" presStyleIdx="1" presStyleCnt="5"/>
      <dgm:spPr/>
    </dgm:pt>
    <dgm:pt modelId="{9BDA772C-41E8-4B62-846F-807466F7DD15}" type="pres">
      <dgm:prSet presAssocID="{63C68340-2723-42BE-BAF0-9DC25077817B}" presName="connTx" presStyleLbl="parChTrans1D2" presStyleIdx="1" presStyleCnt="5"/>
      <dgm:spPr/>
    </dgm:pt>
    <dgm:pt modelId="{CED4D469-2B5F-43C3-9FAC-468649C3CB25}" type="pres">
      <dgm:prSet presAssocID="{EFD57DF8-E1CE-4A6F-A947-1BC3027DB4A4}" presName="root2" presStyleCnt="0"/>
      <dgm:spPr/>
    </dgm:pt>
    <dgm:pt modelId="{87D3B39E-7537-4E78-9094-38C25E6EC608}" type="pres">
      <dgm:prSet presAssocID="{EFD57DF8-E1CE-4A6F-A947-1BC3027DB4A4}" presName="LevelTwoTextNode" presStyleLbl="node2" presStyleIdx="1" presStyleCnt="5">
        <dgm:presLayoutVars>
          <dgm:chPref val="3"/>
        </dgm:presLayoutVars>
      </dgm:prSet>
      <dgm:spPr/>
    </dgm:pt>
    <dgm:pt modelId="{FEE39AC8-6E88-4A54-B8E8-92D5F0D8B839}" type="pres">
      <dgm:prSet presAssocID="{EFD57DF8-E1CE-4A6F-A947-1BC3027DB4A4}" presName="level3hierChild" presStyleCnt="0"/>
      <dgm:spPr/>
    </dgm:pt>
    <dgm:pt modelId="{35859F52-EDE7-4997-8CDA-409A856A906C}" type="pres">
      <dgm:prSet presAssocID="{10AEBE56-DB61-498B-9F2B-FDC7600E5D85}" presName="conn2-1" presStyleLbl="parChTrans1D2" presStyleIdx="2" presStyleCnt="5"/>
      <dgm:spPr/>
    </dgm:pt>
    <dgm:pt modelId="{25174AD1-E6D8-4FD6-B127-75CFB31105A9}" type="pres">
      <dgm:prSet presAssocID="{10AEBE56-DB61-498B-9F2B-FDC7600E5D85}" presName="connTx" presStyleLbl="parChTrans1D2" presStyleIdx="2" presStyleCnt="5"/>
      <dgm:spPr/>
    </dgm:pt>
    <dgm:pt modelId="{A75BE629-1620-496A-8756-2C90701E1AC0}" type="pres">
      <dgm:prSet presAssocID="{5F9A6B49-DC1E-480F-884F-029ECCD8B3F2}" presName="root2" presStyleCnt="0"/>
      <dgm:spPr/>
    </dgm:pt>
    <dgm:pt modelId="{57A27B94-3FD2-4F32-BC38-D7B093216505}" type="pres">
      <dgm:prSet presAssocID="{5F9A6B49-DC1E-480F-884F-029ECCD8B3F2}" presName="LevelTwoTextNode" presStyleLbl="node2" presStyleIdx="2" presStyleCnt="5">
        <dgm:presLayoutVars>
          <dgm:chPref val="3"/>
        </dgm:presLayoutVars>
      </dgm:prSet>
      <dgm:spPr/>
    </dgm:pt>
    <dgm:pt modelId="{17DDF409-099B-4138-9E33-1A3C3A7A277D}" type="pres">
      <dgm:prSet presAssocID="{5F9A6B49-DC1E-480F-884F-029ECCD8B3F2}" presName="level3hierChild" presStyleCnt="0"/>
      <dgm:spPr/>
    </dgm:pt>
    <dgm:pt modelId="{C0D55094-50FC-4E6E-AA67-5C9DB68BFBAE}" type="pres">
      <dgm:prSet presAssocID="{451654EA-1DD9-40B5-B77B-ED84617C5B09}" presName="conn2-1" presStyleLbl="parChTrans1D2" presStyleIdx="3" presStyleCnt="5"/>
      <dgm:spPr/>
    </dgm:pt>
    <dgm:pt modelId="{41F7F31D-083E-4B62-B497-1642DEF5175A}" type="pres">
      <dgm:prSet presAssocID="{451654EA-1DD9-40B5-B77B-ED84617C5B09}" presName="connTx" presStyleLbl="parChTrans1D2" presStyleIdx="3" presStyleCnt="5"/>
      <dgm:spPr/>
    </dgm:pt>
    <dgm:pt modelId="{9EEA78A6-BAAF-4D19-9A6B-DF17CA1583EC}" type="pres">
      <dgm:prSet presAssocID="{431C4AAB-BA6E-4B7A-9D88-E028D2E09F64}" presName="root2" presStyleCnt="0"/>
      <dgm:spPr/>
    </dgm:pt>
    <dgm:pt modelId="{C5162E28-53D2-49A0-B710-DBBC53F91286}" type="pres">
      <dgm:prSet presAssocID="{431C4AAB-BA6E-4B7A-9D88-E028D2E09F64}" presName="LevelTwoTextNode" presStyleLbl="node2" presStyleIdx="3" presStyleCnt="5">
        <dgm:presLayoutVars>
          <dgm:chPref val="3"/>
        </dgm:presLayoutVars>
      </dgm:prSet>
      <dgm:spPr/>
    </dgm:pt>
    <dgm:pt modelId="{CDD4C3A1-8CE7-4472-ACAC-DD3311340EC5}" type="pres">
      <dgm:prSet presAssocID="{431C4AAB-BA6E-4B7A-9D88-E028D2E09F64}" presName="level3hierChild" presStyleCnt="0"/>
      <dgm:spPr/>
    </dgm:pt>
    <dgm:pt modelId="{2B0B836F-52AB-4F73-8F28-250F49EEA655}" type="pres">
      <dgm:prSet presAssocID="{0803A0CC-5AA7-42CE-8522-4FE08FEE08AC}" presName="conn2-1" presStyleLbl="parChTrans1D2" presStyleIdx="4" presStyleCnt="5"/>
      <dgm:spPr/>
    </dgm:pt>
    <dgm:pt modelId="{C0A312DB-237E-4368-B34E-4C07EB061777}" type="pres">
      <dgm:prSet presAssocID="{0803A0CC-5AA7-42CE-8522-4FE08FEE08AC}" presName="connTx" presStyleLbl="parChTrans1D2" presStyleIdx="4" presStyleCnt="5"/>
      <dgm:spPr/>
    </dgm:pt>
    <dgm:pt modelId="{A135DBC2-7022-48F3-B729-5A4BB7D58001}" type="pres">
      <dgm:prSet presAssocID="{DEFE479E-AA39-4776-A712-849D027CC89A}" presName="root2" presStyleCnt="0"/>
      <dgm:spPr/>
    </dgm:pt>
    <dgm:pt modelId="{5FA87746-AE30-4B70-B23F-8149393CC1DB}" type="pres">
      <dgm:prSet presAssocID="{DEFE479E-AA39-4776-A712-849D027CC89A}" presName="LevelTwoTextNode" presStyleLbl="node2" presStyleIdx="4" presStyleCnt="5">
        <dgm:presLayoutVars>
          <dgm:chPref val="3"/>
        </dgm:presLayoutVars>
      </dgm:prSet>
      <dgm:spPr/>
    </dgm:pt>
    <dgm:pt modelId="{237C8790-DAB3-4065-A011-B7984865CBBA}" type="pres">
      <dgm:prSet presAssocID="{DEFE479E-AA39-4776-A712-849D027CC89A}" presName="level3hierChild" presStyleCnt="0"/>
      <dgm:spPr/>
    </dgm:pt>
  </dgm:ptLst>
  <dgm:cxnLst>
    <dgm:cxn modelId="{C4616704-CF1D-4D20-BA80-B9E7598E153C}" srcId="{666664FE-C1E8-4B4E-BA16-6D5F4F72D8E5}" destId="{EFD57DF8-E1CE-4A6F-A947-1BC3027DB4A4}" srcOrd="1" destOrd="0" parTransId="{63C68340-2723-42BE-BAF0-9DC25077817B}" sibTransId="{CA7CE3D1-BC66-44EC-BCF7-B187C11B45B1}"/>
    <dgm:cxn modelId="{017E6620-7D24-41B7-8BFE-414EA6D462BB}" type="presOf" srcId="{431C4AAB-BA6E-4B7A-9D88-E028D2E09F64}" destId="{C5162E28-53D2-49A0-B710-DBBC53F91286}" srcOrd="0" destOrd="0" presId="urn:microsoft.com/office/officeart/2008/layout/HorizontalMultiLevelHierarchy"/>
    <dgm:cxn modelId="{09C23925-5578-487A-9069-6FA7A8E24E3C}" type="presOf" srcId="{63C68340-2723-42BE-BAF0-9DC25077817B}" destId="{010B1FBC-C688-43E7-952E-77C52410108F}" srcOrd="0" destOrd="0" presId="urn:microsoft.com/office/officeart/2008/layout/HorizontalMultiLevelHierarchy"/>
    <dgm:cxn modelId="{C938702C-8C62-4ACB-93F8-C21BA4F22D16}" type="presOf" srcId="{10AEBE56-DB61-498B-9F2B-FDC7600E5D85}" destId="{25174AD1-E6D8-4FD6-B127-75CFB31105A9}" srcOrd="1" destOrd="0" presId="urn:microsoft.com/office/officeart/2008/layout/HorizontalMultiLevelHierarchy"/>
    <dgm:cxn modelId="{2D4E453A-2F3E-4E2D-81D6-177B25FDC344}" srcId="{666664FE-C1E8-4B4E-BA16-6D5F4F72D8E5}" destId="{60255634-7C9F-4B80-AB49-F75665DFE231}" srcOrd="0" destOrd="0" parTransId="{34C4A43A-5233-4D5F-8DD4-FD6A9FFA3394}" sibTransId="{EF219D1E-A359-45BC-8873-9C78550B1D87}"/>
    <dgm:cxn modelId="{8D546B5B-9D31-4D9F-A38F-94AD5024FA86}" type="presOf" srcId="{34C4A43A-5233-4D5F-8DD4-FD6A9FFA3394}" destId="{60A2070D-D570-4E3C-BC41-84F50174EE06}" srcOrd="1" destOrd="0" presId="urn:microsoft.com/office/officeart/2008/layout/HorizontalMultiLevelHierarchy"/>
    <dgm:cxn modelId="{15D6B85C-3311-4E68-BE2E-72A0E8CADB87}" srcId="{666664FE-C1E8-4B4E-BA16-6D5F4F72D8E5}" destId="{DEFE479E-AA39-4776-A712-849D027CC89A}" srcOrd="4" destOrd="0" parTransId="{0803A0CC-5AA7-42CE-8522-4FE08FEE08AC}" sibTransId="{34FAB9E1-3326-4797-857D-0ADF9992A787}"/>
    <dgm:cxn modelId="{4F355E4A-0FAE-436F-92E4-CEC5B95617AD}" srcId="{666664FE-C1E8-4B4E-BA16-6D5F4F72D8E5}" destId="{431C4AAB-BA6E-4B7A-9D88-E028D2E09F64}" srcOrd="3" destOrd="0" parTransId="{451654EA-1DD9-40B5-B77B-ED84617C5B09}" sibTransId="{38A267CC-3E32-4C85-B3DC-66AB0CFD96B6}"/>
    <dgm:cxn modelId="{9317D14A-BBF3-4A1F-9F01-6351FBEB7E4E}" type="presOf" srcId="{63C68340-2723-42BE-BAF0-9DC25077817B}" destId="{9BDA772C-41E8-4B62-846F-807466F7DD15}" srcOrd="1" destOrd="0" presId="urn:microsoft.com/office/officeart/2008/layout/HorizontalMultiLevelHierarchy"/>
    <dgm:cxn modelId="{C7E4976D-77A8-4420-8578-E404E2840505}" srcId="{666664FE-C1E8-4B4E-BA16-6D5F4F72D8E5}" destId="{5F9A6B49-DC1E-480F-884F-029ECCD8B3F2}" srcOrd="2" destOrd="0" parTransId="{10AEBE56-DB61-498B-9F2B-FDC7600E5D85}" sibTransId="{D4A9BD2E-A92F-4915-8C55-C5AD6D9E02FE}"/>
    <dgm:cxn modelId="{EFB3BF57-3F2D-41A4-BF26-81F8800DB81E}" srcId="{A0B71C14-97B0-48BD-AD75-07CA6406B700}" destId="{666664FE-C1E8-4B4E-BA16-6D5F4F72D8E5}" srcOrd="0" destOrd="0" parTransId="{E8EC31CC-168C-4356-908B-68F42F37E9AB}" sibTransId="{621194C6-9378-435E-AE39-C8A31907DCE1}"/>
    <dgm:cxn modelId="{D06B265A-7766-49AE-992F-04AA6B10DF2F}" type="presOf" srcId="{A0B71C14-97B0-48BD-AD75-07CA6406B700}" destId="{0EA717B1-DFFE-412F-850A-8C42658D6780}" srcOrd="0" destOrd="0" presId="urn:microsoft.com/office/officeart/2008/layout/HorizontalMultiLevelHierarchy"/>
    <dgm:cxn modelId="{AC75E58B-CAE4-42E5-8ADE-44BCA2F8F991}" type="presOf" srcId="{EFD57DF8-E1CE-4A6F-A947-1BC3027DB4A4}" destId="{87D3B39E-7537-4E78-9094-38C25E6EC608}" srcOrd="0" destOrd="0" presId="urn:microsoft.com/office/officeart/2008/layout/HorizontalMultiLevelHierarchy"/>
    <dgm:cxn modelId="{99BFED94-51BA-4808-A390-483F0B5DE984}" type="presOf" srcId="{60255634-7C9F-4B80-AB49-F75665DFE231}" destId="{A96C6CA0-EC34-4A20-81B3-47E8B16E06FA}" srcOrd="0" destOrd="0" presId="urn:microsoft.com/office/officeart/2008/layout/HorizontalMultiLevelHierarchy"/>
    <dgm:cxn modelId="{A4BAC39A-76FF-4417-8C4D-4128EC2B0093}" type="presOf" srcId="{DEFE479E-AA39-4776-A712-849D027CC89A}" destId="{5FA87746-AE30-4B70-B23F-8149393CC1DB}" srcOrd="0" destOrd="0" presId="urn:microsoft.com/office/officeart/2008/layout/HorizontalMultiLevelHierarchy"/>
    <dgm:cxn modelId="{8C961E9B-AAEE-4558-A56A-949A003FEB85}" type="presOf" srcId="{10AEBE56-DB61-498B-9F2B-FDC7600E5D85}" destId="{35859F52-EDE7-4997-8CDA-409A856A906C}" srcOrd="0" destOrd="0" presId="urn:microsoft.com/office/officeart/2008/layout/HorizontalMultiLevelHierarchy"/>
    <dgm:cxn modelId="{045863AB-4D88-402A-968E-633C53B67F00}" type="presOf" srcId="{451654EA-1DD9-40B5-B77B-ED84617C5B09}" destId="{41F7F31D-083E-4B62-B497-1642DEF5175A}" srcOrd="1" destOrd="0" presId="urn:microsoft.com/office/officeart/2008/layout/HorizontalMultiLevelHierarchy"/>
    <dgm:cxn modelId="{B5919FBC-611A-48EC-A3D6-FEED925745C4}" type="presOf" srcId="{5F9A6B49-DC1E-480F-884F-029ECCD8B3F2}" destId="{57A27B94-3FD2-4F32-BC38-D7B093216505}" srcOrd="0" destOrd="0" presId="urn:microsoft.com/office/officeart/2008/layout/HorizontalMultiLevelHierarchy"/>
    <dgm:cxn modelId="{B6F03DC2-A0DB-49A8-B7A5-1B243AB5FF00}" type="presOf" srcId="{451654EA-1DD9-40B5-B77B-ED84617C5B09}" destId="{C0D55094-50FC-4E6E-AA67-5C9DB68BFBAE}" srcOrd="0" destOrd="0" presId="urn:microsoft.com/office/officeart/2008/layout/HorizontalMultiLevelHierarchy"/>
    <dgm:cxn modelId="{625F50D2-0D7E-4235-A760-08CC0E78B487}" type="presOf" srcId="{666664FE-C1E8-4B4E-BA16-6D5F4F72D8E5}" destId="{4B0CFC9D-0F22-4EB4-B547-CC38AB4BF816}" srcOrd="0" destOrd="0" presId="urn:microsoft.com/office/officeart/2008/layout/HorizontalMultiLevelHierarchy"/>
    <dgm:cxn modelId="{CF45BAD8-C4A6-4868-B480-05E3886D58AA}" type="presOf" srcId="{34C4A43A-5233-4D5F-8DD4-FD6A9FFA3394}" destId="{1BA3A6E6-73A2-4132-8339-1A5E54369745}" srcOrd="0" destOrd="0" presId="urn:microsoft.com/office/officeart/2008/layout/HorizontalMultiLevelHierarchy"/>
    <dgm:cxn modelId="{DA65E2EF-5012-4C7A-BC10-A1DE6F247A83}" type="presOf" srcId="{0803A0CC-5AA7-42CE-8522-4FE08FEE08AC}" destId="{2B0B836F-52AB-4F73-8F28-250F49EEA655}" srcOrd="0" destOrd="0" presId="urn:microsoft.com/office/officeart/2008/layout/HorizontalMultiLevelHierarchy"/>
    <dgm:cxn modelId="{54D916F6-8ECE-4C5E-ABA1-E5DAC9DDB316}" type="presOf" srcId="{0803A0CC-5AA7-42CE-8522-4FE08FEE08AC}" destId="{C0A312DB-237E-4368-B34E-4C07EB061777}" srcOrd="1" destOrd="0" presId="urn:microsoft.com/office/officeart/2008/layout/HorizontalMultiLevelHierarchy"/>
    <dgm:cxn modelId="{DB0AE15A-F596-4C04-9DEF-844CDCCDE578}" type="presParOf" srcId="{0EA717B1-DFFE-412F-850A-8C42658D6780}" destId="{0292C683-06F5-48FD-A7E2-33D0EA1A22E6}" srcOrd="0" destOrd="0" presId="urn:microsoft.com/office/officeart/2008/layout/HorizontalMultiLevelHierarchy"/>
    <dgm:cxn modelId="{F7CA3772-43D9-4D01-AFC0-C819E5AFDCDF}" type="presParOf" srcId="{0292C683-06F5-48FD-A7E2-33D0EA1A22E6}" destId="{4B0CFC9D-0F22-4EB4-B547-CC38AB4BF816}" srcOrd="0" destOrd="0" presId="urn:microsoft.com/office/officeart/2008/layout/HorizontalMultiLevelHierarchy"/>
    <dgm:cxn modelId="{F00F66BA-B3D6-44C6-9CF5-C338B4EEFC87}" type="presParOf" srcId="{0292C683-06F5-48FD-A7E2-33D0EA1A22E6}" destId="{CB45F90E-C702-4B2C-89F5-7F64803D1B21}" srcOrd="1" destOrd="0" presId="urn:microsoft.com/office/officeart/2008/layout/HorizontalMultiLevelHierarchy"/>
    <dgm:cxn modelId="{BA8E9C05-5DEF-4F1D-95F2-79AC8CF132BD}" type="presParOf" srcId="{CB45F90E-C702-4B2C-89F5-7F64803D1B21}" destId="{1BA3A6E6-73A2-4132-8339-1A5E54369745}" srcOrd="0" destOrd="0" presId="urn:microsoft.com/office/officeart/2008/layout/HorizontalMultiLevelHierarchy"/>
    <dgm:cxn modelId="{7AF2381B-F804-462B-94E8-8C29DCF920B4}" type="presParOf" srcId="{1BA3A6E6-73A2-4132-8339-1A5E54369745}" destId="{60A2070D-D570-4E3C-BC41-84F50174EE06}" srcOrd="0" destOrd="0" presId="urn:microsoft.com/office/officeart/2008/layout/HorizontalMultiLevelHierarchy"/>
    <dgm:cxn modelId="{C766602A-CA49-4184-A357-0F0EC7D29871}" type="presParOf" srcId="{CB45F90E-C702-4B2C-89F5-7F64803D1B21}" destId="{D6F6AA49-66F7-4CE6-BB66-EE2E06A132D5}" srcOrd="1" destOrd="0" presId="urn:microsoft.com/office/officeart/2008/layout/HorizontalMultiLevelHierarchy"/>
    <dgm:cxn modelId="{154975F9-CB8A-461C-BD08-B03BFA17B7A3}" type="presParOf" srcId="{D6F6AA49-66F7-4CE6-BB66-EE2E06A132D5}" destId="{A96C6CA0-EC34-4A20-81B3-47E8B16E06FA}" srcOrd="0" destOrd="0" presId="urn:microsoft.com/office/officeart/2008/layout/HorizontalMultiLevelHierarchy"/>
    <dgm:cxn modelId="{860617CE-73AE-4CEA-BCCD-9740CA684FB6}" type="presParOf" srcId="{D6F6AA49-66F7-4CE6-BB66-EE2E06A132D5}" destId="{F92AB126-4B66-4C9A-B1A2-8446F3614AB8}" srcOrd="1" destOrd="0" presId="urn:microsoft.com/office/officeart/2008/layout/HorizontalMultiLevelHierarchy"/>
    <dgm:cxn modelId="{A712AADA-C047-4FA5-852C-1C431BD63C3C}" type="presParOf" srcId="{CB45F90E-C702-4B2C-89F5-7F64803D1B21}" destId="{010B1FBC-C688-43E7-952E-77C52410108F}" srcOrd="2" destOrd="0" presId="urn:microsoft.com/office/officeart/2008/layout/HorizontalMultiLevelHierarchy"/>
    <dgm:cxn modelId="{12C2F28C-9642-4BAE-9E31-EFC7514A181E}" type="presParOf" srcId="{010B1FBC-C688-43E7-952E-77C52410108F}" destId="{9BDA772C-41E8-4B62-846F-807466F7DD15}" srcOrd="0" destOrd="0" presId="urn:microsoft.com/office/officeart/2008/layout/HorizontalMultiLevelHierarchy"/>
    <dgm:cxn modelId="{0FD019D3-17C2-4957-BD81-CC726A3B8BFE}" type="presParOf" srcId="{CB45F90E-C702-4B2C-89F5-7F64803D1B21}" destId="{CED4D469-2B5F-43C3-9FAC-468649C3CB25}" srcOrd="3" destOrd="0" presId="urn:microsoft.com/office/officeart/2008/layout/HorizontalMultiLevelHierarchy"/>
    <dgm:cxn modelId="{B06089CE-60B5-4E3E-9F91-BC5D46B4E4FB}" type="presParOf" srcId="{CED4D469-2B5F-43C3-9FAC-468649C3CB25}" destId="{87D3B39E-7537-4E78-9094-38C25E6EC608}" srcOrd="0" destOrd="0" presId="urn:microsoft.com/office/officeart/2008/layout/HorizontalMultiLevelHierarchy"/>
    <dgm:cxn modelId="{FE8C31A6-5E9F-40AF-8CF2-4E2269507B96}" type="presParOf" srcId="{CED4D469-2B5F-43C3-9FAC-468649C3CB25}" destId="{FEE39AC8-6E88-4A54-B8E8-92D5F0D8B839}" srcOrd="1" destOrd="0" presId="urn:microsoft.com/office/officeart/2008/layout/HorizontalMultiLevelHierarchy"/>
    <dgm:cxn modelId="{94F28C97-A74C-476D-A613-2CF07C9181BB}" type="presParOf" srcId="{CB45F90E-C702-4B2C-89F5-7F64803D1B21}" destId="{35859F52-EDE7-4997-8CDA-409A856A906C}" srcOrd="4" destOrd="0" presId="urn:microsoft.com/office/officeart/2008/layout/HorizontalMultiLevelHierarchy"/>
    <dgm:cxn modelId="{141AC372-20C9-44DF-9143-C1193F74B7C3}" type="presParOf" srcId="{35859F52-EDE7-4997-8CDA-409A856A906C}" destId="{25174AD1-E6D8-4FD6-B127-75CFB31105A9}" srcOrd="0" destOrd="0" presId="urn:microsoft.com/office/officeart/2008/layout/HorizontalMultiLevelHierarchy"/>
    <dgm:cxn modelId="{5D01EA0A-DD15-4429-BF0F-16D9753BDCB3}" type="presParOf" srcId="{CB45F90E-C702-4B2C-89F5-7F64803D1B21}" destId="{A75BE629-1620-496A-8756-2C90701E1AC0}" srcOrd="5" destOrd="0" presId="urn:microsoft.com/office/officeart/2008/layout/HorizontalMultiLevelHierarchy"/>
    <dgm:cxn modelId="{FF370B41-DDF0-44EC-9FC3-1F745892FB3D}" type="presParOf" srcId="{A75BE629-1620-496A-8756-2C90701E1AC0}" destId="{57A27B94-3FD2-4F32-BC38-D7B093216505}" srcOrd="0" destOrd="0" presId="urn:microsoft.com/office/officeart/2008/layout/HorizontalMultiLevelHierarchy"/>
    <dgm:cxn modelId="{BAB5188B-E326-461F-B750-DC2A32850660}" type="presParOf" srcId="{A75BE629-1620-496A-8756-2C90701E1AC0}" destId="{17DDF409-099B-4138-9E33-1A3C3A7A277D}" srcOrd="1" destOrd="0" presId="urn:microsoft.com/office/officeart/2008/layout/HorizontalMultiLevelHierarchy"/>
    <dgm:cxn modelId="{E65E1FDD-48E5-4F6E-B58F-012D0B30496D}" type="presParOf" srcId="{CB45F90E-C702-4B2C-89F5-7F64803D1B21}" destId="{C0D55094-50FC-4E6E-AA67-5C9DB68BFBAE}" srcOrd="6" destOrd="0" presId="urn:microsoft.com/office/officeart/2008/layout/HorizontalMultiLevelHierarchy"/>
    <dgm:cxn modelId="{E6EF7D7B-C377-4648-9A3B-25DE287AF650}" type="presParOf" srcId="{C0D55094-50FC-4E6E-AA67-5C9DB68BFBAE}" destId="{41F7F31D-083E-4B62-B497-1642DEF5175A}" srcOrd="0" destOrd="0" presId="urn:microsoft.com/office/officeart/2008/layout/HorizontalMultiLevelHierarchy"/>
    <dgm:cxn modelId="{FC97A715-E352-4E09-9C26-547833B08B33}" type="presParOf" srcId="{CB45F90E-C702-4B2C-89F5-7F64803D1B21}" destId="{9EEA78A6-BAAF-4D19-9A6B-DF17CA1583EC}" srcOrd="7" destOrd="0" presId="urn:microsoft.com/office/officeart/2008/layout/HorizontalMultiLevelHierarchy"/>
    <dgm:cxn modelId="{D784E961-4938-4D31-A93F-69ADFDD692B1}" type="presParOf" srcId="{9EEA78A6-BAAF-4D19-9A6B-DF17CA1583EC}" destId="{C5162E28-53D2-49A0-B710-DBBC53F91286}" srcOrd="0" destOrd="0" presId="urn:microsoft.com/office/officeart/2008/layout/HorizontalMultiLevelHierarchy"/>
    <dgm:cxn modelId="{518197AB-AE33-4E57-8C87-F2A5FEDB89BF}" type="presParOf" srcId="{9EEA78A6-BAAF-4D19-9A6B-DF17CA1583EC}" destId="{CDD4C3A1-8CE7-4472-ACAC-DD3311340EC5}" srcOrd="1" destOrd="0" presId="urn:microsoft.com/office/officeart/2008/layout/HorizontalMultiLevelHierarchy"/>
    <dgm:cxn modelId="{9027EC41-C516-4127-97DD-629C10981F5C}" type="presParOf" srcId="{CB45F90E-C702-4B2C-89F5-7F64803D1B21}" destId="{2B0B836F-52AB-4F73-8F28-250F49EEA655}" srcOrd="8" destOrd="0" presId="urn:microsoft.com/office/officeart/2008/layout/HorizontalMultiLevelHierarchy"/>
    <dgm:cxn modelId="{22BB31CE-508E-4EB7-A04C-C4CF620059D1}" type="presParOf" srcId="{2B0B836F-52AB-4F73-8F28-250F49EEA655}" destId="{C0A312DB-237E-4368-B34E-4C07EB061777}" srcOrd="0" destOrd="0" presId="urn:microsoft.com/office/officeart/2008/layout/HorizontalMultiLevelHierarchy"/>
    <dgm:cxn modelId="{7C36A201-6464-4E56-ADEE-E5A71D979800}" type="presParOf" srcId="{CB45F90E-C702-4B2C-89F5-7F64803D1B21}" destId="{A135DBC2-7022-48F3-B729-5A4BB7D58001}" srcOrd="9" destOrd="0" presId="urn:microsoft.com/office/officeart/2008/layout/HorizontalMultiLevelHierarchy"/>
    <dgm:cxn modelId="{421BE1EC-F345-42CB-81D2-94439FB4F0BA}" type="presParOf" srcId="{A135DBC2-7022-48F3-B729-5A4BB7D58001}" destId="{5FA87746-AE30-4B70-B23F-8149393CC1DB}" srcOrd="0" destOrd="0" presId="urn:microsoft.com/office/officeart/2008/layout/HorizontalMultiLevelHierarchy"/>
    <dgm:cxn modelId="{729D93EF-3C6C-4328-91B5-6C6A5486686C}" type="presParOf" srcId="{A135DBC2-7022-48F3-B729-5A4BB7D58001}" destId="{237C8790-DAB3-4065-A011-B7984865CB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B71C14-97B0-48BD-AD75-07CA6406B7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6664FE-C1E8-4B4E-BA16-6D5F4F72D8E5}">
      <dgm:prSet phldrT="[Text]"/>
      <dgm:spPr/>
      <dgm:t>
        <a:bodyPr/>
        <a:lstStyle/>
        <a:p>
          <a:r>
            <a:rPr lang="cs-CZ" dirty="0"/>
            <a:t>PRACOVNÍ MÍSTO</a:t>
          </a:r>
        </a:p>
      </dgm:t>
    </dgm:pt>
    <dgm:pt modelId="{E8EC31CC-168C-4356-908B-68F42F37E9AB}" type="parTrans" cxnId="{EFB3BF57-3F2D-41A4-BF26-81F8800DB81E}">
      <dgm:prSet/>
      <dgm:spPr/>
      <dgm:t>
        <a:bodyPr/>
        <a:lstStyle/>
        <a:p>
          <a:endParaRPr lang="cs-CZ"/>
        </a:p>
      </dgm:t>
    </dgm:pt>
    <dgm:pt modelId="{621194C6-9378-435E-AE39-C8A31907DCE1}" type="sibTrans" cxnId="{EFB3BF57-3F2D-41A4-BF26-81F8800DB81E}">
      <dgm:prSet/>
      <dgm:spPr/>
      <dgm:t>
        <a:bodyPr/>
        <a:lstStyle/>
        <a:p>
          <a:endParaRPr lang="cs-CZ"/>
        </a:p>
      </dgm:t>
    </dgm:pt>
    <dgm:pt modelId="{60255634-7C9F-4B80-AB49-F75665DFE231}">
      <dgm:prSet phldrT="[Text]"/>
      <dgm:spPr/>
      <dgm:t>
        <a:bodyPr/>
        <a:lstStyle/>
        <a:p>
          <a:r>
            <a:rPr lang="cs-CZ" dirty="0"/>
            <a:t>Úkoly a povinnosti</a:t>
          </a:r>
        </a:p>
      </dgm:t>
    </dgm:pt>
    <dgm:pt modelId="{34C4A43A-5233-4D5F-8DD4-FD6A9FFA3394}" type="parTrans" cxnId="{2D4E453A-2F3E-4E2D-81D6-177B25FDC344}">
      <dgm:prSet/>
      <dgm:spPr/>
      <dgm:t>
        <a:bodyPr/>
        <a:lstStyle/>
        <a:p>
          <a:endParaRPr lang="cs-CZ"/>
        </a:p>
      </dgm:t>
    </dgm:pt>
    <dgm:pt modelId="{EF219D1E-A359-45BC-8873-9C78550B1D87}" type="sibTrans" cxnId="{2D4E453A-2F3E-4E2D-81D6-177B25FDC344}">
      <dgm:prSet/>
      <dgm:spPr/>
      <dgm:t>
        <a:bodyPr/>
        <a:lstStyle/>
        <a:p>
          <a:endParaRPr lang="cs-CZ"/>
        </a:p>
      </dgm:t>
    </dgm:pt>
    <dgm:pt modelId="{EFD57DF8-E1CE-4A6F-A947-1BC3027DB4A4}">
      <dgm:prSet phldrT="[Text]"/>
      <dgm:spPr/>
      <dgm:t>
        <a:bodyPr/>
        <a:lstStyle/>
        <a:p>
          <a:r>
            <a:rPr lang="cs-CZ" dirty="0"/>
            <a:t>Pravomoci a odpovědnost</a:t>
          </a:r>
        </a:p>
      </dgm:t>
    </dgm:pt>
    <dgm:pt modelId="{63C68340-2723-42BE-BAF0-9DC25077817B}" type="parTrans" cxnId="{C4616704-CF1D-4D20-BA80-B9E7598E153C}">
      <dgm:prSet/>
      <dgm:spPr/>
      <dgm:t>
        <a:bodyPr/>
        <a:lstStyle/>
        <a:p>
          <a:endParaRPr lang="cs-CZ"/>
        </a:p>
      </dgm:t>
    </dgm:pt>
    <dgm:pt modelId="{CA7CE3D1-BC66-44EC-BCF7-B187C11B45B1}" type="sibTrans" cxnId="{C4616704-CF1D-4D20-BA80-B9E7598E153C}">
      <dgm:prSet/>
      <dgm:spPr/>
      <dgm:t>
        <a:bodyPr/>
        <a:lstStyle/>
        <a:p>
          <a:endParaRPr lang="cs-CZ"/>
        </a:p>
      </dgm:t>
    </dgm:pt>
    <dgm:pt modelId="{DEFE479E-AA39-4776-A712-849D027CC89A}">
      <dgm:prSet phldrT="[Text]"/>
      <dgm:spPr/>
      <dgm:t>
        <a:bodyPr/>
        <a:lstStyle/>
        <a:p>
          <a:endParaRPr lang="cs-CZ" dirty="0"/>
        </a:p>
        <a:p>
          <a:r>
            <a:rPr lang="cs-CZ" dirty="0"/>
            <a:t>Využívané zdroje</a:t>
          </a:r>
        </a:p>
      </dgm:t>
    </dgm:pt>
    <dgm:pt modelId="{0803A0CC-5AA7-42CE-8522-4FE08FEE08AC}" type="parTrans" cxnId="{15D6B85C-3311-4E68-BE2E-72A0E8CADB87}">
      <dgm:prSet/>
      <dgm:spPr/>
      <dgm:t>
        <a:bodyPr/>
        <a:lstStyle/>
        <a:p>
          <a:endParaRPr lang="cs-CZ"/>
        </a:p>
      </dgm:t>
    </dgm:pt>
    <dgm:pt modelId="{34FAB9E1-3326-4797-857D-0ADF9992A787}" type="sibTrans" cxnId="{15D6B85C-3311-4E68-BE2E-72A0E8CADB87}">
      <dgm:prSet/>
      <dgm:spPr/>
      <dgm:t>
        <a:bodyPr/>
        <a:lstStyle/>
        <a:p>
          <a:endParaRPr lang="cs-CZ"/>
        </a:p>
      </dgm:t>
    </dgm:pt>
    <dgm:pt modelId="{5F9A6B49-DC1E-480F-884F-029ECCD8B3F2}">
      <dgm:prSet phldrT="[Text]"/>
      <dgm:spPr/>
      <dgm:t>
        <a:bodyPr/>
        <a:lstStyle/>
        <a:p>
          <a:r>
            <a:rPr lang="cs-CZ" dirty="0"/>
            <a:t>Podmínky vykonávání práce  </a:t>
          </a:r>
        </a:p>
      </dgm:t>
    </dgm:pt>
    <dgm:pt modelId="{10AEBE56-DB61-498B-9F2B-FDC7600E5D85}" type="parTrans" cxnId="{C7E4976D-77A8-4420-8578-E404E2840505}">
      <dgm:prSet/>
      <dgm:spPr/>
      <dgm:t>
        <a:bodyPr/>
        <a:lstStyle/>
        <a:p>
          <a:endParaRPr lang="cs-CZ"/>
        </a:p>
      </dgm:t>
    </dgm:pt>
    <dgm:pt modelId="{D4A9BD2E-A92F-4915-8C55-C5AD6D9E02FE}" type="sibTrans" cxnId="{C7E4976D-77A8-4420-8578-E404E2840505}">
      <dgm:prSet/>
      <dgm:spPr/>
      <dgm:t>
        <a:bodyPr/>
        <a:lstStyle/>
        <a:p>
          <a:endParaRPr lang="cs-CZ"/>
        </a:p>
      </dgm:t>
    </dgm:pt>
    <dgm:pt modelId="{431C4AAB-BA6E-4B7A-9D88-E028D2E09F64}">
      <dgm:prSet phldrT="[Text]"/>
      <dgm:spPr/>
      <dgm:t>
        <a:bodyPr/>
        <a:lstStyle/>
        <a:p>
          <a:r>
            <a:rPr lang="cs-CZ" dirty="0"/>
            <a:t>Požadavky na pracovníka</a:t>
          </a:r>
        </a:p>
      </dgm:t>
    </dgm:pt>
    <dgm:pt modelId="{451654EA-1DD9-40B5-B77B-ED84617C5B09}" type="parTrans" cxnId="{4F355E4A-0FAE-436F-92E4-CEC5B95617AD}">
      <dgm:prSet/>
      <dgm:spPr/>
      <dgm:t>
        <a:bodyPr/>
        <a:lstStyle/>
        <a:p>
          <a:endParaRPr lang="cs-CZ"/>
        </a:p>
      </dgm:t>
    </dgm:pt>
    <dgm:pt modelId="{38A267CC-3E32-4C85-B3DC-66AB0CFD96B6}" type="sibTrans" cxnId="{4F355E4A-0FAE-436F-92E4-CEC5B95617AD}">
      <dgm:prSet/>
      <dgm:spPr/>
      <dgm:t>
        <a:bodyPr/>
        <a:lstStyle/>
        <a:p>
          <a:endParaRPr lang="cs-CZ"/>
        </a:p>
      </dgm:t>
    </dgm:pt>
    <dgm:pt modelId="{0EA717B1-DFFE-412F-850A-8C42658D6780}" type="pres">
      <dgm:prSet presAssocID="{A0B71C14-97B0-48BD-AD75-07CA6406B7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92C683-06F5-48FD-A7E2-33D0EA1A22E6}" type="pres">
      <dgm:prSet presAssocID="{666664FE-C1E8-4B4E-BA16-6D5F4F72D8E5}" presName="root1" presStyleCnt="0"/>
      <dgm:spPr/>
    </dgm:pt>
    <dgm:pt modelId="{4B0CFC9D-0F22-4EB4-B547-CC38AB4BF816}" type="pres">
      <dgm:prSet presAssocID="{666664FE-C1E8-4B4E-BA16-6D5F4F72D8E5}" presName="LevelOneTextNode" presStyleLbl="node0" presStyleIdx="0" presStyleCnt="1">
        <dgm:presLayoutVars>
          <dgm:chPref val="3"/>
        </dgm:presLayoutVars>
      </dgm:prSet>
      <dgm:spPr/>
    </dgm:pt>
    <dgm:pt modelId="{CB45F90E-C702-4B2C-89F5-7F64803D1B21}" type="pres">
      <dgm:prSet presAssocID="{666664FE-C1E8-4B4E-BA16-6D5F4F72D8E5}" presName="level2hierChild" presStyleCnt="0"/>
      <dgm:spPr/>
    </dgm:pt>
    <dgm:pt modelId="{1BA3A6E6-73A2-4132-8339-1A5E54369745}" type="pres">
      <dgm:prSet presAssocID="{34C4A43A-5233-4D5F-8DD4-FD6A9FFA3394}" presName="conn2-1" presStyleLbl="parChTrans1D2" presStyleIdx="0" presStyleCnt="5"/>
      <dgm:spPr/>
    </dgm:pt>
    <dgm:pt modelId="{60A2070D-D570-4E3C-BC41-84F50174EE06}" type="pres">
      <dgm:prSet presAssocID="{34C4A43A-5233-4D5F-8DD4-FD6A9FFA3394}" presName="connTx" presStyleLbl="parChTrans1D2" presStyleIdx="0" presStyleCnt="5"/>
      <dgm:spPr/>
    </dgm:pt>
    <dgm:pt modelId="{D6F6AA49-66F7-4CE6-BB66-EE2E06A132D5}" type="pres">
      <dgm:prSet presAssocID="{60255634-7C9F-4B80-AB49-F75665DFE231}" presName="root2" presStyleCnt="0"/>
      <dgm:spPr/>
    </dgm:pt>
    <dgm:pt modelId="{A96C6CA0-EC34-4A20-81B3-47E8B16E06FA}" type="pres">
      <dgm:prSet presAssocID="{60255634-7C9F-4B80-AB49-F75665DFE231}" presName="LevelTwoTextNode" presStyleLbl="node2" presStyleIdx="0" presStyleCnt="5">
        <dgm:presLayoutVars>
          <dgm:chPref val="3"/>
        </dgm:presLayoutVars>
      </dgm:prSet>
      <dgm:spPr/>
    </dgm:pt>
    <dgm:pt modelId="{F92AB126-4B66-4C9A-B1A2-8446F3614AB8}" type="pres">
      <dgm:prSet presAssocID="{60255634-7C9F-4B80-AB49-F75665DFE231}" presName="level3hierChild" presStyleCnt="0"/>
      <dgm:spPr/>
    </dgm:pt>
    <dgm:pt modelId="{010B1FBC-C688-43E7-952E-77C52410108F}" type="pres">
      <dgm:prSet presAssocID="{63C68340-2723-42BE-BAF0-9DC25077817B}" presName="conn2-1" presStyleLbl="parChTrans1D2" presStyleIdx="1" presStyleCnt="5"/>
      <dgm:spPr/>
    </dgm:pt>
    <dgm:pt modelId="{9BDA772C-41E8-4B62-846F-807466F7DD15}" type="pres">
      <dgm:prSet presAssocID="{63C68340-2723-42BE-BAF0-9DC25077817B}" presName="connTx" presStyleLbl="parChTrans1D2" presStyleIdx="1" presStyleCnt="5"/>
      <dgm:spPr/>
    </dgm:pt>
    <dgm:pt modelId="{CED4D469-2B5F-43C3-9FAC-468649C3CB25}" type="pres">
      <dgm:prSet presAssocID="{EFD57DF8-E1CE-4A6F-A947-1BC3027DB4A4}" presName="root2" presStyleCnt="0"/>
      <dgm:spPr/>
    </dgm:pt>
    <dgm:pt modelId="{87D3B39E-7537-4E78-9094-38C25E6EC608}" type="pres">
      <dgm:prSet presAssocID="{EFD57DF8-E1CE-4A6F-A947-1BC3027DB4A4}" presName="LevelTwoTextNode" presStyleLbl="node2" presStyleIdx="1" presStyleCnt="5">
        <dgm:presLayoutVars>
          <dgm:chPref val="3"/>
        </dgm:presLayoutVars>
      </dgm:prSet>
      <dgm:spPr/>
    </dgm:pt>
    <dgm:pt modelId="{FEE39AC8-6E88-4A54-B8E8-92D5F0D8B839}" type="pres">
      <dgm:prSet presAssocID="{EFD57DF8-E1CE-4A6F-A947-1BC3027DB4A4}" presName="level3hierChild" presStyleCnt="0"/>
      <dgm:spPr/>
    </dgm:pt>
    <dgm:pt modelId="{35859F52-EDE7-4997-8CDA-409A856A906C}" type="pres">
      <dgm:prSet presAssocID="{10AEBE56-DB61-498B-9F2B-FDC7600E5D85}" presName="conn2-1" presStyleLbl="parChTrans1D2" presStyleIdx="2" presStyleCnt="5"/>
      <dgm:spPr/>
    </dgm:pt>
    <dgm:pt modelId="{25174AD1-E6D8-4FD6-B127-75CFB31105A9}" type="pres">
      <dgm:prSet presAssocID="{10AEBE56-DB61-498B-9F2B-FDC7600E5D85}" presName="connTx" presStyleLbl="parChTrans1D2" presStyleIdx="2" presStyleCnt="5"/>
      <dgm:spPr/>
    </dgm:pt>
    <dgm:pt modelId="{A75BE629-1620-496A-8756-2C90701E1AC0}" type="pres">
      <dgm:prSet presAssocID="{5F9A6B49-DC1E-480F-884F-029ECCD8B3F2}" presName="root2" presStyleCnt="0"/>
      <dgm:spPr/>
    </dgm:pt>
    <dgm:pt modelId="{57A27B94-3FD2-4F32-BC38-D7B093216505}" type="pres">
      <dgm:prSet presAssocID="{5F9A6B49-DC1E-480F-884F-029ECCD8B3F2}" presName="LevelTwoTextNode" presStyleLbl="node2" presStyleIdx="2" presStyleCnt="5">
        <dgm:presLayoutVars>
          <dgm:chPref val="3"/>
        </dgm:presLayoutVars>
      </dgm:prSet>
      <dgm:spPr/>
    </dgm:pt>
    <dgm:pt modelId="{17DDF409-099B-4138-9E33-1A3C3A7A277D}" type="pres">
      <dgm:prSet presAssocID="{5F9A6B49-DC1E-480F-884F-029ECCD8B3F2}" presName="level3hierChild" presStyleCnt="0"/>
      <dgm:spPr/>
    </dgm:pt>
    <dgm:pt modelId="{C0D55094-50FC-4E6E-AA67-5C9DB68BFBAE}" type="pres">
      <dgm:prSet presAssocID="{451654EA-1DD9-40B5-B77B-ED84617C5B09}" presName="conn2-1" presStyleLbl="parChTrans1D2" presStyleIdx="3" presStyleCnt="5"/>
      <dgm:spPr/>
    </dgm:pt>
    <dgm:pt modelId="{41F7F31D-083E-4B62-B497-1642DEF5175A}" type="pres">
      <dgm:prSet presAssocID="{451654EA-1DD9-40B5-B77B-ED84617C5B09}" presName="connTx" presStyleLbl="parChTrans1D2" presStyleIdx="3" presStyleCnt="5"/>
      <dgm:spPr/>
    </dgm:pt>
    <dgm:pt modelId="{9EEA78A6-BAAF-4D19-9A6B-DF17CA1583EC}" type="pres">
      <dgm:prSet presAssocID="{431C4AAB-BA6E-4B7A-9D88-E028D2E09F64}" presName="root2" presStyleCnt="0"/>
      <dgm:spPr/>
    </dgm:pt>
    <dgm:pt modelId="{C5162E28-53D2-49A0-B710-DBBC53F91286}" type="pres">
      <dgm:prSet presAssocID="{431C4AAB-BA6E-4B7A-9D88-E028D2E09F64}" presName="LevelTwoTextNode" presStyleLbl="node2" presStyleIdx="3" presStyleCnt="5">
        <dgm:presLayoutVars>
          <dgm:chPref val="3"/>
        </dgm:presLayoutVars>
      </dgm:prSet>
      <dgm:spPr/>
    </dgm:pt>
    <dgm:pt modelId="{CDD4C3A1-8CE7-4472-ACAC-DD3311340EC5}" type="pres">
      <dgm:prSet presAssocID="{431C4AAB-BA6E-4B7A-9D88-E028D2E09F64}" presName="level3hierChild" presStyleCnt="0"/>
      <dgm:spPr/>
    </dgm:pt>
    <dgm:pt modelId="{2B0B836F-52AB-4F73-8F28-250F49EEA655}" type="pres">
      <dgm:prSet presAssocID="{0803A0CC-5AA7-42CE-8522-4FE08FEE08AC}" presName="conn2-1" presStyleLbl="parChTrans1D2" presStyleIdx="4" presStyleCnt="5"/>
      <dgm:spPr/>
    </dgm:pt>
    <dgm:pt modelId="{C0A312DB-237E-4368-B34E-4C07EB061777}" type="pres">
      <dgm:prSet presAssocID="{0803A0CC-5AA7-42CE-8522-4FE08FEE08AC}" presName="connTx" presStyleLbl="parChTrans1D2" presStyleIdx="4" presStyleCnt="5"/>
      <dgm:spPr/>
    </dgm:pt>
    <dgm:pt modelId="{A135DBC2-7022-48F3-B729-5A4BB7D58001}" type="pres">
      <dgm:prSet presAssocID="{DEFE479E-AA39-4776-A712-849D027CC89A}" presName="root2" presStyleCnt="0"/>
      <dgm:spPr/>
    </dgm:pt>
    <dgm:pt modelId="{5FA87746-AE30-4B70-B23F-8149393CC1DB}" type="pres">
      <dgm:prSet presAssocID="{DEFE479E-AA39-4776-A712-849D027CC89A}" presName="LevelTwoTextNode" presStyleLbl="node2" presStyleIdx="4" presStyleCnt="5">
        <dgm:presLayoutVars>
          <dgm:chPref val="3"/>
        </dgm:presLayoutVars>
      </dgm:prSet>
      <dgm:spPr/>
    </dgm:pt>
    <dgm:pt modelId="{237C8790-DAB3-4065-A011-B7984865CBBA}" type="pres">
      <dgm:prSet presAssocID="{DEFE479E-AA39-4776-A712-849D027CC89A}" presName="level3hierChild" presStyleCnt="0"/>
      <dgm:spPr/>
    </dgm:pt>
  </dgm:ptLst>
  <dgm:cxnLst>
    <dgm:cxn modelId="{C4616704-CF1D-4D20-BA80-B9E7598E153C}" srcId="{666664FE-C1E8-4B4E-BA16-6D5F4F72D8E5}" destId="{EFD57DF8-E1CE-4A6F-A947-1BC3027DB4A4}" srcOrd="1" destOrd="0" parTransId="{63C68340-2723-42BE-BAF0-9DC25077817B}" sibTransId="{CA7CE3D1-BC66-44EC-BCF7-B187C11B45B1}"/>
    <dgm:cxn modelId="{017E6620-7D24-41B7-8BFE-414EA6D462BB}" type="presOf" srcId="{431C4AAB-BA6E-4B7A-9D88-E028D2E09F64}" destId="{C5162E28-53D2-49A0-B710-DBBC53F91286}" srcOrd="0" destOrd="0" presId="urn:microsoft.com/office/officeart/2008/layout/HorizontalMultiLevelHierarchy"/>
    <dgm:cxn modelId="{09C23925-5578-487A-9069-6FA7A8E24E3C}" type="presOf" srcId="{63C68340-2723-42BE-BAF0-9DC25077817B}" destId="{010B1FBC-C688-43E7-952E-77C52410108F}" srcOrd="0" destOrd="0" presId="urn:microsoft.com/office/officeart/2008/layout/HorizontalMultiLevelHierarchy"/>
    <dgm:cxn modelId="{C938702C-8C62-4ACB-93F8-C21BA4F22D16}" type="presOf" srcId="{10AEBE56-DB61-498B-9F2B-FDC7600E5D85}" destId="{25174AD1-E6D8-4FD6-B127-75CFB31105A9}" srcOrd="1" destOrd="0" presId="urn:microsoft.com/office/officeart/2008/layout/HorizontalMultiLevelHierarchy"/>
    <dgm:cxn modelId="{2D4E453A-2F3E-4E2D-81D6-177B25FDC344}" srcId="{666664FE-C1E8-4B4E-BA16-6D5F4F72D8E5}" destId="{60255634-7C9F-4B80-AB49-F75665DFE231}" srcOrd="0" destOrd="0" parTransId="{34C4A43A-5233-4D5F-8DD4-FD6A9FFA3394}" sibTransId="{EF219D1E-A359-45BC-8873-9C78550B1D87}"/>
    <dgm:cxn modelId="{8D546B5B-9D31-4D9F-A38F-94AD5024FA86}" type="presOf" srcId="{34C4A43A-5233-4D5F-8DD4-FD6A9FFA3394}" destId="{60A2070D-D570-4E3C-BC41-84F50174EE06}" srcOrd="1" destOrd="0" presId="urn:microsoft.com/office/officeart/2008/layout/HorizontalMultiLevelHierarchy"/>
    <dgm:cxn modelId="{15D6B85C-3311-4E68-BE2E-72A0E8CADB87}" srcId="{666664FE-C1E8-4B4E-BA16-6D5F4F72D8E5}" destId="{DEFE479E-AA39-4776-A712-849D027CC89A}" srcOrd="4" destOrd="0" parTransId="{0803A0CC-5AA7-42CE-8522-4FE08FEE08AC}" sibTransId="{34FAB9E1-3326-4797-857D-0ADF9992A787}"/>
    <dgm:cxn modelId="{4F355E4A-0FAE-436F-92E4-CEC5B95617AD}" srcId="{666664FE-C1E8-4B4E-BA16-6D5F4F72D8E5}" destId="{431C4AAB-BA6E-4B7A-9D88-E028D2E09F64}" srcOrd="3" destOrd="0" parTransId="{451654EA-1DD9-40B5-B77B-ED84617C5B09}" sibTransId="{38A267CC-3E32-4C85-B3DC-66AB0CFD96B6}"/>
    <dgm:cxn modelId="{9317D14A-BBF3-4A1F-9F01-6351FBEB7E4E}" type="presOf" srcId="{63C68340-2723-42BE-BAF0-9DC25077817B}" destId="{9BDA772C-41E8-4B62-846F-807466F7DD15}" srcOrd="1" destOrd="0" presId="urn:microsoft.com/office/officeart/2008/layout/HorizontalMultiLevelHierarchy"/>
    <dgm:cxn modelId="{C7E4976D-77A8-4420-8578-E404E2840505}" srcId="{666664FE-C1E8-4B4E-BA16-6D5F4F72D8E5}" destId="{5F9A6B49-DC1E-480F-884F-029ECCD8B3F2}" srcOrd="2" destOrd="0" parTransId="{10AEBE56-DB61-498B-9F2B-FDC7600E5D85}" sibTransId="{D4A9BD2E-A92F-4915-8C55-C5AD6D9E02FE}"/>
    <dgm:cxn modelId="{EFB3BF57-3F2D-41A4-BF26-81F8800DB81E}" srcId="{A0B71C14-97B0-48BD-AD75-07CA6406B700}" destId="{666664FE-C1E8-4B4E-BA16-6D5F4F72D8E5}" srcOrd="0" destOrd="0" parTransId="{E8EC31CC-168C-4356-908B-68F42F37E9AB}" sibTransId="{621194C6-9378-435E-AE39-C8A31907DCE1}"/>
    <dgm:cxn modelId="{D06B265A-7766-49AE-992F-04AA6B10DF2F}" type="presOf" srcId="{A0B71C14-97B0-48BD-AD75-07CA6406B700}" destId="{0EA717B1-DFFE-412F-850A-8C42658D6780}" srcOrd="0" destOrd="0" presId="urn:microsoft.com/office/officeart/2008/layout/HorizontalMultiLevelHierarchy"/>
    <dgm:cxn modelId="{AC75E58B-CAE4-42E5-8ADE-44BCA2F8F991}" type="presOf" srcId="{EFD57DF8-E1CE-4A6F-A947-1BC3027DB4A4}" destId="{87D3B39E-7537-4E78-9094-38C25E6EC608}" srcOrd="0" destOrd="0" presId="urn:microsoft.com/office/officeart/2008/layout/HorizontalMultiLevelHierarchy"/>
    <dgm:cxn modelId="{99BFED94-51BA-4808-A390-483F0B5DE984}" type="presOf" srcId="{60255634-7C9F-4B80-AB49-F75665DFE231}" destId="{A96C6CA0-EC34-4A20-81B3-47E8B16E06FA}" srcOrd="0" destOrd="0" presId="urn:microsoft.com/office/officeart/2008/layout/HorizontalMultiLevelHierarchy"/>
    <dgm:cxn modelId="{A4BAC39A-76FF-4417-8C4D-4128EC2B0093}" type="presOf" srcId="{DEFE479E-AA39-4776-A712-849D027CC89A}" destId="{5FA87746-AE30-4B70-B23F-8149393CC1DB}" srcOrd="0" destOrd="0" presId="urn:microsoft.com/office/officeart/2008/layout/HorizontalMultiLevelHierarchy"/>
    <dgm:cxn modelId="{8C961E9B-AAEE-4558-A56A-949A003FEB85}" type="presOf" srcId="{10AEBE56-DB61-498B-9F2B-FDC7600E5D85}" destId="{35859F52-EDE7-4997-8CDA-409A856A906C}" srcOrd="0" destOrd="0" presId="urn:microsoft.com/office/officeart/2008/layout/HorizontalMultiLevelHierarchy"/>
    <dgm:cxn modelId="{045863AB-4D88-402A-968E-633C53B67F00}" type="presOf" srcId="{451654EA-1DD9-40B5-B77B-ED84617C5B09}" destId="{41F7F31D-083E-4B62-B497-1642DEF5175A}" srcOrd="1" destOrd="0" presId="urn:microsoft.com/office/officeart/2008/layout/HorizontalMultiLevelHierarchy"/>
    <dgm:cxn modelId="{B5919FBC-611A-48EC-A3D6-FEED925745C4}" type="presOf" srcId="{5F9A6B49-DC1E-480F-884F-029ECCD8B3F2}" destId="{57A27B94-3FD2-4F32-BC38-D7B093216505}" srcOrd="0" destOrd="0" presId="urn:microsoft.com/office/officeart/2008/layout/HorizontalMultiLevelHierarchy"/>
    <dgm:cxn modelId="{B6F03DC2-A0DB-49A8-B7A5-1B243AB5FF00}" type="presOf" srcId="{451654EA-1DD9-40B5-B77B-ED84617C5B09}" destId="{C0D55094-50FC-4E6E-AA67-5C9DB68BFBAE}" srcOrd="0" destOrd="0" presId="urn:microsoft.com/office/officeart/2008/layout/HorizontalMultiLevelHierarchy"/>
    <dgm:cxn modelId="{625F50D2-0D7E-4235-A760-08CC0E78B487}" type="presOf" srcId="{666664FE-C1E8-4B4E-BA16-6D5F4F72D8E5}" destId="{4B0CFC9D-0F22-4EB4-B547-CC38AB4BF816}" srcOrd="0" destOrd="0" presId="urn:microsoft.com/office/officeart/2008/layout/HorizontalMultiLevelHierarchy"/>
    <dgm:cxn modelId="{CF45BAD8-C4A6-4868-B480-05E3886D58AA}" type="presOf" srcId="{34C4A43A-5233-4D5F-8DD4-FD6A9FFA3394}" destId="{1BA3A6E6-73A2-4132-8339-1A5E54369745}" srcOrd="0" destOrd="0" presId="urn:microsoft.com/office/officeart/2008/layout/HorizontalMultiLevelHierarchy"/>
    <dgm:cxn modelId="{DA65E2EF-5012-4C7A-BC10-A1DE6F247A83}" type="presOf" srcId="{0803A0CC-5AA7-42CE-8522-4FE08FEE08AC}" destId="{2B0B836F-52AB-4F73-8F28-250F49EEA655}" srcOrd="0" destOrd="0" presId="urn:microsoft.com/office/officeart/2008/layout/HorizontalMultiLevelHierarchy"/>
    <dgm:cxn modelId="{54D916F6-8ECE-4C5E-ABA1-E5DAC9DDB316}" type="presOf" srcId="{0803A0CC-5AA7-42CE-8522-4FE08FEE08AC}" destId="{C0A312DB-237E-4368-B34E-4C07EB061777}" srcOrd="1" destOrd="0" presId="urn:microsoft.com/office/officeart/2008/layout/HorizontalMultiLevelHierarchy"/>
    <dgm:cxn modelId="{DB0AE15A-F596-4C04-9DEF-844CDCCDE578}" type="presParOf" srcId="{0EA717B1-DFFE-412F-850A-8C42658D6780}" destId="{0292C683-06F5-48FD-A7E2-33D0EA1A22E6}" srcOrd="0" destOrd="0" presId="urn:microsoft.com/office/officeart/2008/layout/HorizontalMultiLevelHierarchy"/>
    <dgm:cxn modelId="{F7CA3772-43D9-4D01-AFC0-C819E5AFDCDF}" type="presParOf" srcId="{0292C683-06F5-48FD-A7E2-33D0EA1A22E6}" destId="{4B0CFC9D-0F22-4EB4-B547-CC38AB4BF816}" srcOrd="0" destOrd="0" presId="urn:microsoft.com/office/officeart/2008/layout/HorizontalMultiLevelHierarchy"/>
    <dgm:cxn modelId="{F00F66BA-B3D6-44C6-9CF5-C338B4EEFC87}" type="presParOf" srcId="{0292C683-06F5-48FD-A7E2-33D0EA1A22E6}" destId="{CB45F90E-C702-4B2C-89F5-7F64803D1B21}" srcOrd="1" destOrd="0" presId="urn:microsoft.com/office/officeart/2008/layout/HorizontalMultiLevelHierarchy"/>
    <dgm:cxn modelId="{BA8E9C05-5DEF-4F1D-95F2-79AC8CF132BD}" type="presParOf" srcId="{CB45F90E-C702-4B2C-89F5-7F64803D1B21}" destId="{1BA3A6E6-73A2-4132-8339-1A5E54369745}" srcOrd="0" destOrd="0" presId="urn:microsoft.com/office/officeart/2008/layout/HorizontalMultiLevelHierarchy"/>
    <dgm:cxn modelId="{7AF2381B-F804-462B-94E8-8C29DCF920B4}" type="presParOf" srcId="{1BA3A6E6-73A2-4132-8339-1A5E54369745}" destId="{60A2070D-D570-4E3C-BC41-84F50174EE06}" srcOrd="0" destOrd="0" presId="urn:microsoft.com/office/officeart/2008/layout/HorizontalMultiLevelHierarchy"/>
    <dgm:cxn modelId="{C766602A-CA49-4184-A357-0F0EC7D29871}" type="presParOf" srcId="{CB45F90E-C702-4B2C-89F5-7F64803D1B21}" destId="{D6F6AA49-66F7-4CE6-BB66-EE2E06A132D5}" srcOrd="1" destOrd="0" presId="urn:microsoft.com/office/officeart/2008/layout/HorizontalMultiLevelHierarchy"/>
    <dgm:cxn modelId="{154975F9-CB8A-461C-BD08-B03BFA17B7A3}" type="presParOf" srcId="{D6F6AA49-66F7-4CE6-BB66-EE2E06A132D5}" destId="{A96C6CA0-EC34-4A20-81B3-47E8B16E06FA}" srcOrd="0" destOrd="0" presId="urn:microsoft.com/office/officeart/2008/layout/HorizontalMultiLevelHierarchy"/>
    <dgm:cxn modelId="{860617CE-73AE-4CEA-BCCD-9740CA684FB6}" type="presParOf" srcId="{D6F6AA49-66F7-4CE6-BB66-EE2E06A132D5}" destId="{F92AB126-4B66-4C9A-B1A2-8446F3614AB8}" srcOrd="1" destOrd="0" presId="urn:microsoft.com/office/officeart/2008/layout/HorizontalMultiLevelHierarchy"/>
    <dgm:cxn modelId="{A712AADA-C047-4FA5-852C-1C431BD63C3C}" type="presParOf" srcId="{CB45F90E-C702-4B2C-89F5-7F64803D1B21}" destId="{010B1FBC-C688-43E7-952E-77C52410108F}" srcOrd="2" destOrd="0" presId="urn:microsoft.com/office/officeart/2008/layout/HorizontalMultiLevelHierarchy"/>
    <dgm:cxn modelId="{12C2F28C-9642-4BAE-9E31-EFC7514A181E}" type="presParOf" srcId="{010B1FBC-C688-43E7-952E-77C52410108F}" destId="{9BDA772C-41E8-4B62-846F-807466F7DD15}" srcOrd="0" destOrd="0" presId="urn:microsoft.com/office/officeart/2008/layout/HorizontalMultiLevelHierarchy"/>
    <dgm:cxn modelId="{0FD019D3-17C2-4957-BD81-CC726A3B8BFE}" type="presParOf" srcId="{CB45F90E-C702-4B2C-89F5-7F64803D1B21}" destId="{CED4D469-2B5F-43C3-9FAC-468649C3CB25}" srcOrd="3" destOrd="0" presId="urn:microsoft.com/office/officeart/2008/layout/HorizontalMultiLevelHierarchy"/>
    <dgm:cxn modelId="{B06089CE-60B5-4E3E-9F91-BC5D46B4E4FB}" type="presParOf" srcId="{CED4D469-2B5F-43C3-9FAC-468649C3CB25}" destId="{87D3B39E-7537-4E78-9094-38C25E6EC608}" srcOrd="0" destOrd="0" presId="urn:microsoft.com/office/officeart/2008/layout/HorizontalMultiLevelHierarchy"/>
    <dgm:cxn modelId="{FE8C31A6-5E9F-40AF-8CF2-4E2269507B96}" type="presParOf" srcId="{CED4D469-2B5F-43C3-9FAC-468649C3CB25}" destId="{FEE39AC8-6E88-4A54-B8E8-92D5F0D8B839}" srcOrd="1" destOrd="0" presId="urn:microsoft.com/office/officeart/2008/layout/HorizontalMultiLevelHierarchy"/>
    <dgm:cxn modelId="{94F28C97-A74C-476D-A613-2CF07C9181BB}" type="presParOf" srcId="{CB45F90E-C702-4B2C-89F5-7F64803D1B21}" destId="{35859F52-EDE7-4997-8CDA-409A856A906C}" srcOrd="4" destOrd="0" presId="urn:microsoft.com/office/officeart/2008/layout/HorizontalMultiLevelHierarchy"/>
    <dgm:cxn modelId="{141AC372-20C9-44DF-9143-C1193F74B7C3}" type="presParOf" srcId="{35859F52-EDE7-4997-8CDA-409A856A906C}" destId="{25174AD1-E6D8-4FD6-B127-75CFB31105A9}" srcOrd="0" destOrd="0" presId="urn:microsoft.com/office/officeart/2008/layout/HorizontalMultiLevelHierarchy"/>
    <dgm:cxn modelId="{5D01EA0A-DD15-4429-BF0F-16D9753BDCB3}" type="presParOf" srcId="{CB45F90E-C702-4B2C-89F5-7F64803D1B21}" destId="{A75BE629-1620-496A-8756-2C90701E1AC0}" srcOrd="5" destOrd="0" presId="urn:microsoft.com/office/officeart/2008/layout/HorizontalMultiLevelHierarchy"/>
    <dgm:cxn modelId="{FF370B41-DDF0-44EC-9FC3-1F745892FB3D}" type="presParOf" srcId="{A75BE629-1620-496A-8756-2C90701E1AC0}" destId="{57A27B94-3FD2-4F32-BC38-D7B093216505}" srcOrd="0" destOrd="0" presId="urn:microsoft.com/office/officeart/2008/layout/HorizontalMultiLevelHierarchy"/>
    <dgm:cxn modelId="{BAB5188B-E326-461F-B750-DC2A32850660}" type="presParOf" srcId="{A75BE629-1620-496A-8756-2C90701E1AC0}" destId="{17DDF409-099B-4138-9E33-1A3C3A7A277D}" srcOrd="1" destOrd="0" presId="urn:microsoft.com/office/officeart/2008/layout/HorizontalMultiLevelHierarchy"/>
    <dgm:cxn modelId="{E65E1FDD-48E5-4F6E-B58F-012D0B30496D}" type="presParOf" srcId="{CB45F90E-C702-4B2C-89F5-7F64803D1B21}" destId="{C0D55094-50FC-4E6E-AA67-5C9DB68BFBAE}" srcOrd="6" destOrd="0" presId="urn:microsoft.com/office/officeart/2008/layout/HorizontalMultiLevelHierarchy"/>
    <dgm:cxn modelId="{E6EF7D7B-C377-4648-9A3B-25DE287AF650}" type="presParOf" srcId="{C0D55094-50FC-4E6E-AA67-5C9DB68BFBAE}" destId="{41F7F31D-083E-4B62-B497-1642DEF5175A}" srcOrd="0" destOrd="0" presId="urn:microsoft.com/office/officeart/2008/layout/HorizontalMultiLevelHierarchy"/>
    <dgm:cxn modelId="{FC97A715-E352-4E09-9C26-547833B08B33}" type="presParOf" srcId="{CB45F90E-C702-4B2C-89F5-7F64803D1B21}" destId="{9EEA78A6-BAAF-4D19-9A6B-DF17CA1583EC}" srcOrd="7" destOrd="0" presId="urn:microsoft.com/office/officeart/2008/layout/HorizontalMultiLevelHierarchy"/>
    <dgm:cxn modelId="{D784E961-4938-4D31-A93F-69ADFDD692B1}" type="presParOf" srcId="{9EEA78A6-BAAF-4D19-9A6B-DF17CA1583EC}" destId="{C5162E28-53D2-49A0-B710-DBBC53F91286}" srcOrd="0" destOrd="0" presId="urn:microsoft.com/office/officeart/2008/layout/HorizontalMultiLevelHierarchy"/>
    <dgm:cxn modelId="{518197AB-AE33-4E57-8C87-F2A5FEDB89BF}" type="presParOf" srcId="{9EEA78A6-BAAF-4D19-9A6B-DF17CA1583EC}" destId="{CDD4C3A1-8CE7-4472-ACAC-DD3311340EC5}" srcOrd="1" destOrd="0" presId="urn:microsoft.com/office/officeart/2008/layout/HorizontalMultiLevelHierarchy"/>
    <dgm:cxn modelId="{9027EC41-C516-4127-97DD-629C10981F5C}" type="presParOf" srcId="{CB45F90E-C702-4B2C-89F5-7F64803D1B21}" destId="{2B0B836F-52AB-4F73-8F28-250F49EEA655}" srcOrd="8" destOrd="0" presId="urn:microsoft.com/office/officeart/2008/layout/HorizontalMultiLevelHierarchy"/>
    <dgm:cxn modelId="{22BB31CE-508E-4EB7-A04C-C4CF620059D1}" type="presParOf" srcId="{2B0B836F-52AB-4F73-8F28-250F49EEA655}" destId="{C0A312DB-237E-4368-B34E-4C07EB061777}" srcOrd="0" destOrd="0" presId="urn:microsoft.com/office/officeart/2008/layout/HorizontalMultiLevelHierarchy"/>
    <dgm:cxn modelId="{7C36A201-6464-4E56-ADEE-E5A71D979800}" type="presParOf" srcId="{CB45F90E-C702-4B2C-89F5-7F64803D1B21}" destId="{A135DBC2-7022-48F3-B729-5A4BB7D58001}" srcOrd="9" destOrd="0" presId="urn:microsoft.com/office/officeart/2008/layout/HorizontalMultiLevelHierarchy"/>
    <dgm:cxn modelId="{421BE1EC-F345-42CB-81D2-94439FB4F0BA}" type="presParOf" srcId="{A135DBC2-7022-48F3-B729-5A4BB7D58001}" destId="{5FA87746-AE30-4B70-B23F-8149393CC1DB}" srcOrd="0" destOrd="0" presId="urn:microsoft.com/office/officeart/2008/layout/HorizontalMultiLevelHierarchy"/>
    <dgm:cxn modelId="{729D93EF-3C6C-4328-91B5-6C6A5486686C}" type="presParOf" srcId="{A135DBC2-7022-48F3-B729-5A4BB7D58001}" destId="{237C8790-DAB3-4065-A011-B7984865CB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B71C14-97B0-48BD-AD75-07CA6406B7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6664FE-C1E8-4B4E-BA16-6D5F4F72D8E5}">
      <dgm:prSet phldrT="[Text]"/>
      <dgm:spPr/>
      <dgm:t>
        <a:bodyPr/>
        <a:lstStyle/>
        <a:p>
          <a:r>
            <a:rPr lang="cs-CZ" dirty="0"/>
            <a:t>PRACOVNÍ MÍSTO</a:t>
          </a:r>
        </a:p>
      </dgm:t>
    </dgm:pt>
    <dgm:pt modelId="{E8EC31CC-168C-4356-908B-68F42F37E9AB}" type="parTrans" cxnId="{EFB3BF57-3F2D-41A4-BF26-81F8800DB81E}">
      <dgm:prSet/>
      <dgm:spPr/>
      <dgm:t>
        <a:bodyPr/>
        <a:lstStyle/>
        <a:p>
          <a:endParaRPr lang="cs-CZ"/>
        </a:p>
      </dgm:t>
    </dgm:pt>
    <dgm:pt modelId="{621194C6-9378-435E-AE39-C8A31907DCE1}" type="sibTrans" cxnId="{EFB3BF57-3F2D-41A4-BF26-81F8800DB81E}">
      <dgm:prSet/>
      <dgm:spPr/>
      <dgm:t>
        <a:bodyPr/>
        <a:lstStyle/>
        <a:p>
          <a:endParaRPr lang="cs-CZ"/>
        </a:p>
      </dgm:t>
    </dgm:pt>
    <dgm:pt modelId="{60255634-7C9F-4B80-AB49-F75665DFE231}">
      <dgm:prSet phldrT="[Text]"/>
      <dgm:spPr/>
      <dgm:t>
        <a:bodyPr/>
        <a:lstStyle/>
        <a:p>
          <a:r>
            <a:rPr lang="cs-CZ" dirty="0"/>
            <a:t>Úkoly a povinnosti</a:t>
          </a:r>
        </a:p>
      </dgm:t>
    </dgm:pt>
    <dgm:pt modelId="{34C4A43A-5233-4D5F-8DD4-FD6A9FFA3394}" type="parTrans" cxnId="{2D4E453A-2F3E-4E2D-81D6-177B25FDC344}">
      <dgm:prSet/>
      <dgm:spPr/>
      <dgm:t>
        <a:bodyPr/>
        <a:lstStyle/>
        <a:p>
          <a:endParaRPr lang="cs-CZ"/>
        </a:p>
      </dgm:t>
    </dgm:pt>
    <dgm:pt modelId="{EF219D1E-A359-45BC-8873-9C78550B1D87}" type="sibTrans" cxnId="{2D4E453A-2F3E-4E2D-81D6-177B25FDC344}">
      <dgm:prSet/>
      <dgm:spPr/>
      <dgm:t>
        <a:bodyPr/>
        <a:lstStyle/>
        <a:p>
          <a:endParaRPr lang="cs-CZ"/>
        </a:p>
      </dgm:t>
    </dgm:pt>
    <dgm:pt modelId="{EFD57DF8-E1CE-4A6F-A947-1BC3027DB4A4}">
      <dgm:prSet phldrT="[Text]"/>
      <dgm:spPr/>
      <dgm:t>
        <a:bodyPr/>
        <a:lstStyle/>
        <a:p>
          <a:r>
            <a:rPr lang="cs-CZ" dirty="0"/>
            <a:t>Pravomoci a odpovědnost</a:t>
          </a:r>
        </a:p>
      </dgm:t>
    </dgm:pt>
    <dgm:pt modelId="{63C68340-2723-42BE-BAF0-9DC25077817B}" type="parTrans" cxnId="{C4616704-CF1D-4D20-BA80-B9E7598E153C}">
      <dgm:prSet/>
      <dgm:spPr/>
      <dgm:t>
        <a:bodyPr/>
        <a:lstStyle/>
        <a:p>
          <a:endParaRPr lang="cs-CZ"/>
        </a:p>
      </dgm:t>
    </dgm:pt>
    <dgm:pt modelId="{CA7CE3D1-BC66-44EC-BCF7-B187C11B45B1}" type="sibTrans" cxnId="{C4616704-CF1D-4D20-BA80-B9E7598E153C}">
      <dgm:prSet/>
      <dgm:spPr/>
      <dgm:t>
        <a:bodyPr/>
        <a:lstStyle/>
        <a:p>
          <a:endParaRPr lang="cs-CZ"/>
        </a:p>
      </dgm:t>
    </dgm:pt>
    <dgm:pt modelId="{DEFE479E-AA39-4776-A712-849D027CC89A}">
      <dgm:prSet phldrT="[Text]"/>
      <dgm:spPr/>
      <dgm:t>
        <a:bodyPr/>
        <a:lstStyle/>
        <a:p>
          <a:endParaRPr lang="cs-CZ" dirty="0"/>
        </a:p>
        <a:p>
          <a:r>
            <a:rPr lang="cs-CZ" dirty="0"/>
            <a:t>Využívané zdroje</a:t>
          </a:r>
        </a:p>
      </dgm:t>
    </dgm:pt>
    <dgm:pt modelId="{0803A0CC-5AA7-42CE-8522-4FE08FEE08AC}" type="parTrans" cxnId="{15D6B85C-3311-4E68-BE2E-72A0E8CADB87}">
      <dgm:prSet/>
      <dgm:spPr/>
      <dgm:t>
        <a:bodyPr/>
        <a:lstStyle/>
        <a:p>
          <a:endParaRPr lang="cs-CZ"/>
        </a:p>
      </dgm:t>
    </dgm:pt>
    <dgm:pt modelId="{34FAB9E1-3326-4797-857D-0ADF9992A787}" type="sibTrans" cxnId="{15D6B85C-3311-4E68-BE2E-72A0E8CADB87}">
      <dgm:prSet/>
      <dgm:spPr/>
      <dgm:t>
        <a:bodyPr/>
        <a:lstStyle/>
        <a:p>
          <a:endParaRPr lang="cs-CZ"/>
        </a:p>
      </dgm:t>
    </dgm:pt>
    <dgm:pt modelId="{5F9A6B49-DC1E-480F-884F-029ECCD8B3F2}">
      <dgm:prSet phldrT="[Text]"/>
      <dgm:spPr/>
      <dgm:t>
        <a:bodyPr/>
        <a:lstStyle/>
        <a:p>
          <a:r>
            <a:rPr lang="cs-CZ" dirty="0"/>
            <a:t>Podmínky vykonávání práce  </a:t>
          </a:r>
        </a:p>
      </dgm:t>
    </dgm:pt>
    <dgm:pt modelId="{10AEBE56-DB61-498B-9F2B-FDC7600E5D85}" type="parTrans" cxnId="{C7E4976D-77A8-4420-8578-E404E2840505}">
      <dgm:prSet/>
      <dgm:spPr/>
      <dgm:t>
        <a:bodyPr/>
        <a:lstStyle/>
        <a:p>
          <a:endParaRPr lang="cs-CZ"/>
        </a:p>
      </dgm:t>
    </dgm:pt>
    <dgm:pt modelId="{D4A9BD2E-A92F-4915-8C55-C5AD6D9E02FE}" type="sibTrans" cxnId="{C7E4976D-77A8-4420-8578-E404E2840505}">
      <dgm:prSet/>
      <dgm:spPr/>
      <dgm:t>
        <a:bodyPr/>
        <a:lstStyle/>
        <a:p>
          <a:endParaRPr lang="cs-CZ"/>
        </a:p>
      </dgm:t>
    </dgm:pt>
    <dgm:pt modelId="{431C4AAB-BA6E-4B7A-9D88-E028D2E09F64}">
      <dgm:prSet phldrT="[Text]"/>
      <dgm:spPr/>
      <dgm:t>
        <a:bodyPr/>
        <a:lstStyle/>
        <a:p>
          <a:r>
            <a:rPr lang="cs-CZ" dirty="0"/>
            <a:t>Požadavky na pracovníka</a:t>
          </a:r>
        </a:p>
      </dgm:t>
    </dgm:pt>
    <dgm:pt modelId="{451654EA-1DD9-40B5-B77B-ED84617C5B09}" type="parTrans" cxnId="{4F355E4A-0FAE-436F-92E4-CEC5B95617AD}">
      <dgm:prSet/>
      <dgm:spPr/>
      <dgm:t>
        <a:bodyPr/>
        <a:lstStyle/>
        <a:p>
          <a:endParaRPr lang="cs-CZ"/>
        </a:p>
      </dgm:t>
    </dgm:pt>
    <dgm:pt modelId="{38A267CC-3E32-4C85-B3DC-66AB0CFD96B6}" type="sibTrans" cxnId="{4F355E4A-0FAE-436F-92E4-CEC5B95617AD}">
      <dgm:prSet/>
      <dgm:spPr/>
      <dgm:t>
        <a:bodyPr/>
        <a:lstStyle/>
        <a:p>
          <a:endParaRPr lang="cs-CZ"/>
        </a:p>
      </dgm:t>
    </dgm:pt>
    <dgm:pt modelId="{0EA717B1-DFFE-412F-850A-8C42658D6780}" type="pres">
      <dgm:prSet presAssocID="{A0B71C14-97B0-48BD-AD75-07CA6406B7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92C683-06F5-48FD-A7E2-33D0EA1A22E6}" type="pres">
      <dgm:prSet presAssocID="{666664FE-C1E8-4B4E-BA16-6D5F4F72D8E5}" presName="root1" presStyleCnt="0"/>
      <dgm:spPr/>
    </dgm:pt>
    <dgm:pt modelId="{4B0CFC9D-0F22-4EB4-B547-CC38AB4BF816}" type="pres">
      <dgm:prSet presAssocID="{666664FE-C1E8-4B4E-BA16-6D5F4F72D8E5}" presName="LevelOneTextNode" presStyleLbl="node0" presStyleIdx="0" presStyleCnt="1">
        <dgm:presLayoutVars>
          <dgm:chPref val="3"/>
        </dgm:presLayoutVars>
      </dgm:prSet>
      <dgm:spPr/>
    </dgm:pt>
    <dgm:pt modelId="{CB45F90E-C702-4B2C-89F5-7F64803D1B21}" type="pres">
      <dgm:prSet presAssocID="{666664FE-C1E8-4B4E-BA16-6D5F4F72D8E5}" presName="level2hierChild" presStyleCnt="0"/>
      <dgm:spPr/>
    </dgm:pt>
    <dgm:pt modelId="{1BA3A6E6-73A2-4132-8339-1A5E54369745}" type="pres">
      <dgm:prSet presAssocID="{34C4A43A-5233-4D5F-8DD4-FD6A9FFA3394}" presName="conn2-1" presStyleLbl="parChTrans1D2" presStyleIdx="0" presStyleCnt="5"/>
      <dgm:spPr/>
    </dgm:pt>
    <dgm:pt modelId="{60A2070D-D570-4E3C-BC41-84F50174EE06}" type="pres">
      <dgm:prSet presAssocID="{34C4A43A-5233-4D5F-8DD4-FD6A9FFA3394}" presName="connTx" presStyleLbl="parChTrans1D2" presStyleIdx="0" presStyleCnt="5"/>
      <dgm:spPr/>
    </dgm:pt>
    <dgm:pt modelId="{D6F6AA49-66F7-4CE6-BB66-EE2E06A132D5}" type="pres">
      <dgm:prSet presAssocID="{60255634-7C9F-4B80-AB49-F75665DFE231}" presName="root2" presStyleCnt="0"/>
      <dgm:spPr/>
    </dgm:pt>
    <dgm:pt modelId="{A96C6CA0-EC34-4A20-81B3-47E8B16E06FA}" type="pres">
      <dgm:prSet presAssocID="{60255634-7C9F-4B80-AB49-F75665DFE231}" presName="LevelTwoTextNode" presStyleLbl="node2" presStyleIdx="0" presStyleCnt="5">
        <dgm:presLayoutVars>
          <dgm:chPref val="3"/>
        </dgm:presLayoutVars>
      </dgm:prSet>
      <dgm:spPr/>
    </dgm:pt>
    <dgm:pt modelId="{F92AB126-4B66-4C9A-B1A2-8446F3614AB8}" type="pres">
      <dgm:prSet presAssocID="{60255634-7C9F-4B80-AB49-F75665DFE231}" presName="level3hierChild" presStyleCnt="0"/>
      <dgm:spPr/>
    </dgm:pt>
    <dgm:pt modelId="{010B1FBC-C688-43E7-952E-77C52410108F}" type="pres">
      <dgm:prSet presAssocID="{63C68340-2723-42BE-BAF0-9DC25077817B}" presName="conn2-1" presStyleLbl="parChTrans1D2" presStyleIdx="1" presStyleCnt="5"/>
      <dgm:spPr/>
    </dgm:pt>
    <dgm:pt modelId="{9BDA772C-41E8-4B62-846F-807466F7DD15}" type="pres">
      <dgm:prSet presAssocID="{63C68340-2723-42BE-BAF0-9DC25077817B}" presName="connTx" presStyleLbl="parChTrans1D2" presStyleIdx="1" presStyleCnt="5"/>
      <dgm:spPr/>
    </dgm:pt>
    <dgm:pt modelId="{CED4D469-2B5F-43C3-9FAC-468649C3CB25}" type="pres">
      <dgm:prSet presAssocID="{EFD57DF8-E1CE-4A6F-A947-1BC3027DB4A4}" presName="root2" presStyleCnt="0"/>
      <dgm:spPr/>
    </dgm:pt>
    <dgm:pt modelId="{87D3B39E-7537-4E78-9094-38C25E6EC608}" type="pres">
      <dgm:prSet presAssocID="{EFD57DF8-E1CE-4A6F-A947-1BC3027DB4A4}" presName="LevelTwoTextNode" presStyleLbl="node2" presStyleIdx="1" presStyleCnt="5">
        <dgm:presLayoutVars>
          <dgm:chPref val="3"/>
        </dgm:presLayoutVars>
      </dgm:prSet>
      <dgm:spPr/>
    </dgm:pt>
    <dgm:pt modelId="{FEE39AC8-6E88-4A54-B8E8-92D5F0D8B839}" type="pres">
      <dgm:prSet presAssocID="{EFD57DF8-E1CE-4A6F-A947-1BC3027DB4A4}" presName="level3hierChild" presStyleCnt="0"/>
      <dgm:spPr/>
    </dgm:pt>
    <dgm:pt modelId="{35859F52-EDE7-4997-8CDA-409A856A906C}" type="pres">
      <dgm:prSet presAssocID="{10AEBE56-DB61-498B-9F2B-FDC7600E5D85}" presName="conn2-1" presStyleLbl="parChTrans1D2" presStyleIdx="2" presStyleCnt="5"/>
      <dgm:spPr/>
    </dgm:pt>
    <dgm:pt modelId="{25174AD1-E6D8-4FD6-B127-75CFB31105A9}" type="pres">
      <dgm:prSet presAssocID="{10AEBE56-DB61-498B-9F2B-FDC7600E5D85}" presName="connTx" presStyleLbl="parChTrans1D2" presStyleIdx="2" presStyleCnt="5"/>
      <dgm:spPr/>
    </dgm:pt>
    <dgm:pt modelId="{A75BE629-1620-496A-8756-2C90701E1AC0}" type="pres">
      <dgm:prSet presAssocID="{5F9A6B49-DC1E-480F-884F-029ECCD8B3F2}" presName="root2" presStyleCnt="0"/>
      <dgm:spPr/>
    </dgm:pt>
    <dgm:pt modelId="{57A27B94-3FD2-4F32-BC38-D7B093216505}" type="pres">
      <dgm:prSet presAssocID="{5F9A6B49-DC1E-480F-884F-029ECCD8B3F2}" presName="LevelTwoTextNode" presStyleLbl="node2" presStyleIdx="2" presStyleCnt="5">
        <dgm:presLayoutVars>
          <dgm:chPref val="3"/>
        </dgm:presLayoutVars>
      </dgm:prSet>
      <dgm:spPr/>
    </dgm:pt>
    <dgm:pt modelId="{17DDF409-099B-4138-9E33-1A3C3A7A277D}" type="pres">
      <dgm:prSet presAssocID="{5F9A6B49-DC1E-480F-884F-029ECCD8B3F2}" presName="level3hierChild" presStyleCnt="0"/>
      <dgm:spPr/>
    </dgm:pt>
    <dgm:pt modelId="{C0D55094-50FC-4E6E-AA67-5C9DB68BFBAE}" type="pres">
      <dgm:prSet presAssocID="{451654EA-1DD9-40B5-B77B-ED84617C5B09}" presName="conn2-1" presStyleLbl="parChTrans1D2" presStyleIdx="3" presStyleCnt="5"/>
      <dgm:spPr/>
    </dgm:pt>
    <dgm:pt modelId="{41F7F31D-083E-4B62-B497-1642DEF5175A}" type="pres">
      <dgm:prSet presAssocID="{451654EA-1DD9-40B5-B77B-ED84617C5B09}" presName="connTx" presStyleLbl="parChTrans1D2" presStyleIdx="3" presStyleCnt="5"/>
      <dgm:spPr/>
    </dgm:pt>
    <dgm:pt modelId="{9EEA78A6-BAAF-4D19-9A6B-DF17CA1583EC}" type="pres">
      <dgm:prSet presAssocID="{431C4AAB-BA6E-4B7A-9D88-E028D2E09F64}" presName="root2" presStyleCnt="0"/>
      <dgm:spPr/>
    </dgm:pt>
    <dgm:pt modelId="{C5162E28-53D2-49A0-B710-DBBC53F91286}" type="pres">
      <dgm:prSet presAssocID="{431C4AAB-BA6E-4B7A-9D88-E028D2E09F64}" presName="LevelTwoTextNode" presStyleLbl="node2" presStyleIdx="3" presStyleCnt="5">
        <dgm:presLayoutVars>
          <dgm:chPref val="3"/>
        </dgm:presLayoutVars>
      </dgm:prSet>
      <dgm:spPr/>
    </dgm:pt>
    <dgm:pt modelId="{CDD4C3A1-8CE7-4472-ACAC-DD3311340EC5}" type="pres">
      <dgm:prSet presAssocID="{431C4AAB-BA6E-4B7A-9D88-E028D2E09F64}" presName="level3hierChild" presStyleCnt="0"/>
      <dgm:spPr/>
    </dgm:pt>
    <dgm:pt modelId="{2B0B836F-52AB-4F73-8F28-250F49EEA655}" type="pres">
      <dgm:prSet presAssocID="{0803A0CC-5AA7-42CE-8522-4FE08FEE08AC}" presName="conn2-1" presStyleLbl="parChTrans1D2" presStyleIdx="4" presStyleCnt="5"/>
      <dgm:spPr/>
    </dgm:pt>
    <dgm:pt modelId="{C0A312DB-237E-4368-B34E-4C07EB061777}" type="pres">
      <dgm:prSet presAssocID="{0803A0CC-5AA7-42CE-8522-4FE08FEE08AC}" presName="connTx" presStyleLbl="parChTrans1D2" presStyleIdx="4" presStyleCnt="5"/>
      <dgm:spPr/>
    </dgm:pt>
    <dgm:pt modelId="{A135DBC2-7022-48F3-B729-5A4BB7D58001}" type="pres">
      <dgm:prSet presAssocID="{DEFE479E-AA39-4776-A712-849D027CC89A}" presName="root2" presStyleCnt="0"/>
      <dgm:spPr/>
    </dgm:pt>
    <dgm:pt modelId="{5FA87746-AE30-4B70-B23F-8149393CC1DB}" type="pres">
      <dgm:prSet presAssocID="{DEFE479E-AA39-4776-A712-849D027CC89A}" presName="LevelTwoTextNode" presStyleLbl="node2" presStyleIdx="4" presStyleCnt="5">
        <dgm:presLayoutVars>
          <dgm:chPref val="3"/>
        </dgm:presLayoutVars>
      </dgm:prSet>
      <dgm:spPr/>
    </dgm:pt>
    <dgm:pt modelId="{237C8790-DAB3-4065-A011-B7984865CBBA}" type="pres">
      <dgm:prSet presAssocID="{DEFE479E-AA39-4776-A712-849D027CC89A}" presName="level3hierChild" presStyleCnt="0"/>
      <dgm:spPr/>
    </dgm:pt>
  </dgm:ptLst>
  <dgm:cxnLst>
    <dgm:cxn modelId="{C4616704-CF1D-4D20-BA80-B9E7598E153C}" srcId="{666664FE-C1E8-4B4E-BA16-6D5F4F72D8E5}" destId="{EFD57DF8-E1CE-4A6F-A947-1BC3027DB4A4}" srcOrd="1" destOrd="0" parTransId="{63C68340-2723-42BE-BAF0-9DC25077817B}" sibTransId="{CA7CE3D1-BC66-44EC-BCF7-B187C11B45B1}"/>
    <dgm:cxn modelId="{017E6620-7D24-41B7-8BFE-414EA6D462BB}" type="presOf" srcId="{431C4AAB-BA6E-4B7A-9D88-E028D2E09F64}" destId="{C5162E28-53D2-49A0-B710-DBBC53F91286}" srcOrd="0" destOrd="0" presId="urn:microsoft.com/office/officeart/2008/layout/HorizontalMultiLevelHierarchy"/>
    <dgm:cxn modelId="{09C23925-5578-487A-9069-6FA7A8E24E3C}" type="presOf" srcId="{63C68340-2723-42BE-BAF0-9DC25077817B}" destId="{010B1FBC-C688-43E7-952E-77C52410108F}" srcOrd="0" destOrd="0" presId="urn:microsoft.com/office/officeart/2008/layout/HorizontalMultiLevelHierarchy"/>
    <dgm:cxn modelId="{C938702C-8C62-4ACB-93F8-C21BA4F22D16}" type="presOf" srcId="{10AEBE56-DB61-498B-9F2B-FDC7600E5D85}" destId="{25174AD1-E6D8-4FD6-B127-75CFB31105A9}" srcOrd="1" destOrd="0" presId="urn:microsoft.com/office/officeart/2008/layout/HorizontalMultiLevelHierarchy"/>
    <dgm:cxn modelId="{2D4E453A-2F3E-4E2D-81D6-177B25FDC344}" srcId="{666664FE-C1E8-4B4E-BA16-6D5F4F72D8E5}" destId="{60255634-7C9F-4B80-AB49-F75665DFE231}" srcOrd="0" destOrd="0" parTransId="{34C4A43A-5233-4D5F-8DD4-FD6A9FFA3394}" sibTransId="{EF219D1E-A359-45BC-8873-9C78550B1D87}"/>
    <dgm:cxn modelId="{8D546B5B-9D31-4D9F-A38F-94AD5024FA86}" type="presOf" srcId="{34C4A43A-5233-4D5F-8DD4-FD6A9FFA3394}" destId="{60A2070D-D570-4E3C-BC41-84F50174EE06}" srcOrd="1" destOrd="0" presId="urn:microsoft.com/office/officeart/2008/layout/HorizontalMultiLevelHierarchy"/>
    <dgm:cxn modelId="{15D6B85C-3311-4E68-BE2E-72A0E8CADB87}" srcId="{666664FE-C1E8-4B4E-BA16-6D5F4F72D8E5}" destId="{DEFE479E-AA39-4776-A712-849D027CC89A}" srcOrd="4" destOrd="0" parTransId="{0803A0CC-5AA7-42CE-8522-4FE08FEE08AC}" sibTransId="{34FAB9E1-3326-4797-857D-0ADF9992A787}"/>
    <dgm:cxn modelId="{4F355E4A-0FAE-436F-92E4-CEC5B95617AD}" srcId="{666664FE-C1E8-4B4E-BA16-6D5F4F72D8E5}" destId="{431C4AAB-BA6E-4B7A-9D88-E028D2E09F64}" srcOrd="3" destOrd="0" parTransId="{451654EA-1DD9-40B5-B77B-ED84617C5B09}" sibTransId="{38A267CC-3E32-4C85-B3DC-66AB0CFD96B6}"/>
    <dgm:cxn modelId="{9317D14A-BBF3-4A1F-9F01-6351FBEB7E4E}" type="presOf" srcId="{63C68340-2723-42BE-BAF0-9DC25077817B}" destId="{9BDA772C-41E8-4B62-846F-807466F7DD15}" srcOrd="1" destOrd="0" presId="urn:microsoft.com/office/officeart/2008/layout/HorizontalMultiLevelHierarchy"/>
    <dgm:cxn modelId="{C7E4976D-77A8-4420-8578-E404E2840505}" srcId="{666664FE-C1E8-4B4E-BA16-6D5F4F72D8E5}" destId="{5F9A6B49-DC1E-480F-884F-029ECCD8B3F2}" srcOrd="2" destOrd="0" parTransId="{10AEBE56-DB61-498B-9F2B-FDC7600E5D85}" sibTransId="{D4A9BD2E-A92F-4915-8C55-C5AD6D9E02FE}"/>
    <dgm:cxn modelId="{EFB3BF57-3F2D-41A4-BF26-81F8800DB81E}" srcId="{A0B71C14-97B0-48BD-AD75-07CA6406B700}" destId="{666664FE-C1E8-4B4E-BA16-6D5F4F72D8E5}" srcOrd="0" destOrd="0" parTransId="{E8EC31CC-168C-4356-908B-68F42F37E9AB}" sibTransId="{621194C6-9378-435E-AE39-C8A31907DCE1}"/>
    <dgm:cxn modelId="{D06B265A-7766-49AE-992F-04AA6B10DF2F}" type="presOf" srcId="{A0B71C14-97B0-48BD-AD75-07CA6406B700}" destId="{0EA717B1-DFFE-412F-850A-8C42658D6780}" srcOrd="0" destOrd="0" presId="urn:microsoft.com/office/officeart/2008/layout/HorizontalMultiLevelHierarchy"/>
    <dgm:cxn modelId="{AC75E58B-CAE4-42E5-8ADE-44BCA2F8F991}" type="presOf" srcId="{EFD57DF8-E1CE-4A6F-A947-1BC3027DB4A4}" destId="{87D3B39E-7537-4E78-9094-38C25E6EC608}" srcOrd="0" destOrd="0" presId="urn:microsoft.com/office/officeart/2008/layout/HorizontalMultiLevelHierarchy"/>
    <dgm:cxn modelId="{99BFED94-51BA-4808-A390-483F0B5DE984}" type="presOf" srcId="{60255634-7C9F-4B80-AB49-F75665DFE231}" destId="{A96C6CA0-EC34-4A20-81B3-47E8B16E06FA}" srcOrd="0" destOrd="0" presId="urn:microsoft.com/office/officeart/2008/layout/HorizontalMultiLevelHierarchy"/>
    <dgm:cxn modelId="{A4BAC39A-76FF-4417-8C4D-4128EC2B0093}" type="presOf" srcId="{DEFE479E-AA39-4776-A712-849D027CC89A}" destId="{5FA87746-AE30-4B70-B23F-8149393CC1DB}" srcOrd="0" destOrd="0" presId="urn:microsoft.com/office/officeart/2008/layout/HorizontalMultiLevelHierarchy"/>
    <dgm:cxn modelId="{8C961E9B-AAEE-4558-A56A-949A003FEB85}" type="presOf" srcId="{10AEBE56-DB61-498B-9F2B-FDC7600E5D85}" destId="{35859F52-EDE7-4997-8CDA-409A856A906C}" srcOrd="0" destOrd="0" presId="urn:microsoft.com/office/officeart/2008/layout/HorizontalMultiLevelHierarchy"/>
    <dgm:cxn modelId="{045863AB-4D88-402A-968E-633C53B67F00}" type="presOf" srcId="{451654EA-1DD9-40B5-B77B-ED84617C5B09}" destId="{41F7F31D-083E-4B62-B497-1642DEF5175A}" srcOrd="1" destOrd="0" presId="urn:microsoft.com/office/officeart/2008/layout/HorizontalMultiLevelHierarchy"/>
    <dgm:cxn modelId="{B5919FBC-611A-48EC-A3D6-FEED925745C4}" type="presOf" srcId="{5F9A6B49-DC1E-480F-884F-029ECCD8B3F2}" destId="{57A27B94-3FD2-4F32-BC38-D7B093216505}" srcOrd="0" destOrd="0" presId="urn:microsoft.com/office/officeart/2008/layout/HorizontalMultiLevelHierarchy"/>
    <dgm:cxn modelId="{B6F03DC2-A0DB-49A8-B7A5-1B243AB5FF00}" type="presOf" srcId="{451654EA-1DD9-40B5-B77B-ED84617C5B09}" destId="{C0D55094-50FC-4E6E-AA67-5C9DB68BFBAE}" srcOrd="0" destOrd="0" presId="urn:microsoft.com/office/officeart/2008/layout/HorizontalMultiLevelHierarchy"/>
    <dgm:cxn modelId="{625F50D2-0D7E-4235-A760-08CC0E78B487}" type="presOf" srcId="{666664FE-C1E8-4B4E-BA16-6D5F4F72D8E5}" destId="{4B0CFC9D-0F22-4EB4-B547-CC38AB4BF816}" srcOrd="0" destOrd="0" presId="urn:microsoft.com/office/officeart/2008/layout/HorizontalMultiLevelHierarchy"/>
    <dgm:cxn modelId="{CF45BAD8-C4A6-4868-B480-05E3886D58AA}" type="presOf" srcId="{34C4A43A-5233-4D5F-8DD4-FD6A9FFA3394}" destId="{1BA3A6E6-73A2-4132-8339-1A5E54369745}" srcOrd="0" destOrd="0" presId="urn:microsoft.com/office/officeart/2008/layout/HorizontalMultiLevelHierarchy"/>
    <dgm:cxn modelId="{DA65E2EF-5012-4C7A-BC10-A1DE6F247A83}" type="presOf" srcId="{0803A0CC-5AA7-42CE-8522-4FE08FEE08AC}" destId="{2B0B836F-52AB-4F73-8F28-250F49EEA655}" srcOrd="0" destOrd="0" presId="urn:microsoft.com/office/officeart/2008/layout/HorizontalMultiLevelHierarchy"/>
    <dgm:cxn modelId="{54D916F6-8ECE-4C5E-ABA1-E5DAC9DDB316}" type="presOf" srcId="{0803A0CC-5AA7-42CE-8522-4FE08FEE08AC}" destId="{C0A312DB-237E-4368-B34E-4C07EB061777}" srcOrd="1" destOrd="0" presId="urn:microsoft.com/office/officeart/2008/layout/HorizontalMultiLevelHierarchy"/>
    <dgm:cxn modelId="{DB0AE15A-F596-4C04-9DEF-844CDCCDE578}" type="presParOf" srcId="{0EA717B1-DFFE-412F-850A-8C42658D6780}" destId="{0292C683-06F5-48FD-A7E2-33D0EA1A22E6}" srcOrd="0" destOrd="0" presId="urn:microsoft.com/office/officeart/2008/layout/HorizontalMultiLevelHierarchy"/>
    <dgm:cxn modelId="{F7CA3772-43D9-4D01-AFC0-C819E5AFDCDF}" type="presParOf" srcId="{0292C683-06F5-48FD-A7E2-33D0EA1A22E6}" destId="{4B0CFC9D-0F22-4EB4-B547-CC38AB4BF816}" srcOrd="0" destOrd="0" presId="urn:microsoft.com/office/officeart/2008/layout/HorizontalMultiLevelHierarchy"/>
    <dgm:cxn modelId="{F00F66BA-B3D6-44C6-9CF5-C338B4EEFC87}" type="presParOf" srcId="{0292C683-06F5-48FD-A7E2-33D0EA1A22E6}" destId="{CB45F90E-C702-4B2C-89F5-7F64803D1B21}" srcOrd="1" destOrd="0" presId="urn:microsoft.com/office/officeart/2008/layout/HorizontalMultiLevelHierarchy"/>
    <dgm:cxn modelId="{BA8E9C05-5DEF-4F1D-95F2-79AC8CF132BD}" type="presParOf" srcId="{CB45F90E-C702-4B2C-89F5-7F64803D1B21}" destId="{1BA3A6E6-73A2-4132-8339-1A5E54369745}" srcOrd="0" destOrd="0" presId="urn:microsoft.com/office/officeart/2008/layout/HorizontalMultiLevelHierarchy"/>
    <dgm:cxn modelId="{7AF2381B-F804-462B-94E8-8C29DCF920B4}" type="presParOf" srcId="{1BA3A6E6-73A2-4132-8339-1A5E54369745}" destId="{60A2070D-D570-4E3C-BC41-84F50174EE06}" srcOrd="0" destOrd="0" presId="urn:microsoft.com/office/officeart/2008/layout/HorizontalMultiLevelHierarchy"/>
    <dgm:cxn modelId="{C766602A-CA49-4184-A357-0F0EC7D29871}" type="presParOf" srcId="{CB45F90E-C702-4B2C-89F5-7F64803D1B21}" destId="{D6F6AA49-66F7-4CE6-BB66-EE2E06A132D5}" srcOrd="1" destOrd="0" presId="urn:microsoft.com/office/officeart/2008/layout/HorizontalMultiLevelHierarchy"/>
    <dgm:cxn modelId="{154975F9-CB8A-461C-BD08-B03BFA17B7A3}" type="presParOf" srcId="{D6F6AA49-66F7-4CE6-BB66-EE2E06A132D5}" destId="{A96C6CA0-EC34-4A20-81B3-47E8B16E06FA}" srcOrd="0" destOrd="0" presId="urn:microsoft.com/office/officeart/2008/layout/HorizontalMultiLevelHierarchy"/>
    <dgm:cxn modelId="{860617CE-73AE-4CEA-BCCD-9740CA684FB6}" type="presParOf" srcId="{D6F6AA49-66F7-4CE6-BB66-EE2E06A132D5}" destId="{F92AB126-4B66-4C9A-B1A2-8446F3614AB8}" srcOrd="1" destOrd="0" presId="urn:microsoft.com/office/officeart/2008/layout/HorizontalMultiLevelHierarchy"/>
    <dgm:cxn modelId="{A712AADA-C047-4FA5-852C-1C431BD63C3C}" type="presParOf" srcId="{CB45F90E-C702-4B2C-89F5-7F64803D1B21}" destId="{010B1FBC-C688-43E7-952E-77C52410108F}" srcOrd="2" destOrd="0" presId="urn:microsoft.com/office/officeart/2008/layout/HorizontalMultiLevelHierarchy"/>
    <dgm:cxn modelId="{12C2F28C-9642-4BAE-9E31-EFC7514A181E}" type="presParOf" srcId="{010B1FBC-C688-43E7-952E-77C52410108F}" destId="{9BDA772C-41E8-4B62-846F-807466F7DD15}" srcOrd="0" destOrd="0" presId="urn:microsoft.com/office/officeart/2008/layout/HorizontalMultiLevelHierarchy"/>
    <dgm:cxn modelId="{0FD019D3-17C2-4957-BD81-CC726A3B8BFE}" type="presParOf" srcId="{CB45F90E-C702-4B2C-89F5-7F64803D1B21}" destId="{CED4D469-2B5F-43C3-9FAC-468649C3CB25}" srcOrd="3" destOrd="0" presId="urn:microsoft.com/office/officeart/2008/layout/HorizontalMultiLevelHierarchy"/>
    <dgm:cxn modelId="{B06089CE-60B5-4E3E-9F91-BC5D46B4E4FB}" type="presParOf" srcId="{CED4D469-2B5F-43C3-9FAC-468649C3CB25}" destId="{87D3B39E-7537-4E78-9094-38C25E6EC608}" srcOrd="0" destOrd="0" presId="urn:microsoft.com/office/officeart/2008/layout/HorizontalMultiLevelHierarchy"/>
    <dgm:cxn modelId="{FE8C31A6-5E9F-40AF-8CF2-4E2269507B96}" type="presParOf" srcId="{CED4D469-2B5F-43C3-9FAC-468649C3CB25}" destId="{FEE39AC8-6E88-4A54-B8E8-92D5F0D8B839}" srcOrd="1" destOrd="0" presId="urn:microsoft.com/office/officeart/2008/layout/HorizontalMultiLevelHierarchy"/>
    <dgm:cxn modelId="{94F28C97-A74C-476D-A613-2CF07C9181BB}" type="presParOf" srcId="{CB45F90E-C702-4B2C-89F5-7F64803D1B21}" destId="{35859F52-EDE7-4997-8CDA-409A856A906C}" srcOrd="4" destOrd="0" presId="urn:microsoft.com/office/officeart/2008/layout/HorizontalMultiLevelHierarchy"/>
    <dgm:cxn modelId="{141AC372-20C9-44DF-9143-C1193F74B7C3}" type="presParOf" srcId="{35859F52-EDE7-4997-8CDA-409A856A906C}" destId="{25174AD1-E6D8-4FD6-B127-75CFB31105A9}" srcOrd="0" destOrd="0" presId="urn:microsoft.com/office/officeart/2008/layout/HorizontalMultiLevelHierarchy"/>
    <dgm:cxn modelId="{5D01EA0A-DD15-4429-BF0F-16D9753BDCB3}" type="presParOf" srcId="{CB45F90E-C702-4B2C-89F5-7F64803D1B21}" destId="{A75BE629-1620-496A-8756-2C90701E1AC0}" srcOrd="5" destOrd="0" presId="urn:microsoft.com/office/officeart/2008/layout/HorizontalMultiLevelHierarchy"/>
    <dgm:cxn modelId="{FF370B41-DDF0-44EC-9FC3-1F745892FB3D}" type="presParOf" srcId="{A75BE629-1620-496A-8756-2C90701E1AC0}" destId="{57A27B94-3FD2-4F32-BC38-D7B093216505}" srcOrd="0" destOrd="0" presId="urn:microsoft.com/office/officeart/2008/layout/HorizontalMultiLevelHierarchy"/>
    <dgm:cxn modelId="{BAB5188B-E326-461F-B750-DC2A32850660}" type="presParOf" srcId="{A75BE629-1620-496A-8756-2C90701E1AC0}" destId="{17DDF409-099B-4138-9E33-1A3C3A7A277D}" srcOrd="1" destOrd="0" presId="urn:microsoft.com/office/officeart/2008/layout/HorizontalMultiLevelHierarchy"/>
    <dgm:cxn modelId="{E65E1FDD-48E5-4F6E-B58F-012D0B30496D}" type="presParOf" srcId="{CB45F90E-C702-4B2C-89F5-7F64803D1B21}" destId="{C0D55094-50FC-4E6E-AA67-5C9DB68BFBAE}" srcOrd="6" destOrd="0" presId="urn:microsoft.com/office/officeart/2008/layout/HorizontalMultiLevelHierarchy"/>
    <dgm:cxn modelId="{E6EF7D7B-C377-4648-9A3B-25DE287AF650}" type="presParOf" srcId="{C0D55094-50FC-4E6E-AA67-5C9DB68BFBAE}" destId="{41F7F31D-083E-4B62-B497-1642DEF5175A}" srcOrd="0" destOrd="0" presId="urn:microsoft.com/office/officeart/2008/layout/HorizontalMultiLevelHierarchy"/>
    <dgm:cxn modelId="{FC97A715-E352-4E09-9C26-547833B08B33}" type="presParOf" srcId="{CB45F90E-C702-4B2C-89F5-7F64803D1B21}" destId="{9EEA78A6-BAAF-4D19-9A6B-DF17CA1583EC}" srcOrd="7" destOrd="0" presId="urn:microsoft.com/office/officeart/2008/layout/HorizontalMultiLevelHierarchy"/>
    <dgm:cxn modelId="{D784E961-4938-4D31-A93F-69ADFDD692B1}" type="presParOf" srcId="{9EEA78A6-BAAF-4D19-9A6B-DF17CA1583EC}" destId="{C5162E28-53D2-49A0-B710-DBBC53F91286}" srcOrd="0" destOrd="0" presId="urn:microsoft.com/office/officeart/2008/layout/HorizontalMultiLevelHierarchy"/>
    <dgm:cxn modelId="{518197AB-AE33-4E57-8C87-F2A5FEDB89BF}" type="presParOf" srcId="{9EEA78A6-BAAF-4D19-9A6B-DF17CA1583EC}" destId="{CDD4C3A1-8CE7-4472-ACAC-DD3311340EC5}" srcOrd="1" destOrd="0" presId="urn:microsoft.com/office/officeart/2008/layout/HorizontalMultiLevelHierarchy"/>
    <dgm:cxn modelId="{9027EC41-C516-4127-97DD-629C10981F5C}" type="presParOf" srcId="{CB45F90E-C702-4B2C-89F5-7F64803D1B21}" destId="{2B0B836F-52AB-4F73-8F28-250F49EEA655}" srcOrd="8" destOrd="0" presId="urn:microsoft.com/office/officeart/2008/layout/HorizontalMultiLevelHierarchy"/>
    <dgm:cxn modelId="{22BB31CE-508E-4EB7-A04C-C4CF620059D1}" type="presParOf" srcId="{2B0B836F-52AB-4F73-8F28-250F49EEA655}" destId="{C0A312DB-237E-4368-B34E-4C07EB061777}" srcOrd="0" destOrd="0" presId="urn:microsoft.com/office/officeart/2008/layout/HorizontalMultiLevelHierarchy"/>
    <dgm:cxn modelId="{7C36A201-6464-4E56-ADEE-E5A71D979800}" type="presParOf" srcId="{CB45F90E-C702-4B2C-89F5-7F64803D1B21}" destId="{A135DBC2-7022-48F3-B729-5A4BB7D58001}" srcOrd="9" destOrd="0" presId="urn:microsoft.com/office/officeart/2008/layout/HorizontalMultiLevelHierarchy"/>
    <dgm:cxn modelId="{421BE1EC-F345-42CB-81D2-94439FB4F0BA}" type="presParOf" srcId="{A135DBC2-7022-48F3-B729-5A4BB7D58001}" destId="{5FA87746-AE30-4B70-B23F-8149393CC1DB}" srcOrd="0" destOrd="0" presId="urn:microsoft.com/office/officeart/2008/layout/HorizontalMultiLevelHierarchy"/>
    <dgm:cxn modelId="{729D93EF-3C6C-4328-91B5-6C6A5486686C}" type="presParOf" srcId="{A135DBC2-7022-48F3-B729-5A4BB7D58001}" destId="{237C8790-DAB3-4065-A011-B7984865CB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B71C14-97B0-48BD-AD75-07CA6406B7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6664FE-C1E8-4B4E-BA16-6D5F4F72D8E5}">
      <dgm:prSet phldrT="[Text]"/>
      <dgm:spPr/>
      <dgm:t>
        <a:bodyPr/>
        <a:lstStyle/>
        <a:p>
          <a:r>
            <a:rPr lang="cs-CZ" dirty="0"/>
            <a:t>PRACOVNÍ MÍSTO</a:t>
          </a:r>
        </a:p>
      </dgm:t>
    </dgm:pt>
    <dgm:pt modelId="{E8EC31CC-168C-4356-908B-68F42F37E9AB}" type="parTrans" cxnId="{EFB3BF57-3F2D-41A4-BF26-81F8800DB81E}">
      <dgm:prSet/>
      <dgm:spPr/>
      <dgm:t>
        <a:bodyPr/>
        <a:lstStyle/>
        <a:p>
          <a:endParaRPr lang="cs-CZ"/>
        </a:p>
      </dgm:t>
    </dgm:pt>
    <dgm:pt modelId="{621194C6-9378-435E-AE39-C8A31907DCE1}" type="sibTrans" cxnId="{EFB3BF57-3F2D-41A4-BF26-81F8800DB81E}">
      <dgm:prSet/>
      <dgm:spPr/>
      <dgm:t>
        <a:bodyPr/>
        <a:lstStyle/>
        <a:p>
          <a:endParaRPr lang="cs-CZ"/>
        </a:p>
      </dgm:t>
    </dgm:pt>
    <dgm:pt modelId="{60255634-7C9F-4B80-AB49-F75665DFE231}">
      <dgm:prSet phldrT="[Text]"/>
      <dgm:spPr/>
      <dgm:t>
        <a:bodyPr/>
        <a:lstStyle/>
        <a:p>
          <a:r>
            <a:rPr lang="cs-CZ" dirty="0"/>
            <a:t>Úkoly a povinnosti</a:t>
          </a:r>
        </a:p>
      </dgm:t>
    </dgm:pt>
    <dgm:pt modelId="{34C4A43A-5233-4D5F-8DD4-FD6A9FFA3394}" type="parTrans" cxnId="{2D4E453A-2F3E-4E2D-81D6-177B25FDC344}">
      <dgm:prSet/>
      <dgm:spPr/>
      <dgm:t>
        <a:bodyPr/>
        <a:lstStyle/>
        <a:p>
          <a:endParaRPr lang="cs-CZ"/>
        </a:p>
      </dgm:t>
    </dgm:pt>
    <dgm:pt modelId="{EF219D1E-A359-45BC-8873-9C78550B1D87}" type="sibTrans" cxnId="{2D4E453A-2F3E-4E2D-81D6-177B25FDC344}">
      <dgm:prSet/>
      <dgm:spPr/>
      <dgm:t>
        <a:bodyPr/>
        <a:lstStyle/>
        <a:p>
          <a:endParaRPr lang="cs-CZ"/>
        </a:p>
      </dgm:t>
    </dgm:pt>
    <dgm:pt modelId="{EFD57DF8-E1CE-4A6F-A947-1BC3027DB4A4}">
      <dgm:prSet phldrT="[Text]"/>
      <dgm:spPr/>
      <dgm:t>
        <a:bodyPr/>
        <a:lstStyle/>
        <a:p>
          <a:r>
            <a:rPr lang="cs-CZ" dirty="0"/>
            <a:t>Pravomoci a odpovědnost</a:t>
          </a:r>
        </a:p>
      </dgm:t>
    </dgm:pt>
    <dgm:pt modelId="{63C68340-2723-42BE-BAF0-9DC25077817B}" type="parTrans" cxnId="{C4616704-CF1D-4D20-BA80-B9E7598E153C}">
      <dgm:prSet/>
      <dgm:spPr/>
      <dgm:t>
        <a:bodyPr/>
        <a:lstStyle/>
        <a:p>
          <a:endParaRPr lang="cs-CZ"/>
        </a:p>
      </dgm:t>
    </dgm:pt>
    <dgm:pt modelId="{CA7CE3D1-BC66-44EC-BCF7-B187C11B45B1}" type="sibTrans" cxnId="{C4616704-CF1D-4D20-BA80-B9E7598E153C}">
      <dgm:prSet/>
      <dgm:spPr/>
      <dgm:t>
        <a:bodyPr/>
        <a:lstStyle/>
        <a:p>
          <a:endParaRPr lang="cs-CZ"/>
        </a:p>
      </dgm:t>
    </dgm:pt>
    <dgm:pt modelId="{DEFE479E-AA39-4776-A712-849D027CC89A}">
      <dgm:prSet phldrT="[Text]"/>
      <dgm:spPr/>
      <dgm:t>
        <a:bodyPr/>
        <a:lstStyle/>
        <a:p>
          <a:endParaRPr lang="cs-CZ" dirty="0"/>
        </a:p>
        <a:p>
          <a:r>
            <a:rPr lang="cs-CZ" dirty="0"/>
            <a:t>Využívané zdroje</a:t>
          </a:r>
        </a:p>
      </dgm:t>
    </dgm:pt>
    <dgm:pt modelId="{0803A0CC-5AA7-42CE-8522-4FE08FEE08AC}" type="parTrans" cxnId="{15D6B85C-3311-4E68-BE2E-72A0E8CADB87}">
      <dgm:prSet/>
      <dgm:spPr/>
      <dgm:t>
        <a:bodyPr/>
        <a:lstStyle/>
        <a:p>
          <a:endParaRPr lang="cs-CZ"/>
        </a:p>
      </dgm:t>
    </dgm:pt>
    <dgm:pt modelId="{34FAB9E1-3326-4797-857D-0ADF9992A787}" type="sibTrans" cxnId="{15D6B85C-3311-4E68-BE2E-72A0E8CADB87}">
      <dgm:prSet/>
      <dgm:spPr/>
      <dgm:t>
        <a:bodyPr/>
        <a:lstStyle/>
        <a:p>
          <a:endParaRPr lang="cs-CZ"/>
        </a:p>
      </dgm:t>
    </dgm:pt>
    <dgm:pt modelId="{5F9A6B49-DC1E-480F-884F-029ECCD8B3F2}">
      <dgm:prSet phldrT="[Text]"/>
      <dgm:spPr/>
      <dgm:t>
        <a:bodyPr/>
        <a:lstStyle/>
        <a:p>
          <a:r>
            <a:rPr lang="cs-CZ" dirty="0"/>
            <a:t>Podmínky vykonávání práce  </a:t>
          </a:r>
        </a:p>
      </dgm:t>
    </dgm:pt>
    <dgm:pt modelId="{10AEBE56-DB61-498B-9F2B-FDC7600E5D85}" type="parTrans" cxnId="{C7E4976D-77A8-4420-8578-E404E2840505}">
      <dgm:prSet/>
      <dgm:spPr/>
      <dgm:t>
        <a:bodyPr/>
        <a:lstStyle/>
        <a:p>
          <a:endParaRPr lang="cs-CZ"/>
        </a:p>
      </dgm:t>
    </dgm:pt>
    <dgm:pt modelId="{D4A9BD2E-A92F-4915-8C55-C5AD6D9E02FE}" type="sibTrans" cxnId="{C7E4976D-77A8-4420-8578-E404E2840505}">
      <dgm:prSet/>
      <dgm:spPr/>
      <dgm:t>
        <a:bodyPr/>
        <a:lstStyle/>
        <a:p>
          <a:endParaRPr lang="cs-CZ"/>
        </a:p>
      </dgm:t>
    </dgm:pt>
    <dgm:pt modelId="{431C4AAB-BA6E-4B7A-9D88-E028D2E09F64}">
      <dgm:prSet phldrT="[Text]"/>
      <dgm:spPr/>
      <dgm:t>
        <a:bodyPr/>
        <a:lstStyle/>
        <a:p>
          <a:r>
            <a:rPr lang="cs-CZ" dirty="0"/>
            <a:t>Požadavky na pracovníka</a:t>
          </a:r>
        </a:p>
      </dgm:t>
    </dgm:pt>
    <dgm:pt modelId="{451654EA-1DD9-40B5-B77B-ED84617C5B09}" type="parTrans" cxnId="{4F355E4A-0FAE-436F-92E4-CEC5B95617AD}">
      <dgm:prSet/>
      <dgm:spPr/>
      <dgm:t>
        <a:bodyPr/>
        <a:lstStyle/>
        <a:p>
          <a:endParaRPr lang="cs-CZ"/>
        </a:p>
      </dgm:t>
    </dgm:pt>
    <dgm:pt modelId="{38A267CC-3E32-4C85-B3DC-66AB0CFD96B6}" type="sibTrans" cxnId="{4F355E4A-0FAE-436F-92E4-CEC5B95617AD}">
      <dgm:prSet/>
      <dgm:spPr/>
      <dgm:t>
        <a:bodyPr/>
        <a:lstStyle/>
        <a:p>
          <a:endParaRPr lang="cs-CZ"/>
        </a:p>
      </dgm:t>
    </dgm:pt>
    <dgm:pt modelId="{0EA717B1-DFFE-412F-850A-8C42658D6780}" type="pres">
      <dgm:prSet presAssocID="{A0B71C14-97B0-48BD-AD75-07CA6406B7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92C683-06F5-48FD-A7E2-33D0EA1A22E6}" type="pres">
      <dgm:prSet presAssocID="{666664FE-C1E8-4B4E-BA16-6D5F4F72D8E5}" presName="root1" presStyleCnt="0"/>
      <dgm:spPr/>
    </dgm:pt>
    <dgm:pt modelId="{4B0CFC9D-0F22-4EB4-B547-CC38AB4BF816}" type="pres">
      <dgm:prSet presAssocID="{666664FE-C1E8-4B4E-BA16-6D5F4F72D8E5}" presName="LevelOneTextNode" presStyleLbl="node0" presStyleIdx="0" presStyleCnt="1">
        <dgm:presLayoutVars>
          <dgm:chPref val="3"/>
        </dgm:presLayoutVars>
      </dgm:prSet>
      <dgm:spPr/>
    </dgm:pt>
    <dgm:pt modelId="{CB45F90E-C702-4B2C-89F5-7F64803D1B21}" type="pres">
      <dgm:prSet presAssocID="{666664FE-C1E8-4B4E-BA16-6D5F4F72D8E5}" presName="level2hierChild" presStyleCnt="0"/>
      <dgm:spPr/>
    </dgm:pt>
    <dgm:pt modelId="{1BA3A6E6-73A2-4132-8339-1A5E54369745}" type="pres">
      <dgm:prSet presAssocID="{34C4A43A-5233-4D5F-8DD4-FD6A9FFA3394}" presName="conn2-1" presStyleLbl="parChTrans1D2" presStyleIdx="0" presStyleCnt="5"/>
      <dgm:spPr/>
    </dgm:pt>
    <dgm:pt modelId="{60A2070D-D570-4E3C-BC41-84F50174EE06}" type="pres">
      <dgm:prSet presAssocID="{34C4A43A-5233-4D5F-8DD4-FD6A9FFA3394}" presName="connTx" presStyleLbl="parChTrans1D2" presStyleIdx="0" presStyleCnt="5"/>
      <dgm:spPr/>
    </dgm:pt>
    <dgm:pt modelId="{D6F6AA49-66F7-4CE6-BB66-EE2E06A132D5}" type="pres">
      <dgm:prSet presAssocID="{60255634-7C9F-4B80-AB49-F75665DFE231}" presName="root2" presStyleCnt="0"/>
      <dgm:spPr/>
    </dgm:pt>
    <dgm:pt modelId="{A96C6CA0-EC34-4A20-81B3-47E8B16E06FA}" type="pres">
      <dgm:prSet presAssocID="{60255634-7C9F-4B80-AB49-F75665DFE231}" presName="LevelTwoTextNode" presStyleLbl="node2" presStyleIdx="0" presStyleCnt="5">
        <dgm:presLayoutVars>
          <dgm:chPref val="3"/>
        </dgm:presLayoutVars>
      </dgm:prSet>
      <dgm:spPr/>
    </dgm:pt>
    <dgm:pt modelId="{F92AB126-4B66-4C9A-B1A2-8446F3614AB8}" type="pres">
      <dgm:prSet presAssocID="{60255634-7C9F-4B80-AB49-F75665DFE231}" presName="level3hierChild" presStyleCnt="0"/>
      <dgm:spPr/>
    </dgm:pt>
    <dgm:pt modelId="{010B1FBC-C688-43E7-952E-77C52410108F}" type="pres">
      <dgm:prSet presAssocID="{63C68340-2723-42BE-BAF0-9DC25077817B}" presName="conn2-1" presStyleLbl="parChTrans1D2" presStyleIdx="1" presStyleCnt="5"/>
      <dgm:spPr/>
    </dgm:pt>
    <dgm:pt modelId="{9BDA772C-41E8-4B62-846F-807466F7DD15}" type="pres">
      <dgm:prSet presAssocID="{63C68340-2723-42BE-BAF0-9DC25077817B}" presName="connTx" presStyleLbl="parChTrans1D2" presStyleIdx="1" presStyleCnt="5"/>
      <dgm:spPr/>
    </dgm:pt>
    <dgm:pt modelId="{CED4D469-2B5F-43C3-9FAC-468649C3CB25}" type="pres">
      <dgm:prSet presAssocID="{EFD57DF8-E1CE-4A6F-A947-1BC3027DB4A4}" presName="root2" presStyleCnt="0"/>
      <dgm:spPr/>
    </dgm:pt>
    <dgm:pt modelId="{87D3B39E-7537-4E78-9094-38C25E6EC608}" type="pres">
      <dgm:prSet presAssocID="{EFD57DF8-E1CE-4A6F-A947-1BC3027DB4A4}" presName="LevelTwoTextNode" presStyleLbl="node2" presStyleIdx="1" presStyleCnt="5">
        <dgm:presLayoutVars>
          <dgm:chPref val="3"/>
        </dgm:presLayoutVars>
      </dgm:prSet>
      <dgm:spPr/>
    </dgm:pt>
    <dgm:pt modelId="{FEE39AC8-6E88-4A54-B8E8-92D5F0D8B839}" type="pres">
      <dgm:prSet presAssocID="{EFD57DF8-E1CE-4A6F-A947-1BC3027DB4A4}" presName="level3hierChild" presStyleCnt="0"/>
      <dgm:spPr/>
    </dgm:pt>
    <dgm:pt modelId="{35859F52-EDE7-4997-8CDA-409A856A906C}" type="pres">
      <dgm:prSet presAssocID="{10AEBE56-DB61-498B-9F2B-FDC7600E5D85}" presName="conn2-1" presStyleLbl="parChTrans1D2" presStyleIdx="2" presStyleCnt="5"/>
      <dgm:spPr/>
    </dgm:pt>
    <dgm:pt modelId="{25174AD1-E6D8-4FD6-B127-75CFB31105A9}" type="pres">
      <dgm:prSet presAssocID="{10AEBE56-DB61-498B-9F2B-FDC7600E5D85}" presName="connTx" presStyleLbl="parChTrans1D2" presStyleIdx="2" presStyleCnt="5"/>
      <dgm:spPr/>
    </dgm:pt>
    <dgm:pt modelId="{A75BE629-1620-496A-8756-2C90701E1AC0}" type="pres">
      <dgm:prSet presAssocID="{5F9A6B49-DC1E-480F-884F-029ECCD8B3F2}" presName="root2" presStyleCnt="0"/>
      <dgm:spPr/>
    </dgm:pt>
    <dgm:pt modelId="{57A27B94-3FD2-4F32-BC38-D7B093216505}" type="pres">
      <dgm:prSet presAssocID="{5F9A6B49-DC1E-480F-884F-029ECCD8B3F2}" presName="LevelTwoTextNode" presStyleLbl="node2" presStyleIdx="2" presStyleCnt="5">
        <dgm:presLayoutVars>
          <dgm:chPref val="3"/>
        </dgm:presLayoutVars>
      </dgm:prSet>
      <dgm:spPr/>
    </dgm:pt>
    <dgm:pt modelId="{17DDF409-099B-4138-9E33-1A3C3A7A277D}" type="pres">
      <dgm:prSet presAssocID="{5F9A6B49-DC1E-480F-884F-029ECCD8B3F2}" presName="level3hierChild" presStyleCnt="0"/>
      <dgm:spPr/>
    </dgm:pt>
    <dgm:pt modelId="{C0D55094-50FC-4E6E-AA67-5C9DB68BFBAE}" type="pres">
      <dgm:prSet presAssocID="{451654EA-1DD9-40B5-B77B-ED84617C5B09}" presName="conn2-1" presStyleLbl="parChTrans1D2" presStyleIdx="3" presStyleCnt="5"/>
      <dgm:spPr/>
    </dgm:pt>
    <dgm:pt modelId="{41F7F31D-083E-4B62-B497-1642DEF5175A}" type="pres">
      <dgm:prSet presAssocID="{451654EA-1DD9-40B5-B77B-ED84617C5B09}" presName="connTx" presStyleLbl="parChTrans1D2" presStyleIdx="3" presStyleCnt="5"/>
      <dgm:spPr/>
    </dgm:pt>
    <dgm:pt modelId="{9EEA78A6-BAAF-4D19-9A6B-DF17CA1583EC}" type="pres">
      <dgm:prSet presAssocID="{431C4AAB-BA6E-4B7A-9D88-E028D2E09F64}" presName="root2" presStyleCnt="0"/>
      <dgm:spPr/>
    </dgm:pt>
    <dgm:pt modelId="{C5162E28-53D2-49A0-B710-DBBC53F91286}" type="pres">
      <dgm:prSet presAssocID="{431C4AAB-BA6E-4B7A-9D88-E028D2E09F64}" presName="LevelTwoTextNode" presStyleLbl="node2" presStyleIdx="3" presStyleCnt="5">
        <dgm:presLayoutVars>
          <dgm:chPref val="3"/>
        </dgm:presLayoutVars>
      </dgm:prSet>
      <dgm:spPr/>
    </dgm:pt>
    <dgm:pt modelId="{CDD4C3A1-8CE7-4472-ACAC-DD3311340EC5}" type="pres">
      <dgm:prSet presAssocID="{431C4AAB-BA6E-4B7A-9D88-E028D2E09F64}" presName="level3hierChild" presStyleCnt="0"/>
      <dgm:spPr/>
    </dgm:pt>
    <dgm:pt modelId="{2B0B836F-52AB-4F73-8F28-250F49EEA655}" type="pres">
      <dgm:prSet presAssocID="{0803A0CC-5AA7-42CE-8522-4FE08FEE08AC}" presName="conn2-1" presStyleLbl="parChTrans1D2" presStyleIdx="4" presStyleCnt="5"/>
      <dgm:spPr/>
    </dgm:pt>
    <dgm:pt modelId="{C0A312DB-237E-4368-B34E-4C07EB061777}" type="pres">
      <dgm:prSet presAssocID="{0803A0CC-5AA7-42CE-8522-4FE08FEE08AC}" presName="connTx" presStyleLbl="parChTrans1D2" presStyleIdx="4" presStyleCnt="5"/>
      <dgm:spPr/>
    </dgm:pt>
    <dgm:pt modelId="{A135DBC2-7022-48F3-B729-5A4BB7D58001}" type="pres">
      <dgm:prSet presAssocID="{DEFE479E-AA39-4776-A712-849D027CC89A}" presName="root2" presStyleCnt="0"/>
      <dgm:spPr/>
    </dgm:pt>
    <dgm:pt modelId="{5FA87746-AE30-4B70-B23F-8149393CC1DB}" type="pres">
      <dgm:prSet presAssocID="{DEFE479E-AA39-4776-A712-849D027CC89A}" presName="LevelTwoTextNode" presStyleLbl="node2" presStyleIdx="4" presStyleCnt="5">
        <dgm:presLayoutVars>
          <dgm:chPref val="3"/>
        </dgm:presLayoutVars>
      </dgm:prSet>
      <dgm:spPr/>
    </dgm:pt>
    <dgm:pt modelId="{237C8790-DAB3-4065-A011-B7984865CBBA}" type="pres">
      <dgm:prSet presAssocID="{DEFE479E-AA39-4776-A712-849D027CC89A}" presName="level3hierChild" presStyleCnt="0"/>
      <dgm:spPr/>
    </dgm:pt>
  </dgm:ptLst>
  <dgm:cxnLst>
    <dgm:cxn modelId="{C4616704-CF1D-4D20-BA80-B9E7598E153C}" srcId="{666664FE-C1E8-4B4E-BA16-6D5F4F72D8E5}" destId="{EFD57DF8-E1CE-4A6F-A947-1BC3027DB4A4}" srcOrd="1" destOrd="0" parTransId="{63C68340-2723-42BE-BAF0-9DC25077817B}" sibTransId="{CA7CE3D1-BC66-44EC-BCF7-B187C11B45B1}"/>
    <dgm:cxn modelId="{017E6620-7D24-41B7-8BFE-414EA6D462BB}" type="presOf" srcId="{431C4AAB-BA6E-4B7A-9D88-E028D2E09F64}" destId="{C5162E28-53D2-49A0-B710-DBBC53F91286}" srcOrd="0" destOrd="0" presId="urn:microsoft.com/office/officeart/2008/layout/HorizontalMultiLevelHierarchy"/>
    <dgm:cxn modelId="{09C23925-5578-487A-9069-6FA7A8E24E3C}" type="presOf" srcId="{63C68340-2723-42BE-BAF0-9DC25077817B}" destId="{010B1FBC-C688-43E7-952E-77C52410108F}" srcOrd="0" destOrd="0" presId="urn:microsoft.com/office/officeart/2008/layout/HorizontalMultiLevelHierarchy"/>
    <dgm:cxn modelId="{C938702C-8C62-4ACB-93F8-C21BA4F22D16}" type="presOf" srcId="{10AEBE56-DB61-498B-9F2B-FDC7600E5D85}" destId="{25174AD1-E6D8-4FD6-B127-75CFB31105A9}" srcOrd="1" destOrd="0" presId="urn:microsoft.com/office/officeart/2008/layout/HorizontalMultiLevelHierarchy"/>
    <dgm:cxn modelId="{2D4E453A-2F3E-4E2D-81D6-177B25FDC344}" srcId="{666664FE-C1E8-4B4E-BA16-6D5F4F72D8E5}" destId="{60255634-7C9F-4B80-AB49-F75665DFE231}" srcOrd="0" destOrd="0" parTransId="{34C4A43A-5233-4D5F-8DD4-FD6A9FFA3394}" sibTransId="{EF219D1E-A359-45BC-8873-9C78550B1D87}"/>
    <dgm:cxn modelId="{8D546B5B-9D31-4D9F-A38F-94AD5024FA86}" type="presOf" srcId="{34C4A43A-5233-4D5F-8DD4-FD6A9FFA3394}" destId="{60A2070D-D570-4E3C-BC41-84F50174EE06}" srcOrd="1" destOrd="0" presId="urn:microsoft.com/office/officeart/2008/layout/HorizontalMultiLevelHierarchy"/>
    <dgm:cxn modelId="{15D6B85C-3311-4E68-BE2E-72A0E8CADB87}" srcId="{666664FE-C1E8-4B4E-BA16-6D5F4F72D8E5}" destId="{DEFE479E-AA39-4776-A712-849D027CC89A}" srcOrd="4" destOrd="0" parTransId="{0803A0CC-5AA7-42CE-8522-4FE08FEE08AC}" sibTransId="{34FAB9E1-3326-4797-857D-0ADF9992A787}"/>
    <dgm:cxn modelId="{4F355E4A-0FAE-436F-92E4-CEC5B95617AD}" srcId="{666664FE-C1E8-4B4E-BA16-6D5F4F72D8E5}" destId="{431C4AAB-BA6E-4B7A-9D88-E028D2E09F64}" srcOrd="3" destOrd="0" parTransId="{451654EA-1DD9-40B5-B77B-ED84617C5B09}" sibTransId="{38A267CC-3E32-4C85-B3DC-66AB0CFD96B6}"/>
    <dgm:cxn modelId="{9317D14A-BBF3-4A1F-9F01-6351FBEB7E4E}" type="presOf" srcId="{63C68340-2723-42BE-BAF0-9DC25077817B}" destId="{9BDA772C-41E8-4B62-846F-807466F7DD15}" srcOrd="1" destOrd="0" presId="urn:microsoft.com/office/officeart/2008/layout/HorizontalMultiLevelHierarchy"/>
    <dgm:cxn modelId="{C7E4976D-77A8-4420-8578-E404E2840505}" srcId="{666664FE-C1E8-4B4E-BA16-6D5F4F72D8E5}" destId="{5F9A6B49-DC1E-480F-884F-029ECCD8B3F2}" srcOrd="2" destOrd="0" parTransId="{10AEBE56-DB61-498B-9F2B-FDC7600E5D85}" sibTransId="{D4A9BD2E-A92F-4915-8C55-C5AD6D9E02FE}"/>
    <dgm:cxn modelId="{EFB3BF57-3F2D-41A4-BF26-81F8800DB81E}" srcId="{A0B71C14-97B0-48BD-AD75-07CA6406B700}" destId="{666664FE-C1E8-4B4E-BA16-6D5F4F72D8E5}" srcOrd="0" destOrd="0" parTransId="{E8EC31CC-168C-4356-908B-68F42F37E9AB}" sibTransId="{621194C6-9378-435E-AE39-C8A31907DCE1}"/>
    <dgm:cxn modelId="{D06B265A-7766-49AE-992F-04AA6B10DF2F}" type="presOf" srcId="{A0B71C14-97B0-48BD-AD75-07CA6406B700}" destId="{0EA717B1-DFFE-412F-850A-8C42658D6780}" srcOrd="0" destOrd="0" presId="urn:microsoft.com/office/officeart/2008/layout/HorizontalMultiLevelHierarchy"/>
    <dgm:cxn modelId="{AC75E58B-CAE4-42E5-8ADE-44BCA2F8F991}" type="presOf" srcId="{EFD57DF8-E1CE-4A6F-A947-1BC3027DB4A4}" destId="{87D3B39E-7537-4E78-9094-38C25E6EC608}" srcOrd="0" destOrd="0" presId="urn:microsoft.com/office/officeart/2008/layout/HorizontalMultiLevelHierarchy"/>
    <dgm:cxn modelId="{99BFED94-51BA-4808-A390-483F0B5DE984}" type="presOf" srcId="{60255634-7C9F-4B80-AB49-F75665DFE231}" destId="{A96C6CA0-EC34-4A20-81B3-47E8B16E06FA}" srcOrd="0" destOrd="0" presId="urn:microsoft.com/office/officeart/2008/layout/HorizontalMultiLevelHierarchy"/>
    <dgm:cxn modelId="{A4BAC39A-76FF-4417-8C4D-4128EC2B0093}" type="presOf" srcId="{DEFE479E-AA39-4776-A712-849D027CC89A}" destId="{5FA87746-AE30-4B70-B23F-8149393CC1DB}" srcOrd="0" destOrd="0" presId="urn:microsoft.com/office/officeart/2008/layout/HorizontalMultiLevelHierarchy"/>
    <dgm:cxn modelId="{8C961E9B-AAEE-4558-A56A-949A003FEB85}" type="presOf" srcId="{10AEBE56-DB61-498B-9F2B-FDC7600E5D85}" destId="{35859F52-EDE7-4997-8CDA-409A856A906C}" srcOrd="0" destOrd="0" presId="urn:microsoft.com/office/officeart/2008/layout/HorizontalMultiLevelHierarchy"/>
    <dgm:cxn modelId="{045863AB-4D88-402A-968E-633C53B67F00}" type="presOf" srcId="{451654EA-1DD9-40B5-B77B-ED84617C5B09}" destId="{41F7F31D-083E-4B62-B497-1642DEF5175A}" srcOrd="1" destOrd="0" presId="urn:microsoft.com/office/officeart/2008/layout/HorizontalMultiLevelHierarchy"/>
    <dgm:cxn modelId="{B5919FBC-611A-48EC-A3D6-FEED925745C4}" type="presOf" srcId="{5F9A6B49-DC1E-480F-884F-029ECCD8B3F2}" destId="{57A27B94-3FD2-4F32-BC38-D7B093216505}" srcOrd="0" destOrd="0" presId="urn:microsoft.com/office/officeart/2008/layout/HorizontalMultiLevelHierarchy"/>
    <dgm:cxn modelId="{B6F03DC2-A0DB-49A8-B7A5-1B243AB5FF00}" type="presOf" srcId="{451654EA-1DD9-40B5-B77B-ED84617C5B09}" destId="{C0D55094-50FC-4E6E-AA67-5C9DB68BFBAE}" srcOrd="0" destOrd="0" presId="urn:microsoft.com/office/officeart/2008/layout/HorizontalMultiLevelHierarchy"/>
    <dgm:cxn modelId="{625F50D2-0D7E-4235-A760-08CC0E78B487}" type="presOf" srcId="{666664FE-C1E8-4B4E-BA16-6D5F4F72D8E5}" destId="{4B0CFC9D-0F22-4EB4-B547-CC38AB4BF816}" srcOrd="0" destOrd="0" presId="urn:microsoft.com/office/officeart/2008/layout/HorizontalMultiLevelHierarchy"/>
    <dgm:cxn modelId="{CF45BAD8-C4A6-4868-B480-05E3886D58AA}" type="presOf" srcId="{34C4A43A-5233-4D5F-8DD4-FD6A9FFA3394}" destId="{1BA3A6E6-73A2-4132-8339-1A5E54369745}" srcOrd="0" destOrd="0" presId="urn:microsoft.com/office/officeart/2008/layout/HorizontalMultiLevelHierarchy"/>
    <dgm:cxn modelId="{DA65E2EF-5012-4C7A-BC10-A1DE6F247A83}" type="presOf" srcId="{0803A0CC-5AA7-42CE-8522-4FE08FEE08AC}" destId="{2B0B836F-52AB-4F73-8F28-250F49EEA655}" srcOrd="0" destOrd="0" presId="urn:microsoft.com/office/officeart/2008/layout/HorizontalMultiLevelHierarchy"/>
    <dgm:cxn modelId="{54D916F6-8ECE-4C5E-ABA1-E5DAC9DDB316}" type="presOf" srcId="{0803A0CC-5AA7-42CE-8522-4FE08FEE08AC}" destId="{C0A312DB-237E-4368-B34E-4C07EB061777}" srcOrd="1" destOrd="0" presId="urn:microsoft.com/office/officeart/2008/layout/HorizontalMultiLevelHierarchy"/>
    <dgm:cxn modelId="{DB0AE15A-F596-4C04-9DEF-844CDCCDE578}" type="presParOf" srcId="{0EA717B1-DFFE-412F-850A-8C42658D6780}" destId="{0292C683-06F5-48FD-A7E2-33D0EA1A22E6}" srcOrd="0" destOrd="0" presId="urn:microsoft.com/office/officeart/2008/layout/HorizontalMultiLevelHierarchy"/>
    <dgm:cxn modelId="{F7CA3772-43D9-4D01-AFC0-C819E5AFDCDF}" type="presParOf" srcId="{0292C683-06F5-48FD-A7E2-33D0EA1A22E6}" destId="{4B0CFC9D-0F22-4EB4-B547-CC38AB4BF816}" srcOrd="0" destOrd="0" presId="urn:microsoft.com/office/officeart/2008/layout/HorizontalMultiLevelHierarchy"/>
    <dgm:cxn modelId="{F00F66BA-B3D6-44C6-9CF5-C338B4EEFC87}" type="presParOf" srcId="{0292C683-06F5-48FD-A7E2-33D0EA1A22E6}" destId="{CB45F90E-C702-4B2C-89F5-7F64803D1B21}" srcOrd="1" destOrd="0" presId="urn:microsoft.com/office/officeart/2008/layout/HorizontalMultiLevelHierarchy"/>
    <dgm:cxn modelId="{BA8E9C05-5DEF-4F1D-95F2-79AC8CF132BD}" type="presParOf" srcId="{CB45F90E-C702-4B2C-89F5-7F64803D1B21}" destId="{1BA3A6E6-73A2-4132-8339-1A5E54369745}" srcOrd="0" destOrd="0" presId="urn:microsoft.com/office/officeart/2008/layout/HorizontalMultiLevelHierarchy"/>
    <dgm:cxn modelId="{7AF2381B-F804-462B-94E8-8C29DCF920B4}" type="presParOf" srcId="{1BA3A6E6-73A2-4132-8339-1A5E54369745}" destId="{60A2070D-D570-4E3C-BC41-84F50174EE06}" srcOrd="0" destOrd="0" presId="urn:microsoft.com/office/officeart/2008/layout/HorizontalMultiLevelHierarchy"/>
    <dgm:cxn modelId="{C766602A-CA49-4184-A357-0F0EC7D29871}" type="presParOf" srcId="{CB45F90E-C702-4B2C-89F5-7F64803D1B21}" destId="{D6F6AA49-66F7-4CE6-BB66-EE2E06A132D5}" srcOrd="1" destOrd="0" presId="urn:microsoft.com/office/officeart/2008/layout/HorizontalMultiLevelHierarchy"/>
    <dgm:cxn modelId="{154975F9-CB8A-461C-BD08-B03BFA17B7A3}" type="presParOf" srcId="{D6F6AA49-66F7-4CE6-BB66-EE2E06A132D5}" destId="{A96C6CA0-EC34-4A20-81B3-47E8B16E06FA}" srcOrd="0" destOrd="0" presId="urn:microsoft.com/office/officeart/2008/layout/HorizontalMultiLevelHierarchy"/>
    <dgm:cxn modelId="{860617CE-73AE-4CEA-BCCD-9740CA684FB6}" type="presParOf" srcId="{D6F6AA49-66F7-4CE6-BB66-EE2E06A132D5}" destId="{F92AB126-4B66-4C9A-B1A2-8446F3614AB8}" srcOrd="1" destOrd="0" presId="urn:microsoft.com/office/officeart/2008/layout/HorizontalMultiLevelHierarchy"/>
    <dgm:cxn modelId="{A712AADA-C047-4FA5-852C-1C431BD63C3C}" type="presParOf" srcId="{CB45F90E-C702-4B2C-89F5-7F64803D1B21}" destId="{010B1FBC-C688-43E7-952E-77C52410108F}" srcOrd="2" destOrd="0" presId="urn:microsoft.com/office/officeart/2008/layout/HorizontalMultiLevelHierarchy"/>
    <dgm:cxn modelId="{12C2F28C-9642-4BAE-9E31-EFC7514A181E}" type="presParOf" srcId="{010B1FBC-C688-43E7-952E-77C52410108F}" destId="{9BDA772C-41E8-4B62-846F-807466F7DD15}" srcOrd="0" destOrd="0" presId="urn:microsoft.com/office/officeart/2008/layout/HorizontalMultiLevelHierarchy"/>
    <dgm:cxn modelId="{0FD019D3-17C2-4957-BD81-CC726A3B8BFE}" type="presParOf" srcId="{CB45F90E-C702-4B2C-89F5-7F64803D1B21}" destId="{CED4D469-2B5F-43C3-9FAC-468649C3CB25}" srcOrd="3" destOrd="0" presId="urn:microsoft.com/office/officeart/2008/layout/HorizontalMultiLevelHierarchy"/>
    <dgm:cxn modelId="{B06089CE-60B5-4E3E-9F91-BC5D46B4E4FB}" type="presParOf" srcId="{CED4D469-2B5F-43C3-9FAC-468649C3CB25}" destId="{87D3B39E-7537-4E78-9094-38C25E6EC608}" srcOrd="0" destOrd="0" presId="urn:microsoft.com/office/officeart/2008/layout/HorizontalMultiLevelHierarchy"/>
    <dgm:cxn modelId="{FE8C31A6-5E9F-40AF-8CF2-4E2269507B96}" type="presParOf" srcId="{CED4D469-2B5F-43C3-9FAC-468649C3CB25}" destId="{FEE39AC8-6E88-4A54-B8E8-92D5F0D8B839}" srcOrd="1" destOrd="0" presId="urn:microsoft.com/office/officeart/2008/layout/HorizontalMultiLevelHierarchy"/>
    <dgm:cxn modelId="{94F28C97-A74C-476D-A613-2CF07C9181BB}" type="presParOf" srcId="{CB45F90E-C702-4B2C-89F5-7F64803D1B21}" destId="{35859F52-EDE7-4997-8CDA-409A856A906C}" srcOrd="4" destOrd="0" presId="urn:microsoft.com/office/officeart/2008/layout/HorizontalMultiLevelHierarchy"/>
    <dgm:cxn modelId="{141AC372-20C9-44DF-9143-C1193F74B7C3}" type="presParOf" srcId="{35859F52-EDE7-4997-8CDA-409A856A906C}" destId="{25174AD1-E6D8-4FD6-B127-75CFB31105A9}" srcOrd="0" destOrd="0" presId="urn:microsoft.com/office/officeart/2008/layout/HorizontalMultiLevelHierarchy"/>
    <dgm:cxn modelId="{5D01EA0A-DD15-4429-BF0F-16D9753BDCB3}" type="presParOf" srcId="{CB45F90E-C702-4B2C-89F5-7F64803D1B21}" destId="{A75BE629-1620-496A-8756-2C90701E1AC0}" srcOrd="5" destOrd="0" presId="urn:microsoft.com/office/officeart/2008/layout/HorizontalMultiLevelHierarchy"/>
    <dgm:cxn modelId="{FF370B41-DDF0-44EC-9FC3-1F745892FB3D}" type="presParOf" srcId="{A75BE629-1620-496A-8756-2C90701E1AC0}" destId="{57A27B94-3FD2-4F32-BC38-D7B093216505}" srcOrd="0" destOrd="0" presId="urn:microsoft.com/office/officeart/2008/layout/HorizontalMultiLevelHierarchy"/>
    <dgm:cxn modelId="{BAB5188B-E326-461F-B750-DC2A32850660}" type="presParOf" srcId="{A75BE629-1620-496A-8756-2C90701E1AC0}" destId="{17DDF409-099B-4138-9E33-1A3C3A7A277D}" srcOrd="1" destOrd="0" presId="urn:microsoft.com/office/officeart/2008/layout/HorizontalMultiLevelHierarchy"/>
    <dgm:cxn modelId="{E65E1FDD-48E5-4F6E-B58F-012D0B30496D}" type="presParOf" srcId="{CB45F90E-C702-4B2C-89F5-7F64803D1B21}" destId="{C0D55094-50FC-4E6E-AA67-5C9DB68BFBAE}" srcOrd="6" destOrd="0" presId="urn:microsoft.com/office/officeart/2008/layout/HorizontalMultiLevelHierarchy"/>
    <dgm:cxn modelId="{E6EF7D7B-C377-4648-9A3B-25DE287AF650}" type="presParOf" srcId="{C0D55094-50FC-4E6E-AA67-5C9DB68BFBAE}" destId="{41F7F31D-083E-4B62-B497-1642DEF5175A}" srcOrd="0" destOrd="0" presId="urn:microsoft.com/office/officeart/2008/layout/HorizontalMultiLevelHierarchy"/>
    <dgm:cxn modelId="{FC97A715-E352-4E09-9C26-547833B08B33}" type="presParOf" srcId="{CB45F90E-C702-4B2C-89F5-7F64803D1B21}" destId="{9EEA78A6-BAAF-4D19-9A6B-DF17CA1583EC}" srcOrd="7" destOrd="0" presId="urn:microsoft.com/office/officeart/2008/layout/HorizontalMultiLevelHierarchy"/>
    <dgm:cxn modelId="{D784E961-4938-4D31-A93F-69ADFDD692B1}" type="presParOf" srcId="{9EEA78A6-BAAF-4D19-9A6B-DF17CA1583EC}" destId="{C5162E28-53D2-49A0-B710-DBBC53F91286}" srcOrd="0" destOrd="0" presId="urn:microsoft.com/office/officeart/2008/layout/HorizontalMultiLevelHierarchy"/>
    <dgm:cxn modelId="{518197AB-AE33-4E57-8C87-F2A5FEDB89BF}" type="presParOf" srcId="{9EEA78A6-BAAF-4D19-9A6B-DF17CA1583EC}" destId="{CDD4C3A1-8CE7-4472-ACAC-DD3311340EC5}" srcOrd="1" destOrd="0" presId="urn:microsoft.com/office/officeart/2008/layout/HorizontalMultiLevelHierarchy"/>
    <dgm:cxn modelId="{9027EC41-C516-4127-97DD-629C10981F5C}" type="presParOf" srcId="{CB45F90E-C702-4B2C-89F5-7F64803D1B21}" destId="{2B0B836F-52AB-4F73-8F28-250F49EEA655}" srcOrd="8" destOrd="0" presId="urn:microsoft.com/office/officeart/2008/layout/HorizontalMultiLevelHierarchy"/>
    <dgm:cxn modelId="{22BB31CE-508E-4EB7-A04C-C4CF620059D1}" type="presParOf" srcId="{2B0B836F-52AB-4F73-8F28-250F49EEA655}" destId="{C0A312DB-237E-4368-B34E-4C07EB061777}" srcOrd="0" destOrd="0" presId="urn:microsoft.com/office/officeart/2008/layout/HorizontalMultiLevelHierarchy"/>
    <dgm:cxn modelId="{7C36A201-6464-4E56-ADEE-E5A71D979800}" type="presParOf" srcId="{CB45F90E-C702-4B2C-89F5-7F64803D1B21}" destId="{A135DBC2-7022-48F3-B729-5A4BB7D58001}" srcOrd="9" destOrd="0" presId="urn:microsoft.com/office/officeart/2008/layout/HorizontalMultiLevelHierarchy"/>
    <dgm:cxn modelId="{421BE1EC-F345-42CB-81D2-94439FB4F0BA}" type="presParOf" srcId="{A135DBC2-7022-48F3-B729-5A4BB7D58001}" destId="{5FA87746-AE30-4B70-B23F-8149393CC1DB}" srcOrd="0" destOrd="0" presId="urn:microsoft.com/office/officeart/2008/layout/HorizontalMultiLevelHierarchy"/>
    <dgm:cxn modelId="{729D93EF-3C6C-4328-91B5-6C6A5486686C}" type="presParOf" srcId="{A135DBC2-7022-48F3-B729-5A4BB7D58001}" destId="{237C8790-DAB3-4065-A011-B7984865CB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B71C14-97B0-48BD-AD75-07CA6406B7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6664FE-C1E8-4B4E-BA16-6D5F4F72D8E5}">
      <dgm:prSet phldrT="[Text]"/>
      <dgm:spPr/>
      <dgm:t>
        <a:bodyPr/>
        <a:lstStyle/>
        <a:p>
          <a:r>
            <a:rPr lang="cs-CZ" dirty="0"/>
            <a:t>PRACOVNÍ MÍSTO</a:t>
          </a:r>
        </a:p>
      </dgm:t>
    </dgm:pt>
    <dgm:pt modelId="{E8EC31CC-168C-4356-908B-68F42F37E9AB}" type="parTrans" cxnId="{EFB3BF57-3F2D-41A4-BF26-81F8800DB81E}">
      <dgm:prSet/>
      <dgm:spPr/>
      <dgm:t>
        <a:bodyPr/>
        <a:lstStyle/>
        <a:p>
          <a:endParaRPr lang="cs-CZ"/>
        </a:p>
      </dgm:t>
    </dgm:pt>
    <dgm:pt modelId="{621194C6-9378-435E-AE39-C8A31907DCE1}" type="sibTrans" cxnId="{EFB3BF57-3F2D-41A4-BF26-81F8800DB81E}">
      <dgm:prSet/>
      <dgm:spPr/>
      <dgm:t>
        <a:bodyPr/>
        <a:lstStyle/>
        <a:p>
          <a:endParaRPr lang="cs-CZ"/>
        </a:p>
      </dgm:t>
    </dgm:pt>
    <dgm:pt modelId="{60255634-7C9F-4B80-AB49-F75665DFE231}">
      <dgm:prSet phldrT="[Text]"/>
      <dgm:spPr/>
      <dgm:t>
        <a:bodyPr/>
        <a:lstStyle/>
        <a:p>
          <a:r>
            <a:rPr lang="cs-CZ" dirty="0"/>
            <a:t>Úkoly a povinnosti</a:t>
          </a:r>
        </a:p>
      </dgm:t>
    </dgm:pt>
    <dgm:pt modelId="{34C4A43A-5233-4D5F-8DD4-FD6A9FFA3394}" type="parTrans" cxnId="{2D4E453A-2F3E-4E2D-81D6-177B25FDC344}">
      <dgm:prSet/>
      <dgm:spPr/>
      <dgm:t>
        <a:bodyPr/>
        <a:lstStyle/>
        <a:p>
          <a:endParaRPr lang="cs-CZ"/>
        </a:p>
      </dgm:t>
    </dgm:pt>
    <dgm:pt modelId="{EF219D1E-A359-45BC-8873-9C78550B1D87}" type="sibTrans" cxnId="{2D4E453A-2F3E-4E2D-81D6-177B25FDC344}">
      <dgm:prSet/>
      <dgm:spPr/>
      <dgm:t>
        <a:bodyPr/>
        <a:lstStyle/>
        <a:p>
          <a:endParaRPr lang="cs-CZ"/>
        </a:p>
      </dgm:t>
    </dgm:pt>
    <dgm:pt modelId="{EFD57DF8-E1CE-4A6F-A947-1BC3027DB4A4}">
      <dgm:prSet phldrT="[Text]"/>
      <dgm:spPr/>
      <dgm:t>
        <a:bodyPr/>
        <a:lstStyle/>
        <a:p>
          <a:r>
            <a:rPr lang="cs-CZ" dirty="0"/>
            <a:t>Pravomoci a odpovědnost</a:t>
          </a:r>
        </a:p>
      </dgm:t>
    </dgm:pt>
    <dgm:pt modelId="{63C68340-2723-42BE-BAF0-9DC25077817B}" type="parTrans" cxnId="{C4616704-CF1D-4D20-BA80-B9E7598E153C}">
      <dgm:prSet/>
      <dgm:spPr/>
      <dgm:t>
        <a:bodyPr/>
        <a:lstStyle/>
        <a:p>
          <a:endParaRPr lang="cs-CZ"/>
        </a:p>
      </dgm:t>
    </dgm:pt>
    <dgm:pt modelId="{CA7CE3D1-BC66-44EC-BCF7-B187C11B45B1}" type="sibTrans" cxnId="{C4616704-CF1D-4D20-BA80-B9E7598E153C}">
      <dgm:prSet/>
      <dgm:spPr/>
      <dgm:t>
        <a:bodyPr/>
        <a:lstStyle/>
        <a:p>
          <a:endParaRPr lang="cs-CZ"/>
        </a:p>
      </dgm:t>
    </dgm:pt>
    <dgm:pt modelId="{DEFE479E-AA39-4776-A712-849D027CC89A}">
      <dgm:prSet phldrT="[Text]"/>
      <dgm:spPr/>
      <dgm:t>
        <a:bodyPr/>
        <a:lstStyle/>
        <a:p>
          <a:endParaRPr lang="cs-CZ" dirty="0"/>
        </a:p>
        <a:p>
          <a:r>
            <a:rPr lang="cs-CZ" dirty="0"/>
            <a:t>Využívané zdroje</a:t>
          </a:r>
        </a:p>
      </dgm:t>
    </dgm:pt>
    <dgm:pt modelId="{0803A0CC-5AA7-42CE-8522-4FE08FEE08AC}" type="parTrans" cxnId="{15D6B85C-3311-4E68-BE2E-72A0E8CADB87}">
      <dgm:prSet/>
      <dgm:spPr/>
      <dgm:t>
        <a:bodyPr/>
        <a:lstStyle/>
        <a:p>
          <a:endParaRPr lang="cs-CZ"/>
        </a:p>
      </dgm:t>
    </dgm:pt>
    <dgm:pt modelId="{34FAB9E1-3326-4797-857D-0ADF9992A787}" type="sibTrans" cxnId="{15D6B85C-3311-4E68-BE2E-72A0E8CADB87}">
      <dgm:prSet/>
      <dgm:spPr/>
      <dgm:t>
        <a:bodyPr/>
        <a:lstStyle/>
        <a:p>
          <a:endParaRPr lang="cs-CZ"/>
        </a:p>
      </dgm:t>
    </dgm:pt>
    <dgm:pt modelId="{5F9A6B49-DC1E-480F-884F-029ECCD8B3F2}">
      <dgm:prSet phldrT="[Text]"/>
      <dgm:spPr/>
      <dgm:t>
        <a:bodyPr/>
        <a:lstStyle/>
        <a:p>
          <a:r>
            <a:rPr lang="cs-CZ" dirty="0"/>
            <a:t>Podmínky vykonávání práce  </a:t>
          </a:r>
        </a:p>
      </dgm:t>
    </dgm:pt>
    <dgm:pt modelId="{10AEBE56-DB61-498B-9F2B-FDC7600E5D85}" type="parTrans" cxnId="{C7E4976D-77A8-4420-8578-E404E2840505}">
      <dgm:prSet/>
      <dgm:spPr/>
      <dgm:t>
        <a:bodyPr/>
        <a:lstStyle/>
        <a:p>
          <a:endParaRPr lang="cs-CZ"/>
        </a:p>
      </dgm:t>
    </dgm:pt>
    <dgm:pt modelId="{D4A9BD2E-A92F-4915-8C55-C5AD6D9E02FE}" type="sibTrans" cxnId="{C7E4976D-77A8-4420-8578-E404E2840505}">
      <dgm:prSet/>
      <dgm:spPr/>
      <dgm:t>
        <a:bodyPr/>
        <a:lstStyle/>
        <a:p>
          <a:endParaRPr lang="cs-CZ"/>
        </a:p>
      </dgm:t>
    </dgm:pt>
    <dgm:pt modelId="{431C4AAB-BA6E-4B7A-9D88-E028D2E09F64}">
      <dgm:prSet phldrT="[Text]"/>
      <dgm:spPr/>
      <dgm:t>
        <a:bodyPr/>
        <a:lstStyle/>
        <a:p>
          <a:r>
            <a:rPr lang="cs-CZ" dirty="0"/>
            <a:t>Požadavky na pracovníka</a:t>
          </a:r>
        </a:p>
      </dgm:t>
    </dgm:pt>
    <dgm:pt modelId="{451654EA-1DD9-40B5-B77B-ED84617C5B09}" type="parTrans" cxnId="{4F355E4A-0FAE-436F-92E4-CEC5B95617AD}">
      <dgm:prSet/>
      <dgm:spPr/>
      <dgm:t>
        <a:bodyPr/>
        <a:lstStyle/>
        <a:p>
          <a:endParaRPr lang="cs-CZ"/>
        </a:p>
      </dgm:t>
    </dgm:pt>
    <dgm:pt modelId="{38A267CC-3E32-4C85-B3DC-66AB0CFD96B6}" type="sibTrans" cxnId="{4F355E4A-0FAE-436F-92E4-CEC5B95617AD}">
      <dgm:prSet/>
      <dgm:spPr/>
      <dgm:t>
        <a:bodyPr/>
        <a:lstStyle/>
        <a:p>
          <a:endParaRPr lang="cs-CZ"/>
        </a:p>
      </dgm:t>
    </dgm:pt>
    <dgm:pt modelId="{0EA717B1-DFFE-412F-850A-8C42658D6780}" type="pres">
      <dgm:prSet presAssocID="{A0B71C14-97B0-48BD-AD75-07CA6406B7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92C683-06F5-48FD-A7E2-33D0EA1A22E6}" type="pres">
      <dgm:prSet presAssocID="{666664FE-C1E8-4B4E-BA16-6D5F4F72D8E5}" presName="root1" presStyleCnt="0"/>
      <dgm:spPr/>
    </dgm:pt>
    <dgm:pt modelId="{4B0CFC9D-0F22-4EB4-B547-CC38AB4BF816}" type="pres">
      <dgm:prSet presAssocID="{666664FE-C1E8-4B4E-BA16-6D5F4F72D8E5}" presName="LevelOneTextNode" presStyleLbl="node0" presStyleIdx="0" presStyleCnt="1">
        <dgm:presLayoutVars>
          <dgm:chPref val="3"/>
        </dgm:presLayoutVars>
      </dgm:prSet>
      <dgm:spPr/>
    </dgm:pt>
    <dgm:pt modelId="{CB45F90E-C702-4B2C-89F5-7F64803D1B21}" type="pres">
      <dgm:prSet presAssocID="{666664FE-C1E8-4B4E-BA16-6D5F4F72D8E5}" presName="level2hierChild" presStyleCnt="0"/>
      <dgm:spPr/>
    </dgm:pt>
    <dgm:pt modelId="{1BA3A6E6-73A2-4132-8339-1A5E54369745}" type="pres">
      <dgm:prSet presAssocID="{34C4A43A-5233-4D5F-8DD4-FD6A9FFA3394}" presName="conn2-1" presStyleLbl="parChTrans1D2" presStyleIdx="0" presStyleCnt="5"/>
      <dgm:spPr/>
    </dgm:pt>
    <dgm:pt modelId="{60A2070D-D570-4E3C-BC41-84F50174EE06}" type="pres">
      <dgm:prSet presAssocID="{34C4A43A-5233-4D5F-8DD4-FD6A9FFA3394}" presName="connTx" presStyleLbl="parChTrans1D2" presStyleIdx="0" presStyleCnt="5"/>
      <dgm:spPr/>
    </dgm:pt>
    <dgm:pt modelId="{D6F6AA49-66F7-4CE6-BB66-EE2E06A132D5}" type="pres">
      <dgm:prSet presAssocID="{60255634-7C9F-4B80-AB49-F75665DFE231}" presName="root2" presStyleCnt="0"/>
      <dgm:spPr/>
    </dgm:pt>
    <dgm:pt modelId="{A96C6CA0-EC34-4A20-81B3-47E8B16E06FA}" type="pres">
      <dgm:prSet presAssocID="{60255634-7C9F-4B80-AB49-F75665DFE231}" presName="LevelTwoTextNode" presStyleLbl="node2" presStyleIdx="0" presStyleCnt="5">
        <dgm:presLayoutVars>
          <dgm:chPref val="3"/>
        </dgm:presLayoutVars>
      </dgm:prSet>
      <dgm:spPr/>
    </dgm:pt>
    <dgm:pt modelId="{F92AB126-4B66-4C9A-B1A2-8446F3614AB8}" type="pres">
      <dgm:prSet presAssocID="{60255634-7C9F-4B80-AB49-F75665DFE231}" presName="level3hierChild" presStyleCnt="0"/>
      <dgm:spPr/>
    </dgm:pt>
    <dgm:pt modelId="{010B1FBC-C688-43E7-952E-77C52410108F}" type="pres">
      <dgm:prSet presAssocID="{63C68340-2723-42BE-BAF0-9DC25077817B}" presName="conn2-1" presStyleLbl="parChTrans1D2" presStyleIdx="1" presStyleCnt="5"/>
      <dgm:spPr/>
    </dgm:pt>
    <dgm:pt modelId="{9BDA772C-41E8-4B62-846F-807466F7DD15}" type="pres">
      <dgm:prSet presAssocID="{63C68340-2723-42BE-BAF0-9DC25077817B}" presName="connTx" presStyleLbl="parChTrans1D2" presStyleIdx="1" presStyleCnt="5"/>
      <dgm:spPr/>
    </dgm:pt>
    <dgm:pt modelId="{CED4D469-2B5F-43C3-9FAC-468649C3CB25}" type="pres">
      <dgm:prSet presAssocID="{EFD57DF8-E1CE-4A6F-A947-1BC3027DB4A4}" presName="root2" presStyleCnt="0"/>
      <dgm:spPr/>
    </dgm:pt>
    <dgm:pt modelId="{87D3B39E-7537-4E78-9094-38C25E6EC608}" type="pres">
      <dgm:prSet presAssocID="{EFD57DF8-E1CE-4A6F-A947-1BC3027DB4A4}" presName="LevelTwoTextNode" presStyleLbl="node2" presStyleIdx="1" presStyleCnt="5">
        <dgm:presLayoutVars>
          <dgm:chPref val="3"/>
        </dgm:presLayoutVars>
      </dgm:prSet>
      <dgm:spPr/>
    </dgm:pt>
    <dgm:pt modelId="{FEE39AC8-6E88-4A54-B8E8-92D5F0D8B839}" type="pres">
      <dgm:prSet presAssocID="{EFD57DF8-E1CE-4A6F-A947-1BC3027DB4A4}" presName="level3hierChild" presStyleCnt="0"/>
      <dgm:spPr/>
    </dgm:pt>
    <dgm:pt modelId="{35859F52-EDE7-4997-8CDA-409A856A906C}" type="pres">
      <dgm:prSet presAssocID="{10AEBE56-DB61-498B-9F2B-FDC7600E5D85}" presName="conn2-1" presStyleLbl="parChTrans1D2" presStyleIdx="2" presStyleCnt="5"/>
      <dgm:spPr/>
    </dgm:pt>
    <dgm:pt modelId="{25174AD1-E6D8-4FD6-B127-75CFB31105A9}" type="pres">
      <dgm:prSet presAssocID="{10AEBE56-DB61-498B-9F2B-FDC7600E5D85}" presName="connTx" presStyleLbl="parChTrans1D2" presStyleIdx="2" presStyleCnt="5"/>
      <dgm:spPr/>
    </dgm:pt>
    <dgm:pt modelId="{A75BE629-1620-496A-8756-2C90701E1AC0}" type="pres">
      <dgm:prSet presAssocID="{5F9A6B49-DC1E-480F-884F-029ECCD8B3F2}" presName="root2" presStyleCnt="0"/>
      <dgm:spPr/>
    </dgm:pt>
    <dgm:pt modelId="{57A27B94-3FD2-4F32-BC38-D7B093216505}" type="pres">
      <dgm:prSet presAssocID="{5F9A6B49-DC1E-480F-884F-029ECCD8B3F2}" presName="LevelTwoTextNode" presStyleLbl="node2" presStyleIdx="2" presStyleCnt="5">
        <dgm:presLayoutVars>
          <dgm:chPref val="3"/>
        </dgm:presLayoutVars>
      </dgm:prSet>
      <dgm:spPr/>
    </dgm:pt>
    <dgm:pt modelId="{17DDF409-099B-4138-9E33-1A3C3A7A277D}" type="pres">
      <dgm:prSet presAssocID="{5F9A6B49-DC1E-480F-884F-029ECCD8B3F2}" presName="level3hierChild" presStyleCnt="0"/>
      <dgm:spPr/>
    </dgm:pt>
    <dgm:pt modelId="{C0D55094-50FC-4E6E-AA67-5C9DB68BFBAE}" type="pres">
      <dgm:prSet presAssocID="{451654EA-1DD9-40B5-B77B-ED84617C5B09}" presName="conn2-1" presStyleLbl="parChTrans1D2" presStyleIdx="3" presStyleCnt="5"/>
      <dgm:spPr/>
    </dgm:pt>
    <dgm:pt modelId="{41F7F31D-083E-4B62-B497-1642DEF5175A}" type="pres">
      <dgm:prSet presAssocID="{451654EA-1DD9-40B5-B77B-ED84617C5B09}" presName="connTx" presStyleLbl="parChTrans1D2" presStyleIdx="3" presStyleCnt="5"/>
      <dgm:spPr/>
    </dgm:pt>
    <dgm:pt modelId="{9EEA78A6-BAAF-4D19-9A6B-DF17CA1583EC}" type="pres">
      <dgm:prSet presAssocID="{431C4AAB-BA6E-4B7A-9D88-E028D2E09F64}" presName="root2" presStyleCnt="0"/>
      <dgm:spPr/>
    </dgm:pt>
    <dgm:pt modelId="{C5162E28-53D2-49A0-B710-DBBC53F91286}" type="pres">
      <dgm:prSet presAssocID="{431C4AAB-BA6E-4B7A-9D88-E028D2E09F64}" presName="LevelTwoTextNode" presStyleLbl="node2" presStyleIdx="3" presStyleCnt="5">
        <dgm:presLayoutVars>
          <dgm:chPref val="3"/>
        </dgm:presLayoutVars>
      </dgm:prSet>
      <dgm:spPr/>
    </dgm:pt>
    <dgm:pt modelId="{CDD4C3A1-8CE7-4472-ACAC-DD3311340EC5}" type="pres">
      <dgm:prSet presAssocID="{431C4AAB-BA6E-4B7A-9D88-E028D2E09F64}" presName="level3hierChild" presStyleCnt="0"/>
      <dgm:spPr/>
    </dgm:pt>
    <dgm:pt modelId="{2B0B836F-52AB-4F73-8F28-250F49EEA655}" type="pres">
      <dgm:prSet presAssocID="{0803A0CC-5AA7-42CE-8522-4FE08FEE08AC}" presName="conn2-1" presStyleLbl="parChTrans1D2" presStyleIdx="4" presStyleCnt="5"/>
      <dgm:spPr/>
    </dgm:pt>
    <dgm:pt modelId="{C0A312DB-237E-4368-B34E-4C07EB061777}" type="pres">
      <dgm:prSet presAssocID="{0803A0CC-5AA7-42CE-8522-4FE08FEE08AC}" presName="connTx" presStyleLbl="parChTrans1D2" presStyleIdx="4" presStyleCnt="5"/>
      <dgm:spPr/>
    </dgm:pt>
    <dgm:pt modelId="{A135DBC2-7022-48F3-B729-5A4BB7D58001}" type="pres">
      <dgm:prSet presAssocID="{DEFE479E-AA39-4776-A712-849D027CC89A}" presName="root2" presStyleCnt="0"/>
      <dgm:spPr/>
    </dgm:pt>
    <dgm:pt modelId="{5FA87746-AE30-4B70-B23F-8149393CC1DB}" type="pres">
      <dgm:prSet presAssocID="{DEFE479E-AA39-4776-A712-849D027CC89A}" presName="LevelTwoTextNode" presStyleLbl="node2" presStyleIdx="4" presStyleCnt="5">
        <dgm:presLayoutVars>
          <dgm:chPref val="3"/>
        </dgm:presLayoutVars>
      </dgm:prSet>
      <dgm:spPr/>
    </dgm:pt>
    <dgm:pt modelId="{237C8790-DAB3-4065-A011-B7984865CBBA}" type="pres">
      <dgm:prSet presAssocID="{DEFE479E-AA39-4776-A712-849D027CC89A}" presName="level3hierChild" presStyleCnt="0"/>
      <dgm:spPr/>
    </dgm:pt>
  </dgm:ptLst>
  <dgm:cxnLst>
    <dgm:cxn modelId="{C4616704-CF1D-4D20-BA80-B9E7598E153C}" srcId="{666664FE-C1E8-4B4E-BA16-6D5F4F72D8E5}" destId="{EFD57DF8-E1CE-4A6F-A947-1BC3027DB4A4}" srcOrd="1" destOrd="0" parTransId="{63C68340-2723-42BE-BAF0-9DC25077817B}" sibTransId="{CA7CE3D1-BC66-44EC-BCF7-B187C11B45B1}"/>
    <dgm:cxn modelId="{017E6620-7D24-41B7-8BFE-414EA6D462BB}" type="presOf" srcId="{431C4AAB-BA6E-4B7A-9D88-E028D2E09F64}" destId="{C5162E28-53D2-49A0-B710-DBBC53F91286}" srcOrd="0" destOrd="0" presId="urn:microsoft.com/office/officeart/2008/layout/HorizontalMultiLevelHierarchy"/>
    <dgm:cxn modelId="{09C23925-5578-487A-9069-6FA7A8E24E3C}" type="presOf" srcId="{63C68340-2723-42BE-BAF0-9DC25077817B}" destId="{010B1FBC-C688-43E7-952E-77C52410108F}" srcOrd="0" destOrd="0" presId="urn:microsoft.com/office/officeart/2008/layout/HorizontalMultiLevelHierarchy"/>
    <dgm:cxn modelId="{C938702C-8C62-4ACB-93F8-C21BA4F22D16}" type="presOf" srcId="{10AEBE56-DB61-498B-9F2B-FDC7600E5D85}" destId="{25174AD1-E6D8-4FD6-B127-75CFB31105A9}" srcOrd="1" destOrd="0" presId="urn:microsoft.com/office/officeart/2008/layout/HorizontalMultiLevelHierarchy"/>
    <dgm:cxn modelId="{2D4E453A-2F3E-4E2D-81D6-177B25FDC344}" srcId="{666664FE-C1E8-4B4E-BA16-6D5F4F72D8E5}" destId="{60255634-7C9F-4B80-AB49-F75665DFE231}" srcOrd="0" destOrd="0" parTransId="{34C4A43A-5233-4D5F-8DD4-FD6A9FFA3394}" sibTransId="{EF219D1E-A359-45BC-8873-9C78550B1D87}"/>
    <dgm:cxn modelId="{8D546B5B-9D31-4D9F-A38F-94AD5024FA86}" type="presOf" srcId="{34C4A43A-5233-4D5F-8DD4-FD6A9FFA3394}" destId="{60A2070D-D570-4E3C-BC41-84F50174EE06}" srcOrd="1" destOrd="0" presId="urn:microsoft.com/office/officeart/2008/layout/HorizontalMultiLevelHierarchy"/>
    <dgm:cxn modelId="{15D6B85C-3311-4E68-BE2E-72A0E8CADB87}" srcId="{666664FE-C1E8-4B4E-BA16-6D5F4F72D8E5}" destId="{DEFE479E-AA39-4776-A712-849D027CC89A}" srcOrd="4" destOrd="0" parTransId="{0803A0CC-5AA7-42CE-8522-4FE08FEE08AC}" sibTransId="{34FAB9E1-3326-4797-857D-0ADF9992A787}"/>
    <dgm:cxn modelId="{4F355E4A-0FAE-436F-92E4-CEC5B95617AD}" srcId="{666664FE-C1E8-4B4E-BA16-6D5F4F72D8E5}" destId="{431C4AAB-BA6E-4B7A-9D88-E028D2E09F64}" srcOrd="3" destOrd="0" parTransId="{451654EA-1DD9-40B5-B77B-ED84617C5B09}" sibTransId="{38A267CC-3E32-4C85-B3DC-66AB0CFD96B6}"/>
    <dgm:cxn modelId="{9317D14A-BBF3-4A1F-9F01-6351FBEB7E4E}" type="presOf" srcId="{63C68340-2723-42BE-BAF0-9DC25077817B}" destId="{9BDA772C-41E8-4B62-846F-807466F7DD15}" srcOrd="1" destOrd="0" presId="urn:microsoft.com/office/officeart/2008/layout/HorizontalMultiLevelHierarchy"/>
    <dgm:cxn modelId="{C7E4976D-77A8-4420-8578-E404E2840505}" srcId="{666664FE-C1E8-4B4E-BA16-6D5F4F72D8E5}" destId="{5F9A6B49-DC1E-480F-884F-029ECCD8B3F2}" srcOrd="2" destOrd="0" parTransId="{10AEBE56-DB61-498B-9F2B-FDC7600E5D85}" sibTransId="{D4A9BD2E-A92F-4915-8C55-C5AD6D9E02FE}"/>
    <dgm:cxn modelId="{EFB3BF57-3F2D-41A4-BF26-81F8800DB81E}" srcId="{A0B71C14-97B0-48BD-AD75-07CA6406B700}" destId="{666664FE-C1E8-4B4E-BA16-6D5F4F72D8E5}" srcOrd="0" destOrd="0" parTransId="{E8EC31CC-168C-4356-908B-68F42F37E9AB}" sibTransId="{621194C6-9378-435E-AE39-C8A31907DCE1}"/>
    <dgm:cxn modelId="{D06B265A-7766-49AE-992F-04AA6B10DF2F}" type="presOf" srcId="{A0B71C14-97B0-48BD-AD75-07CA6406B700}" destId="{0EA717B1-DFFE-412F-850A-8C42658D6780}" srcOrd="0" destOrd="0" presId="urn:microsoft.com/office/officeart/2008/layout/HorizontalMultiLevelHierarchy"/>
    <dgm:cxn modelId="{AC75E58B-CAE4-42E5-8ADE-44BCA2F8F991}" type="presOf" srcId="{EFD57DF8-E1CE-4A6F-A947-1BC3027DB4A4}" destId="{87D3B39E-7537-4E78-9094-38C25E6EC608}" srcOrd="0" destOrd="0" presId="urn:microsoft.com/office/officeart/2008/layout/HorizontalMultiLevelHierarchy"/>
    <dgm:cxn modelId="{99BFED94-51BA-4808-A390-483F0B5DE984}" type="presOf" srcId="{60255634-7C9F-4B80-AB49-F75665DFE231}" destId="{A96C6CA0-EC34-4A20-81B3-47E8B16E06FA}" srcOrd="0" destOrd="0" presId="urn:microsoft.com/office/officeart/2008/layout/HorizontalMultiLevelHierarchy"/>
    <dgm:cxn modelId="{A4BAC39A-76FF-4417-8C4D-4128EC2B0093}" type="presOf" srcId="{DEFE479E-AA39-4776-A712-849D027CC89A}" destId="{5FA87746-AE30-4B70-B23F-8149393CC1DB}" srcOrd="0" destOrd="0" presId="urn:microsoft.com/office/officeart/2008/layout/HorizontalMultiLevelHierarchy"/>
    <dgm:cxn modelId="{8C961E9B-AAEE-4558-A56A-949A003FEB85}" type="presOf" srcId="{10AEBE56-DB61-498B-9F2B-FDC7600E5D85}" destId="{35859F52-EDE7-4997-8CDA-409A856A906C}" srcOrd="0" destOrd="0" presId="urn:microsoft.com/office/officeart/2008/layout/HorizontalMultiLevelHierarchy"/>
    <dgm:cxn modelId="{045863AB-4D88-402A-968E-633C53B67F00}" type="presOf" srcId="{451654EA-1DD9-40B5-B77B-ED84617C5B09}" destId="{41F7F31D-083E-4B62-B497-1642DEF5175A}" srcOrd="1" destOrd="0" presId="urn:microsoft.com/office/officeart/2008/layout/HorizontalMultiLevelHierarchy"/>
    <dgm:cxn modelId="{B5919FBC-611A-48EC-A3D6-FEED925745C4}" type="presOf" srcId="{5F9A6B49-DC1E-480F-884F-029ECCD8B3F2}" destId="{57A27B94-3FD2-4F32-BC38-D7B093216505}" srcOrd="0" destOrd="0" presId="urn:microsoft.com/office/officeart/2008/layout/HorizontalMultiLevelHierarchy"/>
    <dgm:cxn modelId="{B6F03DC2-A0DB-49A8-B7A5-1B243AB5FF00}" type="presOf" srcId="{451654EA-1DD9-40B5-B77B-ED84617C5B09}" destId="{C0D55094-50FC-4E6E-AA67-5C9DB68BFBAE}" srcOrd="0" destOrd="0" presId="urn:microsoft.com/office/officeart/2008/layout/HorizontalMultiLevelHierarchy"/>
    <dgm:cxn modelId="{625F50D2-0D7E-4235-A760-08CC0E78B487}" type="presOf" srcId="{666664FE-C1E8-4B4E-BA16-6D5F4F72D8E5}" destId="{4B0CFC9D-0F22-4EB4-B547-CC38AB4BF816}" srcOrd="0" destOrd="0" presId="urn:microsoft.com/office/officeart/2008/layout/HorizontalMultiLevelHierarchy"/>
    <dgm:cxn modelId="{CF45BAD8-C4A6-4868-B480-05E3886D58AA}" type="presOf" srcId="{34C4A43A-5233-4D5F-8DD4-FD6A9FFA3394}" destId="{1BA3A6E6-73A2-4132-8339-1A5E54369745}" srcOrd="0" destOrd="0" presId="urn:microsoft.com/office/officeart/2008/layout/HorizontalMultiLevelHierarchy"/>
    <dgm:cxn modelId="{DA65E2EF-5012-4C7A-BC10-A1DE6F247A83}" type="presOf" srcId="{0803A0CC-5AA7-42CE-8522-4FE08FEE08AC}" destId="{2B0B836F-52AB-4F73-8F28-250F49EEA655}" srcOrd="0" destOrd="0" presId="urn:microsoft.com/office/officeart/2008/layout/HorizontalMultiLevelHierarchy"/>
    <dgm:cxn modelId="{54D916F6-8ECE-4C5E-ABA1-E5DAC9DDB316}" type="presOf" srcId="{0803A0CC-5AA7-42CE-8522-4FE08FEE08AC}" destId="{C0A312DB-237E-4368-B34E-4C07EB061777}" srcOrd="1" destOrd="0" presId="urn:microsoft.com/office/officeart/2008/layout/HorizontalMultiLevelHierarchy"/>
    <dgm:cxn modelId="{DB0AE15A-F596-4C04-9DEF-844CDCCDE578}" type="presParOf" srcId="{0EA717B1-DFFE-412F-850A-8C42658D6780}" destId="{0292C683-06F5-48FD-A7E2-33D0EA1A22E6}" srcOrd="0" destOrd="0" presId="urn:microsoft.com/office/officeart/2008/layout/HorizontalMultiLevelHierarchy"/>
    <dgm:cxn modelId="{F7CA3772-43D9-4D01-AFC0-C819E5AFDCDF}" type="presParOf" srcId="{0292C683-06F5-48FD-A7E2-33D0EA1A22E6}" destId="{4B0CFC9D-0F22-4EB4-B547-CC38AB4BF816}" srcOrd="0" destOrd="0" presId="urn:microsoft.com/office/officeart/2008/layout/HorizontalMultiLevelHierarchy"/>
    <dgm:cxn modelId="{F00F66BA-B3D6-44C6-9CF5-C338B4EEFC87}" type="presParOf" srcId="{0292C683-06F5-48FD-A7E2-33D0EA1A22E6}" destId="{CB45F90E-C702-4B2C-89F5-7F64803D1B21}" srcOrd="1" destOrd="0" presId="urn:microsoft.com/office/officeart/2008/layout/HorizontalMultiLevelHierarchy"/>
    <dgm:cxn modelId="{BA8E9C05-5DEF-4F1D-95F2-79AC8CF132BD}" type="presParOf" srcId="{CB45F90E-C702-4B2C-89F5-7F64803D1B21}" destId="{1BA3A6E6-73A2-4132-8339-1A5E54369745}" srcOrd="0" destOrd="0" presId="urn:microsoft.com/office/officeart/2008/layout/HorizontalMultiLevelHierarchy"/>
    <dgm:cxn modelId="{7AF2381B-F804-462B-94E8-8C29DCF920B4}" type="presParOf" srcId="{1BA3A6E6-73A2-4132-8339-1A5E54369745}" destId="{60A2070D-D570-4E3C-BC41-84F50174EE06}" srcOrd="0" destOrd="0" presId="urn:microsoft.com/office/officeart/2008/layout/HorizontalMultiLevelHierarchy"/>
    <dgm:cxn modelId="{C766602A-CA49-4184-A357-0F0EC7D29871}" type="presParOf" srcId="{CB45F90E-C702-4B2C-89F5-7F64803D1B21}" destId="{D6F6AA49-66F7-4CE6-BB66-EE2E06A132D5}" srcOrd="1" destOrd="0" presId="urn:microsoft.com/office/officeart/2008/layout/HorizontalMultiLevelHierarchy"/>
    <dgm:cxn modelId="{154975F9-CB8A-461C-BD08-B03BFA17B7A3}" type="presParOf" srcId="{D6F6AA49-66F7-4CE6-BB66-EE2E06A132D5}" destId="{A96C6CA0-EC34-4A20-81B3-47E8B16E06FA}" srcOrd="0" destOrd="0" presId="urn:microsoft.com/office/officeart/2008/layout/HorizontalMultiLevelHierarchy"/>
    <dgm:cxn modelId="{860617CE-73AE-4CEA-BCCD-9740CA684FB6}" type="presParOf" srcId="{D6F6AA49-66F7-4CE6-BB66-EE2E06A132D5}" destId="{F92AB126-4B66-4C9A-B1A2-8446F3614AB8}" srcOrd="1" destOrd="0" presId="urn:microsoft.com/office/officeart/2008/layout/HorizontalMultiLevelHierarchy"/>
    <dgm:cxn modelId="{A712AADA-C047-4FA5-852C-1C431BD63C3C}" type="presParOf" srcId="{CB45F90E-C702-4B2C-89F5-7F64803D1B21}" destId="{010B1FBC-C688-43E7-952E-77C52410108F}" srcOrd="2" destOrd="0" presId="urn:microsoft.com/office/officeart/2008/layout/HorizontalMultiLevelHierarchy"/>
    <dgm:cxn modelId="{12C2F28C-9642-4BAE-9E31-EFC7514A181E}" type="presParOf" srcId="{010B1FBC-C688-43E7-952E-77C52410108F}" destId="{9BDA772C-41E8-4B62-846F-807466F7DD15}" srcOrd="0" destOrd="0" presId="urn:microsoft.com/office/officeart/2008/layout/HorizontalMultiLevelHierarchy"/>
    <dgm:cxn modelId="{0FD019D3-17C2-4957-BD81-CC726A3B8BFE}" type="presParOf" srcId="{CB45F90E-C702-4B2C-89F5-7F64803D1B21}" destId="{CED4D469-2B5F-43C3-9FAC-468649C3CB25}" srcOrd="3" destOrd="0" presId="urn:microsoft.com/office/officeart/2008/layout/HorizontalMultiLevelHierarchy"/>
    <dgm:cxn modelId="{B06089CE-60B5-4E3E-9F91-BC5D46B4E4FB}" type="presParOf" srcId="{CED4D469-2B5F-43C3-9FAC-468649C3CB25}" destId="{87D3B39E-7537-4E78-9094-38C25E6EC608}" srcOrd="0" destOrd="0" presId="urn:microsoft.com/office/officeart/2008/layout/HorizontalMultiLevelHierarchy"/>
    <dgm:cxn modelId="{FE8C31A6-5E9F-40AF-8CF2-4E2269507B96}" type="presParOf" srcId="{CED4D469-2B5F-43C3-9FAC-468649C3CB25}" destId="{FEE39AC8-6E88-4A54-B8E8-92D5F0D8B839}" srcOrd="1" destOrd="0" presId="urn:microsoft.com/office/officeart/2008/layout/HorizontalMultiLevelHierarchy"/>
    <dgm:cxn modelId="{94F28C97-A74C-476D-A613-2CF07C9181BB}" type="presParOf" srcId="{CB45F90E-C702-4B2C-89F5-7F64803D1B21}" destId="{35859F52-EDE7-4997-8CDA-409A856A906C}" srcOrd="4" destOrd="0" presId="urn:microsoft.com/office/officeart/2008/layout/HorizontalMultiLevelHierarchy"/>
    <dgm:cxn modelId="{141AC372-20C9-44DF-9143-C1193F74B7C3}" type="presParOf" srcId="{35859F52-EDE7-4997-8CDA-409A856A906C}" destId="{25174AD1-E6D8-4FD6-B127-75CFB31105A9}" srcOrd="0" destOrd="0" presId="urn:microsoft.com/office/officeart/2008/layout/HorizontalMultiLevelHierarchy"/>
    <dgm:cxn modelId="{5D01EA0A-DD15-4429-BF0F-16D9753BDCB3}" type="presParOf" srcId="{CB45F90E-C702-4B2C-89F5-7F64803D1B21}" destId="{A75BE629-1620-496A-8756-2C90701E1AC0}" srcOrd="5" destOrd="0" presId="urn:microsoft.com/office/officeart/2008/layout/HorizontalMultiLevelHierarchy"/>
    <dgm:cxn modelId="{FF370B41-DDF0-44EC-9FC3-1F745892FB3D}" type="presParOf" srcId="{A75BE629-1620-496A-8756-2C90701E1AC0}" destId="{57A27B94-3FD2-4F32-BC38-D7B093216505}" srcOrd="0" destOrd="0" presId="urn:microsoft.com/office/officeart/2008/layout/HorizontalMultiLevelHierarchy"/>
    <dgm:cxn modelId="{BAB5188B-E326-461F-B750-DC2A32850660}" type="presParOf" srcId="{A75BE629-1620-496A-8756-2C90701E1AC0}" destId="{17DDF409-099B-4138-9E33-1A3C3A7A277D}" srcOrd="1" destOrd="0" presId="urn:microsoft.com/office/officeart/2008/layout/HorizontalMultiLevelHierarchy"/>
    <dgm:cxn modelId="{E65E1FDD-48E5-4F6E-B58F-012D0B30496D}" type="presParOf" srcId="{CB45F90E-C702-4B2C-89F5-7F64803D1B21}" destId="{C0D55094-50FC-4E6E-AA67-5C9DB68BFBAE}" srcOrd="6" destOrd="0" presId="urn:microsoft.com/office/officeart/2008/layout/HorizontalMultiLevelHierarchy"/>
    <dgm:cxn modelId="{E6EF7D7B-C377-4648-9A3B-25DE287AF650}" type="presParOf" srcId="{C0D55094-50FC-4E6E-AA67-5C9DB68BFBAE}" destId="{41F7F31D-083E-4B62-B497-1642DEF5175A}" srcOrd="0" destOrd="0" presId="urn:microsoft.com/office/officeart/2008/layout/HorizontalMultiLevelHierarchy"/>
    <dgm:cxn modelId="{FC97A715-E352-4E09-9C26-547833B08B33}" type="presParOf" srcId="{CB45F90E-C702-4B2C-89F5-7F64803D1B21}" destId="{9EEA78A6-BAAF-4D19-9A6B-DF17CA1583EC}" srcOrd="7" destOrd="0" presId="urn:microsoft.com/office/officeart/2008/layout/HorizontalMultiLevelHierarchy"/>
    <dgm:cxn modelId="{D784E961-4938-4D31-A93F-69ADFDD692B1}" type="presParOf" srcId="{9EEA78A6-BAAF-4D19-9A6B-DF17CA1583EC}" destId="{C5162E28-53D2-49A0-B710-DBBC53F91286}" srcOrd="0" destOrd="0" presId="urn:microsoft.com/office/officeart/2008/layout/HorizontalMultiLevelHierarchy"/>
    <dgm:cxn modelId="{518197AB-AE33-4E57-8C87-F2A5FEDB89BF}" type="presParOf" srcId="{9EEA78A6-BAAF-4D19-9A6B-DF17CA1583EC}" destId="{CDD4C3A1-8CE7-4472-ACAC-DD3311340EC5}" srcOrd="1" destOrd="0" presId="urn:microsoft.com/office/officeart/2008/layout/HorizontalMultiLevelHierarchy"/>
    <dgm:cxn modelId="{9027EC41-C516-4127-97DD-629C10981F5C}" type="presParOf" srcId="{CB45F90E-C702-4B2C-89F5-7F64803D1B21}" destId="{2B0B836F-52AB-4F73-8F28-250F49EEA655}" srcOrd="8" destOrd="0" presId="urn:microsoft.com/office/officeart/2008/layout/HorizontalMultiLevelHierarchy"/>
    <dgm:cxn modelId="{22BB31CE-508E-4EB7-A04C-C4CF620059D1}" type="presParOf" srcId="{2B0B836F-52AB-4F73-8F28-250F49EEA655}" destId="{C0A312DB-237E-4368-B34E-4C07EB061777}" srcOrd="0" destOrd="0" presId="urn:microsoft.com/office/officeart/2008/layout/HorizontalMultiLevelHierarchy"/>
    <dgm:cxn modelId="{7C36A201-6464-4E56-ADEE-E5A71D979800}" type="presParOf" srcId="{CB45F90E-C702-4B2C-89F5-7F64803D1B21}" destId="{A135DBC2-7022-48F3-B729-5A4BB7D58001}" srcOrd="9" destOrd="0" presId="urn:microsoft.com/office/officeart/2008/layout/HorizontalMultiLevelHierarchy"/>
    <dgm:cxn modelId="{421BE1EC-F345-42CB-81D2-94439FB4F0BA}" type="presParOf" srcId="{A135DBC2-7022-48F3-B729-5A4BB7D58001}" destId="{5FA87746-AE30-4B70-B23F-8149393CC1DB}" srcOrd="0" destOrd="0" presId="urn:microsoft.com/office/officeart/2008/layout/HorizontalMultiLevelHierarchy"/>
    <dgm:cxn modelId="{729D93EF-3C6C-4328-91B5-6C6A5486686C}" type="presParOf" srcId="{A135DBC2-7022-48F3-B729-5A4BB7D58001}" destId="{237C8790-DAB3-4065-A011-B7984865CB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8CD99-2757-40BF-B804-7C872857F266}">
      <dsp:nvSpPr>
        <dsp:cNvPr id="0" name=""/>
        <dsp:cNvSpPr/>
      </dsp:nvSpPr>
      <dsp:spPr>
        <a:xfrm>
          <a:off x="2976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Business strategie</a:t>
          </a:r>
        </a:p>
      </dsp:txBody>
      <dsp:txXfrm>
        <a:off x="30002" y="1496734"/>
        <a:ext cx="868682" cy="1070530"/>
      </dsp:txXfrm>
    </dsp:sp>
    <dsp:sp modelId="{10D3A920-8FAB-445F-8CF7-472101671FC8}">
      <dsp:nvSpPr>
        <dsp:cNvPr id="0" name=""/>
        <dsp:cNvSpPr/>
      </dsp:nvSpPr>
      <dsp:spPr>
        <a:xfrm>
          <a:off x="1017984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1017984" y="1963348"/>
        <a:ext cx="136933" cy="137302"/>
      </dsp:txXfrm>
    </dsp:sp>
    <dsp:sp modelId="{2F1D6881-0BFD-4DCA-A953-52D52921A332}">
      <dsp:nvSpPr>
        <dsp:cNvPr id="0" name=""/>
        <dsp:cNvSpPr/>
      </dsp:nvSpPr>
      <dsp:spPr>
        <a:xfrm>
          <a:off x="1294804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Analýza trhu, předpokládaná poptávka po zboží, nebo službě, které podnik poskytuje</a:t>
          </a:r>
        </a:p>
      </dsp:txBody>
      <dsp:txXfrm>
        <a:off x="1321830" y="1496734"/>
        <a:ext cx="868682" cy="1070530"/>
      </dsp:txXfrm>
    </dsp:sp>
    <dsp:sp modelId="{5A593AE7-1C6F-4812-9E69-A9CFE00C3F2B}">
      <dsp:nvSpPr>
        <dsp:cNvPr id="0" name=""/>
        <dsp:cNvSpPr/>
      </dsp:nvSpPr>
      <dsp:spPr>
        <a:xfrm>
          <a:off x="2309812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2309812" y="1963348"/>
        <a:ext cx="136933" cy="137302"/>
      </dsp:txXfrm>
    </dsp:sp>
    <dsp:sp modelId="{20662D38-D920-4C1D-9233-D685D0FE9EA8}">
      <dsp:nvSpPr>
        <dsp:cNvPr id="0" name=""/>
        <dsp:cNvSpPr/>
      </dsp:nvSpPr>
      <dsp:spPr>
        <a:xfrm>
          <a:off x="2586632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Používané technologie, plány výroby a normy výkonů</a:t>
          </a:r>
        </a:p>
      </dsp:txBody>
      <dsp:txXfrm>
        <a:off x="2613658" y="1496734"/>
        <a:ext cx="868682" cy="1070530"/>
      </dsp:txXfrm>
    </dsp:sp>
    <dsp:sp modelId="{BAE603EE-969E-4AB6-95C7-C04AD1CC01E9}">
      <dsp:nvSpPr>
        <dsp:cNvPr id="0" name=""/>
        <dsp:cNvSpPr/>
      </dsp:nvSpPr>
      <dsp:spPr>
        <a:xfrm>
          <a:off x="3601640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601640" y="1963348"/>
        <a:ext cx="136933" cy="137302"/>
      </dsp:txXfrm>
    </dsp:sp>
    <dsp:sp modelId="{8CE542A7-71DD-4673-83AB-C4328F1D4017}">
      <dsp:nvSpPr>
        <dsp:cNvPr id="0" name=""/>
        <dsp:cNvSpPr/>
      </dsp:nvSpPr>
      <dsp:spPr>
        <a:xfrm>
          <a:off x="3878460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Popis pracovních míst (vytváření optimální struktury pracovních míst)</a:t>
          </a:r>
        </a:p>
      </dsp:txBody>
      <dsp:txXfrm>
        <a:off x="3905486" y="1496734"/>
        <a:ext cx="868682" cy="1070530"/>
      </dsp:txXfrm>
    </dsp:sp>
    <dsp:sp modelId="{D113322C-5C3A-4268-9DEE-7121E2A58EDB}">
      <dsp:nvSpPr>
        <dsp:cNvPr id="0" name=""/>
        <dsp:cNvSpPr/>
      </dsp:nvSpPr>
      <dsp:spPr>
        <a:xfrm>
          <a:off x="4893468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893468" y="1963348"/>
        <a:ext cx="136933" cy="137302"/>
      </dsp:txXfrm>
    </dsp:sp>
    <dsp:sp modelId="{F1FC6524-5D5E-41F2-8CC4-E26D95DDD3B3}">
      <dsp:nvSpPr>
        <dsp:cNvPr id="0" name=""/>
        <dsp:cNvSpPr/>
      </dsp:nvSpPr>
      <dsp:spPr>
        <a:xfrm>
          <a:off x="5170289" y="1469708"/>
          <a:ext cx="922734" cy="112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Specifikace pracovních míst (vytváření optimální struktury)</a:t>
          </a:r>
        </a:p>
      </dsp:txBody>
      <dsp:txXfrm>
        <a:off x="5197315" y="1496734"/>
        <a:ext cx="868682" cy="107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57F3B-3D4F-443D-A94A-720A8D4115BB}">
      <dsp:nvSpPr>
        <dsp:cNvPr id="0" name=""/>
        <dsp:cNvSpPr/>
      </dsp:nvSpPr>
      <dsp:spPr>
        <a:xfrm>
          <a:off x="4192" y="839642"/>
          <a:ext cx="1810617" cy="13515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C6D93-9369-4299-9D61-9FC94FE2D213}">
      <dsp:nvSpPr>
        <dsp:cNvPr id="0" name=""/>
        <dsp:cNvSpPr/>
      </dsp:nvSpPr>
      <dsp:spPr>
        <a:xfrm>
          <a:off x="4192" y="2191230"/>
          <a:ext cx="1810617" cy="581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Podnik bude mít dostatek zdrojů v požadované kvalitě.</a:t>
          </a:r>
        </a:p>
      </dsp:txBody>
      <dsp:txXfrm>
        <a:off x="4192" y="2191230"/>
        <a:ext cx="1275082" cy="581182"/>
      </dsp:txXfrm>
    </dsp:sp>
    <dsp:sp modelId="{D71E2D55-F2B1-4A0E-BDDD-F4E76D9C6B39}">
      <dsp:nvSpPr>
        <dsp:cNvPr id="0" name=""/>
        <dsp:cNvSpPr/>
      </dsp:nvSpPr>
      <dsp:spPr>
        <a:xfrm>
          <a:off x="1330494" y="2283546"/>
          <a:ext cx="633716" cy="6337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35A35-0A95-4454-9B4C-604E0AF16969}">
      <dsp:nvSpPr>
        <dsp:cNvPr id="0" name=""/>
        <dsp:cNvSpPr/>
      </dsp:nvSpPr>
      <dsp:spPr>
        <a:xfrm>
          <a:off x="2121209" y="839642"/>
          <a:ext cx="1810617" cy="13515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6FE36-EC2A-45CB-9288-17B42AA7BD97}">
      <dsp:nvSpPr>
        <dsp:cNvPr id="0" name=""/>
        <dsp:cNvSpPr/>
      </dsp:nvSpPr>
      <dsp:spPr>
        <a:xfrm>
          <a:off x="2121209" y="2191230"/>
          <a:ext cx="1810617" cy="581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Podnik bude mít nedostatek zaměstnanců.</a:t>
          </a:r>
        </a:p>
      </dsp:txBody>
      <dsp:txXfrm>
        <a:off x="2121209" y="2191230"/>
        <a:ext cx="1275082" cy="581182"/>
      </dsp:txXfrm>
    </dsp:sp>
    <dsp:sp modelId="{0CFA4DB4-42D1-4760-BF29-ACFD9BA8D990}">
      <dsp:nvSpPr>
        <dsp:cNvPr id="0" name=""/>
        <dsp:cNvSpPr/>
      </dsp:nvSpPr>
      <dsp:spPr>
        <a:xfrm>
          <a:off x="3447511" y="2283546"/>
          <a:ext cx="633716" cy="6337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087BC-C1DE-44C4-9D2D-14691DB6B884}">
      <dsp:nvSpPr>
        <dsp:cNvPr id="0" name=""/>
        <dsp:cNvSpPr/>
      </dsp:nvSpPr>
      <dsp:spPr>
        <a:xfrm>
          <a:off x="4238226" y="839642"/>
          <a:ext cx="1810617" cy="13515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58805-5E6C-4410-A734-94AF9725E482}">
      <dsp:nvSpPr>
        <dsp:cNvPr id="0" name=""/>
        <dsp:cNvSpPr/>
      </dsp:nvSpPr>
      <dsp:spPr>
        <a:xfrm>
          <a:off x="4238226" y="2191230"/>
          <a:ext cx="1810617" cy="581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Podnik bude mít přebytek zaměstnanců.</a:t>
          </a:r>
        </a:p>
      </dsp:txBody>
      <dsp:txXfrm>
        <a:off x="4238226" y="2191230"/>
        <a:ext cx="1275082" cy="581182"/>
      </dsp:txXfrm>
    </dsp:sp>
    <dsp:sp modelId="{FAF40247-A5A5-49B9-BA5F-1A3AB9D66071}">
      <dsp:nvSpPr>
        <dsp:cNvPr id="0" name=""/>
        <dsp:cNvSpPr/>
      </dsp:nvSpPr>
      <dsp:spPr>
        <a:xfrm>
          <a:off x="5564528" y="2283546"/>
          <a:ext cx="633716" cy="6337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89FB7-73D2-488A-8E0D-36B2BC214990}">
      <dsp:nvSpPr>
        <dsp:cNvPr id="0" name=""/>
        <dsp:cNvSpPr/>
      </dsp:nvSpPr>
      <dsp:spPr>
        <a:xfrm>
          <a:off x="2405" y="1569211"/>
          <a:ext cx="1055794" cy="52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Nadřízené pracovní místo</a:t>
          </a:r>
        </a:p>
      </dsp:txBody>
      <dsp:txXfrm>
        <a:off x="17867" y="1584673"/>
        <a:ext cx="1024870" cy="496973"/>
      </dsp:txXfrm>
    </dsp:sp>
    <dsp:sp modelId="{D60B3DDD-0BE0-46DE-B807-6EE020AA3CD2}">
      <dsp:nvSpPr>
        <dsp:cNvPr id="0" name=""/>
        <dsp:cNvSpPr/>
      </dsp:nvSpPr>
      <dsp:spPr>
        <a:xfrm rot="18770822">
          <a:off x="958850" y="1591375"/>
          <a:ext cx="621015" cy="28256"/>
        </a:xfrm>
        <a:custGeom>
          <a:avLst/>
          <a:gdLst/>
          <a:ahLst/>
          <a:cxnLst/>
          <a:rect l="0" t="0" r="0" b="0"/>
          <a:pathLst>
            <a:path>
              <a:moveTo>
                <a:pt x="0" y="14128"/>
              </a:moveTo>
              <a:lnTo>
                <a:pt x="621015" y="14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53833" y="1589978"/>
        <a:ext cx="31050" cy="31050"/>
      </dsp:txXfrm>
    </dsp:sp>
    <dsp:sp modelId="{ED15A82D-DA70-4454-8630-1EED28DC5E2D}">
      <dsp:nvSpPr>
        <dsp:cNvPr id="0" name=""/>
        <dsp:cNvSpPr/>
      </dsp:nvSpPr>
      <dsp:spPr>
        <a:xfrm>
          <a:off x="1480517" y="1113900"/>
          <a:ext cx="1055794" cy="52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rgbClr val="002060"/>
              </a:solidFill>
            </a:rPr>
            <a:t>Pracovní místo</a:t>
          </a:r>
        </a:p>
      </dsp:txBody>
      <dsp:txXfrm>
        <a:off x="1495979" y="1129362"/>
        <a:ext cx="1024870" cy="496973"/>
      </dsp:txXfrm>
    </dsp:sp>
    <dsp:sp modelId="{2431028E-F0C8-4E8A-A164-A5EEB607DB2E}">
      <dsp:nvSpPr>
        <dsp:cNvPr id="0" name=""/>
        <dsp:cNvSpPr/>
      </dsp:nvSpPr>
      <dsp:spPr>
        <a:xfrm rot="19488120">
          <a:off x="2488797" y="1213926"/>
          <a:ext cx="519751" cy="28256"/>
        </a:xfrm>
        <a:custGeom>
          <a:avLst/>
          <a:gdLst/>
          <a:ahLst/>
          <a:cxnLst/>
          <a:rect l="0" t="0" r="0" b="0"/>
          <a:pathLst>
            <a:path>
              <a:moveTo>
                <a:pt x="0" y="14128"/>
              </a:moveTo>
              <a:lnTo>
                <a:pt x="519751" y="141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35679" y="1215061"/>
        <a:ext cx="25987" cy="25987"/>
      </dsp:txXfrm>
    </dsp:sp>
    <dsp:sp modelId="{4618E63F-D767-4492-960D-7DF7F9854A76}">
      <dsp:nvSpPr>
        <dsp:cNvPr id="0" name=""/>
        <dsp:cNvSpPr/>
      </dsp:nvSpPr>
      <dsp:spPr>
        <a:xfrm>
          <a:off x="2961034" y="814313"/>
          <a:ext cx="1055794" cy="52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Podřízené pracovní místo</a:t>
          </a:r>
        </a:p>
      </dsp:txBody>
      <dsp:txXfrm>
        <a:off x="2976496" y="829775"/>
        <a:ext cx="1024870" cy="496973"/>
      </dsp:txXfrm>
    </dsp:sp>
    <dsp:sp modelId="{24290BDE-1920-4146-9FB3-57CA2C75D0EC}">
      <dsp:nvSpPr>
        <dsp:cNvPr id="0" name=""/>
        <dsp:cNvSpPr/>
      </dsp:nvSpPr>
      <dsp:spPr>
        <a:xfrm rot="2142401">
          <a:off x="2487427" y="1515490"/>
          <a:ext cx="520085" cy="28256"/>
        </a:xfrm>
        <a:custGeom>
          <a:avLst/>
          <a:gdLst/>
          <a:ahLst/>
          <a:cxnLst/>
          <a:rect l="0" t="0" r="0" b="0"/>
          <a:pathLst>
            <a:path>
              <a:moveTo>
                <a:pt x="0" y="14128"/>
              </a:moveTo>
              <a:lnTo>
                <a:pt x="520085" y="141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34468" y="1516616"/>
        <a:ext cx="26004" cy="26004"/>
      </dsp:txXfrm>
    </dsp:sp>
    <dsp:sp modelId="{B17F41F6-037A-4C43-B575-B7306577B4E9}">
      <dsp:nvSpPr>
        <dsp:cNvPr id="0" name=""/>
        <dsp:cNvSpPr/>
      </dsp:nvSpPr>
      <dsp:spPr>
        <a:xfrm>
          <a:off x="2958629" y="1417440"/>
          <a:ext cx="1055794" cy="52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Podřízené pracovní místo</a:t>
          </a:r>
        </a:p>
      </dsp:txBody>
      <dsp:txXfrm>
        <a:off x="2974091" y="1432902"/>
        <a:ext cx="1024870" cy="496973"/>
      </dsp:txXfrm>
    </dsp:sp>
    <dsp:sp modelId="{4FCC748C-A830-4309-BF40-67BF7E225269}">
      <dsp:nvSpPr>
        <dsp:cNvPr id="0" name=""/>
        <dsp:cNvSpPr/>
      </dsp:nvSpPr>
      <dsp:spPr>
        <a:xfrm rot="2829178">
          <a:off x="958850" y="2046687"/>
          <a:ext cx="621015" cy="28256"/>
        </a:xfrm>
        <a:custGeom>
          <a:avLst/>
          <a:gdLst/>
          <a:ahLst/>
          <a:cxnLst/>
          <a:rect l="0" t="0" r="0" b="0"/>
          <a:pathLst>
            <a:path>
              <a:moveTo>
                <a:pt x="0" y="14128"/>
              </a:moveTo>
              <a:lnTo>
                <a:pt x="621015" y="14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53833" y="2045290"/>
        <a:ext cx="31050" cy="31050"/>
      </dsp:txXfrm>
    </dsp:sp>
    <dsp:sp modelId="{B176EBC5-8604-47CA-BCA6-B931EAEB35D2}">
      <dsp:nvSpPr>
        <dsp:cNvPr id="0" name=""/>
        <dsp:cNvSpPr/>
      </dsp:nvSpPr>
      <dsp:spPr>
        <a:xfrm>
          <a:off x="1480517" y="2024522"/>
          <a:ext cx="1055794" cy="52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Pracovní místo na stejné pozici</a:t>
          </a:r>
        </a:p>
      </dsp:txBody>
      <dsp:txXfrm>
        <a:off x="1495979" y="2039984"/>
        <a:ext cx="1024870" cy="496973"/>
      </dsp:txXfrm>
    </dsp:sp>
    <dsp:sp modelId="{D1D65541-CB6E-4CDB-9D4E-F0FCE2132C74}">
      <dsp:nvSpPr>
        <dsp:cNvPr id="0" name=""/>
        <dsp:cNvSpPr/>
      </dsp:nvSpPr>
      <dsp:spPr>
        <a:xfrm>
          <a:off x="2536311" y="2274342"/>
          <a:ext cx="422317" cy="28256"/>
        </a:xfrm>
        <a:custGeom>
          <a:avLst/>
          <a:gdLst/>
          <a:ahLst/>
          <a:cxnLst/>
          <a:rect l="0" t="0" r="0" b="0"/>
          <a:pathLst>
            <a:path>
              <a:moveTo>
                <a:pt x="0" y="14128"/>
              </a:moveTo>
              <a:lnTo>
                <a:pt x="422317" y="141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36912" y="2277913"/>
        <a:ext cx="21115" cy="21115"/>
      </dsp:txXfrm>
    </dsp:sp>
    <dsp:sp modelId="{86510002-461C-4DD1-B82C-B3DE3438AE58}">
      <dsp:nvSpPr>
        <dsp:cNvPr id="0" name=""/>
        <dsp:cNvSpPr/>
      </dsp:nvSpPr>
      <dsp:spPr>
        <a:xfrm>
          <a:off x="2958629" y="2024522"/>
          <a:ext cx="1055794" cy="52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Podřízené pracovní místo</a:t>
          </a:r>
        </a:p>
      </dsp:txBody>
      <dsp:txXfrm>
        <a:off x="2974091" y="2039984"/>
        <a:ext cx="1024870" cy="496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836F-52AB-4F73-8F28-250F49EEA655}">
      <dsp:nvSpPr>
        <dsp:cNvPr id="0" name=""/>
        <dsp:cNvSpPr/>
      </dsp:nvSpPr>
      <dsp:spPr>
        <a:xfrm>
          <a:off x="1369316" y="1583417"/>
          <a:ext cx="346145" cy="131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072" y="0"/>
              </a:lnTo>
              <a:lnTo>
                <a:pt x="173072" y="1319153"/>
              </a:lnTo>
              <a:lnTo>
                <a:pt x="346145" y="1319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08294" y="2208899"/>
        <a:ext cx="68190" cy="68190"/>
      </dsp:txXfrm>
    </dsp:sp>
    <dsp:sp modelId="{C0D55094-50FC-4E6E-AA67-5C9DB68BFBAE}">
      <dsp:nvSpPr>
        <dsp:cNvPr id="0" name=""/>
        <dsp:cNvSpPr/>
      </dsp:nvSpPr>
      <dsp:spPr>
        <a:xfrm>
          <a:off x="1369316" y="1583417"/>
          <a:ext cx="346145" cy="659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072" y="0"/>
              </a:lnTo>
              <a:lnTo>
                <a:pt x="173072" y="659576"/>
              </a:lnTo>
              <a:lnTo>
                <a:pt x="346145" y="659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23767" y="1894583"/>
        <a:ext cx="37244" cy="37244"/>
      </dsp:txXfrm>
    </dsp:sp>
    <dsp:sp modelId="{35859F52-EDE7-4997-8CDA-409A856A906C}">
      <dsp:nvSpPr>
        <dsp:cNvPr id="0" name=""/>
        <dsp:cNvSpPr/>
      </dsp:nvSpPr>
      <dsp:spPr>
        <a:xfrm>
          <a:off x="1369316" y="1537697"/>
          <a:ext cx="346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14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33735" y="1574763"/>
        <a:ext cx="17307" cy="17307"/>
      </dsp:txXfrm>
    </dsp:sp>
    <dsp:sp modelId="{010B1FBC-C688-43E7-952E-77C52410108F}">
      <dsp:nvSpPr>
        <dsp:cNvPr id="0" name=""/>
        <dsp:cNvSpPr/>
      </dsp:nvSpPr>
      <dsp:spPr>
        <a:xfrm>
          <a:off x="1369316" y="923840"/>
          <a:ext cx="346145" cy="659576"/>
        </a:xfrm>
        <a:custGeom>
          <a:avLst/>
          <a:gdLst/>
          <a:ahLst/>
          <a:cxnLst/>
          <a:rect l="0" t="0" r="0" b="0"/>
          <a:pathLst>
            <a:path>
              <a:moveTo>
                <a:pt x="0" y="659576"/>
              </a:moveTo>
              <a:lnTo>
                <a:pt x="173072" y="659576"/>
              </a:lnTo>
              <a:lnTo>
                <a:pt x="173072" y="0"/>
              </a:lnTo>
              <a:lnTo>
                <a:pt x="346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23767" y="1235006"/>
        <a:ext cx="37244" cy="37244"/>
      </dsp:txXfrm>
    </dsp:sp>
    <dsp:sp modelId="{1BA3A6E6-73A2-4132-8339-1A5E54369745}">
      <dsp:nvSpPr>
        <dsp:cNvPr id="0" name=""/>
        <dsp:cNvSpPr/>
      </dsp:nvSpPr>
      <dsp:spPr>
        <a:xfrm>
          <a:off x="1369316" y="264263"/>
          <a:ext cx="346145" cy="1319153"/>
        </a:xfrm>
        <a:custGeom>
          <a:avLst/>
          <a:gdLst/>
          <a:ahLst/>
          <a:cxnLst/>
          <a:rect l="0" t="0" r="0" b="0"/>
          <a:pathLst>
            <a:path>
              <a:moveTo>
                <a:pt x="0" y="1319153"/>
              </a:moveTo>
              <a:lnTo>
                <a:pt x="173072" y="1319153"/>
              </a:lnTo>
              <a:lnTo>
                <a:pt x="173072" y="0"/>
              </a:lnTo>
              <a:lnTo>
                <a:pt x="346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08294" y="889745"/>
        <a:ext cx="68190" cy="68190"/>
      </dsp:txXfrm>
    </dsp:sp>
    <dsp:sp modelId="{4B0CFC9D-0F22-4EB4-B547-CC38AB4BF816}">
      <dsp:nvSpPr>
        <dsp:cNvPr id="0" name=""/>
        <dsp:cNvSpPr/>
      </dsp:nvSpPr>
      <dsp:spPr>
        <a:xfrm rot="16200000">
          <a:off x="-283097" y="1319586"/>
          <a:ext cx="2777165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PRACOVNÍ MÍSTO</a:t>
          </a:r>
        </a:p>
      </dsp:txBody>
      <dsp:txXfrm>
        <a:off x="-283097" y="1319586"/>
        <a:ext cx="2777165" cy="527661"/>
      </dsp:txXfrm>
    </dsp:sp>
    <dsp:sp modelId="{A96C6CA0-EC34-4A20-81B3-47E8B16E06FA}">
      <dsp:nvSpPr>
        <dsp:cNvPr id="0" name=""/>
        <dsp:cNvSpPr/>
      </dsp:nvSpPr>
      <dsp:spPr>
        <a:xfrm>
          <a:off x="1715462" y="432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Úkoly a povinnosti</a:t>
          </a:r>
        </a:p>
      </dsp:txBody>
      <dsp:txXfrm>
        <a:off x="1715462" y="432"/>
        <a:ext cx="1730729" cy="527661"/>
      </dsp:txXfrm>
    </dsp:sp>
    <dsp:sp modelId="{87D3B39E-7537-4E78-9094-38C25E6EC608}">
      <dsp:nvSpPr>
        <dsp:cNvPr id="0" name=""/>
        <dsp:cNvSpPr/>
      </dsp:nvSpPr>
      <dsp:spPr>
        <a:xfrm>
          <a:off x="1715462" y="660009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Pravomoci a odpovědnost</a:t>
          </a:r>
        </a:p>
      </dsp:txBody>
      <dsp:txXfrm>
        <a:off x="1715462" y="660009"/>
        <a:ext cx="1730729" cy="527661"/>
      </dsp:txXfrm>
    </dsp:sp>
    <dsp:sp modelId="{57A27B94-3FD2-4F32-BC38-D7B093216505}">
      <dsp:nvSpPr>
        <dsp:cNvPr id="0" name=""/>
        <dsp:cNvSpPr/>
      </dsp:nvSpPr>
      <dsp:spPr>
        <a:xfrm>
          <a:off x="1715462" y="1319586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Podmínky vykonávání práce  </a:t>
          </a:r>
        </a:p>
      </dsp:txBody>
      <dsp:txXfrm>
        <a:off x="1715462" y="1319586"/>
        <a:ext cx="1730729" cy="527661"/>
      </dsp:txXfrm>
    </dsp:sp>
    <dsp:sp modelId="{C5162E28-53D2-49A0-B710-DBBC53F91286}">
      <dsp:nvSpPr>
        <dsp:cNvPr id="0" name=""/>
        <dsp:cNvSpPr/>
      </dsp:nvSpPr>
      <dsp:spPr>
        <a:xfrm>
          <a:off x="1715462" y="1979163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Požadavky na pracovníka</a:t>
          </a:r>
        </a:p>
      </dsp:txBody>
      <dsp:txXfrm>
        <a:off x="1715462" y="1979163"/>
        <a:ext cx="1730729" cy="527661"/>
      </dsp:txXfrm>
    </dsp:sp>
    <dsp:sp modelId="{5FA87746-AE30-4B70-B23F-8149393CC1DB}">
      <dsp:nvSpPr>
        <dsp:cNvPr id="0" name=""/>
        <dsp:cNvSpPr/>
      </dsp:nvSpPr>
      <dsp:spPr>
        <a:xfrm>
          <a:off x="1715462" y="2638740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Využívané zdroje</a:t>
          </a:r>
        </a:p>
      </dsp:txBody>
      <dsp:txXfrm>
        <a:off x="1715462" y="2638740"/>
        <a:ext cx="1730729" cy="527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836F-52AB-4F73-8F28-250F49EEA655}">
      <dsp:nvSpPr>
        <dsp:cNvPr id="0" name=""/>
        <dsp:cNvSpPr/>
      </dsp:nvSpPr>
      <dsp:spPr>
        <a:xfrm>
          <a:off x="1369316" y="1583417"/>
          <a:ext cx="346145" cy="131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072" y="0"/>
              </a:lnTo>
              <a:lnTo>
                <a:pt x="173072" y="1319153"/>
              </a:lnTo>
              <a:lnTo>
                <a:pt x="346145" y="1319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08294" y="2208899"/>
        <a:ext cx="68190" cy="68190"/>
      </dsp:txXfrm>
    </dsp:sp>
    <dsp:sp modelId="{C0D55094-50FC-4E6E-AA67-5C9DB68BFBAE}">
      <dsp:nvSpPr>
        <dsp:cNvPr id="0" name=""/>
        <dsp:cNvSpPr/>
      </dsp:nvSpPr>
      <dsp:spPr>
        <a:xfrm>
          <a:off x="1369316" y="1583417"/>
          <a:ext cx="346145" cy="659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072" y="0"/>
              </a:lnTo>
              <a:lnTo>
                <a:pt x="173072" y="659576"/>
              </a:lnTo>
              <a:lnTo>
                <a:pt x="346145" y="659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23767" y="1894583"/>
        <a:ext cx="37244" cy="37244"/>
      </dsp:txXfrm>
    </dsp:sp>
    <dsp:sp modelId="{35859F52-EDE7-4997-8CDA-409A856A906C}">
      <dsp:nvSpPr>
        <dsp:cNvPr id="0" name=""/>
        <dsp:cNvSpPr/>
      </dsp:nvSpPr>
      <dsp:spPr>
        <a:xfrm>
          <a:off x="1369316" y="1537697"/>
          <a:ext cx="346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14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33735" y="1574763"/>
        <a:ext cx="17307" cy="17307"/>
      </dsp:txXfrm>
    </dsp:sp>
    <dsp:sp modelId="{010B1FBC-C688-43E7-952E-77C52410108F}">
      <dsp:nvSpPr>
        <dsp:cNvPr id="0" name=""/>
        <dsp:cNvSpPr/>
      </dsp:nvSpPr>
      <dsp:spPr>
        <a:xfrm>
          <a:off x="1369316" y="923840"/>
          <a:ext cx="346145" cy="659576"/>
        </a:xfrm>
        <a:custGeom>
          <a:avLst/>
          <a:gdLst/>
          <a:ahLst/>
          <a:cxnLst/>
          <a:rect l="0" t="0" r="0" b="0"/>
          <a:pathLst>
            <a:path>
              <a:moveTo>
                <a:pt x="0" y="659576"/>
              </a:moveTo>
              <a:lnTo>
                <a:pt x="173072" y="659576"/>
              </a:lnTo>
              <a:lnTo>
                <a:pt x="173072" y="0"/>
              </a:lnTo>
              <a:lnTo>
                <a:pt x="346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23767" y="1235006"/>
        <a:ext cx="37244" cy="37244"/>
      </dsp:txXfrm>
    </dsp:sp>
    <dsp:sp modelId="{1BA3A6E6-73A2-4132-8339-1A5E54369745}">
      <dsp:nvSpPr>
        <dsp:cNvPr id="0" name=""/>
        <dsp:cNvSpPr/>
      </dsp:nvSpPr>
      <dsp:spPr>
        <a:xfrm>
          <a:off x="1369316" y="264263"/>
          <a:ext cx="346145" cy="1319153"/>
        </a:xfrm>
        <a:custGeom>
          <a:avLst/>
          <a:gdLst/>
          <a:ahLst/>
          <a:cxnLst/>
          <a:rect l="0" t="0" r="0" b="0"/>
          <a:pathLst>
            <a:path>
              <a:moveTo>
                <a:pt x="0" y="1319153"/>
              </a:moveTo>
              <a:lnTo>
                <a:pt x="173072" y="1319153"/>
              </a:lnTo>
              <a:lnTo>
                <a:pt x="173072" y="0"/>
              </a:lnTo>
              <a:lnTo>
                <a:pt x="346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08294" y="889745"/>
        <a:ext cx="68190" cy="68190"/>
      </dsp:txXfrm>
    </dsp:sp>
    <dsp:sp modelId="{4B0CFC9D-0F22-4EB4-B547-CC38AB4BF816}">
      <dsp:nvSpPr>
        <dsp:cNvPr id="0" name=""/>
        <dsp:cNvSpPr/>
      </dsp:nvSpPr>
      <dsp:spPr>
        <a:xfrm rot="16200000">
          <a:off x="-283097" y="1319586"/>
          <a:ext cx="2777165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PRACOVNÍ MÍSTO</a:t>
          </a:r>
        </a:p>
      </dsp:txBody>
      <dsp:txXfrm>
        <a:off x="-283097" y="1319586"/>
        <a:ext cx="2777165" cy="527661"/>
      </dsp:txXfrm>
    </dsp:sp>
    <dsp:sp modelId="{A96C6CA0-EC34-4A20-81B3-47E8B16E06FA}">
      <dsp:nvSpPr>
        <dsp:cNvPr id="0" name=""/>
        <dsp:cNvSpPr/>
      </dsp:nvSpPr>
      <dsp:spPr>
        <a:xfrm>
          <a:off x="1715462" y="432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Úkoly a povinnosti</a:t>
          </a:r>
        </a:p>
      </dsp:txBody>
      <dsp:txXfrm>
        <a:off x="1715462" y="432"/>
        <a:ext cx="1730729" cy="527661"/>
      </dsp:txXfrm>
    </dsp:sp>
    <dsp:sp modelId="{87D3B39E-7537-4E78-9094-38C25E6EC608}">
      <dsp:nvSpPr>
        <dsp:cNvPr id="0" name=""/>
        <dsp:cNvSpPr/>
      </dsp:nvSpPr>
      <dsp:spPr>
        <a:xfrm>
          <a:off x="1715462" y="660009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Pravomoci a odpovědnost</a:t>
          </a:r>
        </a:p>
      </dsp:txBody>
      <dsp:txXfrm>
        <a:off x="1715462" y="660009"/>
        <a:ext cx="1730729" cy="527661"/>
      </dsp:txXfrm>
    </dsp:sp>
    <dsp:sp modelId="{57A27B94-3FD2-4F32-BC38-D7B093216505}">
      <dsp:nvSpPr>
        <dsp:cNvPr id="0" name=""/>
        <dsp:cNvSpPr/>
      </dsp:nvSpPr>
      <dsp:spPr>
        <a:xfrm>
          <a:off x="1715462" y="1319586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Podmínky vykonávání práce  </a:t>
          </a:r>
        </a:p>
      </dsp:txBody>
      <dsp:txXfrm>
        <a:off x="1715462" y="1319586"/>
        <a:ext cx="1730729" cy="527661"/>
      </dsp:txXfrm>
    </dsp:sp>
    <dsp:sp modelId="{C5162E28-53D2-49A0-B710-DBBC53F91286}">
      <dsp:nvSpPr>
        <dsp:cNvPr id="0" name=""/>
        <dsp:cNvSpPr/>
      </dsp:nvSpPr>
      <dsp:spPr>
        <a:xfrm>
          <a:off x="1715462" y="1979163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Požadavky na pracovníka</a:t>
          </a:r>
        </a:p>
      </dsp:txBody>
      <dsp:txXfrm>
        <a:off x="1715462" y="1979163"/>
        <a:ext cx="1730729" cy="527661"/>
      </dsp:txXfrm>
    </dsp:sp>
    <dsp:sp modelId="{5FA87746-AE30-4B70-B23F-8149393CC1DB}">
      <dsp:nvSpPr>
        <dsp:cNvPr id="0" name=""/>
        <dsp:cNvSpPr/>
      </dsp:nvSpPr>
      <dsp:spPr>
        <a:xfrm>
          <a:off x="1715462" y="2638740"/>
          <a:ext cx="1730729" cy="527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Využívané zdroje</a:t>
          </a:r>
        </a:p>
      </dsp:txBody>
      <dsp:txXfrm>
        <a:off x="1715462" y="2638740"/>
        <a:ext cx="1730729" cy="5276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836F-52AB-4F73-8F28-250F49EEA655}">
      <dsp:nvSpPr>
        <dsp:cNvPr id="0" name=""/>
        <dsp:cNvSpPr/>
      </dsp:nvSpPr>
      <dsp:spPr>
        <a:xfrm>
          <a:off x="1066528" y="1591581"/>
          <a:ext cx="347930" cy="132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5" y="0"/>
              </a:lnTo>
              <a:lnTo>
                <a:pt x="173965" y="1325954"/>
              </a:lnTo>
              <a:lnTo>
                <a:pt x="347930" y="1325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06222" y="2220287"/>
        <a:ext cx="68542" cy="68542"/>
      </dsp:txXfrm>
    </dsp:sp>
    <dsp:sp modelId="{C0D55094-50FC-4E6E-AA67-5C9DB68BFBAE}">
      <dsp:nvSpPr>
        <dsp:cNvPr id="0" name=""/>
        <dsp:cNvSpPr/>
      </dsp:nvSpPr>
      <dsp:spPr>
        <a:xfrm>
          <a:off x="1066528" y="1591581"/>
          <a:ext cx="347930" cy="66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5" y="0"/>
              </a:lnTo>
              <a:lnTo>
                <a:pt x="173965" y="662977"/>
              </a:lnTo>
              <a:lnTo>
                <a:pt x="347930" y="662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21775" y="1904351"/>
        <a:ext cx="37436" cy="37436"/>
      </dsp:txXfrm>
    </dsp:sp>
    <dsp:sp modelId="{35859F52-EDE7-4997-8CDA-409A856A906C}">
      <dsp:nvSpPr>
        <dsp:cNvPr id="0" name=""/>
        <dsp:cNvSpPr/>
      </dsp:nvSpPr>
      <dsp:spPr>
        <a:xfrm>
          <a:off x="1066528" y="1545860"/>
          <a:ext cx="347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93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31795" y="1582882"/>
        <a:ext cx="17396" cy="17396"/>
      </dsp:txXfrm>
    </dsp:sp>
    <dsp:sp modelId="{010B1FBC-C688-43E7-952E-77C52410108F}">
      <dsp:nvSpPr>
        <dsp:cNvPr id="0" name=""/>
        <dsp:cNvSpPr/>
      </dsp:nvSpPr>
      <dsp:spPr>
        <a:xfrm>
          <a:off x="1066528" y="928603"/>
          <a:ext cx="347930" cy="662977"/>
        </a:xfrm>
        <a:custGeom>
          <a:avLst/>
          <a:gdLst/>
          <a:ahLst/>
          <a:cxnLst/>
          <a:rect l="0" t="0" r="0" b="0"/>
          <a:pathLst>
            <a:path>
              <a:moveTo>
                <a:pt x="0" y="662977"/>
              </a:moveTo>
              <a:lnTo>
                <a:pt x="173965" y="662977"/>
              </a:lnTo>
              <a:lnTo>
                <a:pt x="173965" y="0"/>
              </a:lnTo>
              <a:lnTo>
                <a:pt x="3479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21775" y="1241374"/>
        <a:ext cx="37436" cy="37436"/>
      </dsp:txXfrm>
    </dsp:sp>
    <dsp:sp modelId="{1BA3A6E6-73A2-4132-8339-1A5E54369745}">
      <dsp:nvSpPr>
        <dsp:cNvPr id="0" name=""/>
        <dsp:cNvSpPr/>
      </dsp:nvSpPr>
      <dsp:spPr>
        <a:xfrm>
          <a:off x="1066528" y="265626"/>
          <a:ext cx="347930" cy="1325954"/>
        </a:xfrm>
        <a:custGeom>
          <a:avLst/>
          <a:gdLst/>
          <a:ahLst/>
          <a:cxnLst/>
          <a:rect l="0" t="0" r="0" b="0"/>
          <a:pathLst>
            <a:path>
              <a:moveTo>
                <a:pt x="0" y="1325954"/>
              </a:moveTo>
              <a:lnTo>
                <a:pt x="173965" y="1325954"/>
              </a:lnTo>
              <a:lnTo>
                <a:pt x="173965" y="0"/>
              </a:lnTo>
              <a:lnTo>
                <a:pt x="3479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06222" y="894332"/>
        <a:ext cx="68542" cy="68542"/>
      </dsp:txXfrm>
    </dsp:sp>
    <dsp:sp modelId="{4B0CFC9D-0F22-4EB4-B547-CC38AB4BF816}">
      <dsp:nvSpPr>
        <dsp:cNvPr id="0" name=""/>
        <dsp:cNvSpPr/>
      </dsp:nvSpPr>
      <dsp:spPr>
        <a:xfrm rot="16200000">
          <a:off x="-594404" y="1326390"/>
          <a:ext cx="2791483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PRACOVNÍ MÍSTO</a:t>
          </a:r>
        </a:p>
      </dsp:txBody>
      <dsp:txXfrm>
        <a:off x="-594404" y="1326390"/>
        <a:ext cx="2791483" cy="530381"/>
      </dsp:txXfrm>
    </dsp:sp>
    <dsp:sp modelId="{A96C6CA0-EC34-4A20-81B3-47E8B16E06FA}">
      <dsp:nvSpPr>
        <dsp:cNvPr id="0" name=""/>
        <dsp:cNvSpPr/>
      </dsp:nvSpPr>
      <dsp:spPr>
        <a:xfrm>
          <a:off x="1414458" y="435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Úkoly a povinnosti</a:t>
          </a:r>
        </a:p>
      </dsp:txBody>
      <dsp:txXfrm>
        <a:off x="1414458" y="435"/>
        <a:ext cx="1739652" cy="530381"/>
      </dsp:txXfrm>
    </dsp:sp>
    <dsp:sp modelId="{87D3B39E-7537-4E78-9094-38C25E6EC608}">
      <dsp:nvSpPr>
        <dsp:cNvPr id="0" name=""/>
        <dsp:cNvSpPr/>
      </dsp:nvSpPr>
      <dsp:spPr>
        <a:xfrm>
          <a:off x="1414458" y="663412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Pravomoci a odpovědnost</a:t>
          </a:r>
        </a:p>
      </dsp:txBody>
      <dsp:txXfrm>
        <a:off x="1414458" y="663412"/>
        <a:ext cx="1739652" cy="530381"/>
      </dsp:txXfrm>
    </dsp:sp>
    <dsp:sp modelId="{57A27B94-3FD2-4F32-BC38-D7B093216505}">
      <dsp:nvSpPr>
        <dsp:cNvPr id="0" name=""/>
        <dsp:cNvSpPr/>
      </dsp:nvSpPr>
      <dsp:spPr>
        <a:xfrm>
          <a:off x="1414458" y="1326390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Podmínky vykonávání práce  </a:t>
          </a:r>
        </a:p>
      </dsp:txBody>
      <dsp:txXfrm>
        <a:off x="1414458" y="1326390"/>
        <a:ext cx="1739652" cy="530381"/>
      </dsp:txXfrm>
    </dsp:sp>
    <dsp:sp modelId="{C5162E28-53D2-49A0-B710-DBBC53F91286}">
      <dsp:nvSpPr>
        <dsp:cNvPr id="0" name=""/>
        <dsp:cNvSpPr/>
      </dsp:nvSpPr>
      <dsp:spPr>
        <a:xfrm>
          <a:off x="1414458" y="1989367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Požadavky na pracovníka</a:t>
          </a:r>
        </a:p>
      </dsp:txBody>
      <dsp:txXfrm>
        <a:off x="1414458" y="1989367"/>
        <a:ext cx="1739652" cy="530381"/>
      </dsp:txXfrm>
    </dsp:sp>
    <dsp:sp modelId="{5FA87746-AE30-4B70-B23F-8149393CC1DB}">
      <dsp:nvSpPr>
        <dsp:cNvPr id="0" name=""/>
        <dsp:cNvSpPr/>
      </dsp:nvSpPr>
      <dsp:spPr>
        <a:xfrm>
          <a:off x="1414458" y="2652344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Využívané zdroje</a:t>
          </a:r>
        </a:p>
      </dsp:txBody>
      <dsp:txXfrm>
        <a:off x="1414458" y="2652344"/>
        <a:ext cx="1739652" cy="530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836F-52AB-4F73-8F28-250F49EEA655}">
      <dsp:nvSpPr>
        <dsp:cNvPr id="0" name=""/>
        <dsp:cNvSpPr/>
      </dsp:nvSpPr>
      <dsp:spPr>
        <a:xfrm>
          <a:off x="1066528" y="1591581"/>
          <a:ext cx="347930" cy="132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5" y="0"/>
              </a:lnTo>
              <a:lnTo>
                <a:pt x="173965" y="1325954"/>
              </a:lnTo>
              <a:lnTo>
                <a:pt x="347930" y="1325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06222" y="2220287"/>
        <a:ext cx="68542" cy="68542"/>
      </dsp:txXfrm>
    </dsp:sp>
    <dsp:sp modelId="{C0D55094-50FC-4E6E-AA67-5C9DB68BFBAE}">
      <dsp:nvSpPr>
        <dsp:cNvPr id="0" name=""/>
        <dsp:cNvSpPr/>
      </dsp:nvSpPr>
      <dsp:spPr>
        <a:xfrm>
          <a:off x="1066528" y="1591581"/>
          <a:ext cx="347930" cy="66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5" y="0"/>
              </a:lnTo>
              <a:lnTo>
                <a:pt x="173965" y="662977"/>
              </a:lnTo>
              <a:lnTo>
                <a:pt x="347930" y="662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21775" y="1904351"/>
        <a:ext cx="37436" cy="37436"/>
      </dsp:txXfrm>
    </dsp:sp>
    <dsp:sp modelId="{35859F52-EDE7-4997-8CDA-409A856A906C}">
      <dsp:nvSpPr>
        <dsp:cNvPr id="0" name=""/>
        <dsp:cNvSpPr/>
      </dsp:nvSpPr>
      <dsp:spPr>
        <a:xfrm>
          <a:off x="1066528" y="1545860"/>
          <a:ext cx="347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93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31795" y="1582882"/>
        <a:ext cx="17396" cy="17396"/>
      </dsp:txXfrm>
    </dsp:sp>
    <dsp:sp modelId="{010B1FBC-C688-43E7-952E-77C52410108F}">
      <dsp:nvSpPr>
        <dsp:cNvPr id="0" name=""/>
        <dsp:cNvSpPr/>
      </dsp:nvSpPr>
      <dsp:spPr>
        <a:xfrm>
          <a:off x="1066528" y="928603"/>
          <a:ext cx="347930" cy="662977"/>
        </a:xfrm>
        <a:custGeom>
          <a:avLst/>
          <a:gdLst/>
          <a:ahLst/>
          <a:cxnLst/>
          <a:rect l="0" t="0" r="0" b="0"/>
          <a:pathLst>
            <a:path>
              <a:moveTo>
                <a:pt x="0" y="662977"/>
              </a:moveTo>
              <a:lnTo>
                <a:pt x="173965" y="662977"/>
              </a:lnTo>
              <a:lnTo>
                <a:pt x="173965" y="0"/>
              </a:lnTo>
              <a:lnTo>
                <a:pt x="3479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21775" y="1241374"/>
        <a:ext cx="37436" cy="37436"/>
      </dsp:txXfrm>
    </dsp:sp>
    <dsp:sp modelId="{1BA3A6E6-73A2-4132-8339-1A5E54369745}">
      <dsp:nvSpPr>
        <dsp:cNvPr id="0" name=""/>
        <dsp:cNvSpPr/>
      </dsp:nvSpPr>
      <dsp:spPr>
        <a:xfrm>
          <a:off x="1066528" y="265626"/>
          <a:ext cx="347930" cy="1325954"/>
        </a:xfrm>
        <a:custGeom>
          <a:avLst/>
          <a:gdLst/>
          <a:ahLst/>
          <a:cxnLst/>
          <a:rect l="0" t="0" r="0" b="0"/>
          <a:pathLst>
            <a:path>
              <a:moveTo>
                <a:pt x="0" y="1325954"/>
              </a:moveTo>
              <a:lnTo>
                <a:pt x="173965" y="1325954"/>
              </a:lnTo>
              <a:lnTo>
                <a:pt x="173965" y="0"/>
              </a:lnTo>
              <a:lnTo>
                <a:pt x="3479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06222" y="894332"/>
        <a:ext cx="68542" cy="68542"/>
      </dsp:txXfrm>
    </dsp:sp>
    <dsp:sp modelId="{4B0CFC9D-0F22-4EB4-B547-CC38AB4BF816}">
      <dsp:nvSpPr>
        <dsp:cNvPr id="0" name=""/>
        <dsp:cNvSpPr/>
      </dsp:nvSpPr>
      <dsp:spPr>
        <a:xfrm rot="16200000">
          <a:off x="-594404" y="1326390"/>
          <a:ext cx="2791483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PRACOVNÍ MÍSTO</a:t>
          </a:r>
        </a:p>
      </dsp:txBody>
      <dsp:txXfrm>
        <a:off x="-594404" y="1326390"/>
        <a:ext cx="2791483" cy="530381"/>
      </dsp:txXfrm>
    </dsp:sp>
    <dsp:sp modelId="{A96C6CA0-EC34-4A20-81B3-47E8B16E06FA}">
      <dsp:nvSpPr>
        <dsp:cNvPr id="0" name=""/>
        <dsp:cNvSpPr/>
      </dsp:nvSpPr>
      <dsp:spPr>
        <a:xfrm>
          <a:off x="1414458" y="435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Úkoly a povinnosti</a:t>
          </a:r>
        </a:p>
      </dsp:txBody>
      <dsp:txXfrm>
        <a:off x="1414458" y="435"/>
        <a:ext cx="1739652" cy="530381"/>
      </dsp:txXfrm>
    </dsp:sp>
    <dsp:sp modelId="{87D3B39E-7537-4E78-9094-38C25E6EC608}">
      <dsp:nvSpPr>
        <dsp:cNvPr id="0" name=""/>
        <dsp:cNvSpPr/>
      </dsp:nvSpPr>
      <dsp:spPr>
        <a:xfrm>
          <a:off x="1414458" y="663412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Pravomoci a odpovědnost</a:t>
          </a:r>
        </a:p>
      </dsp:txBody>
      <dsp:txXfrm>
        <a:off x="1414458" y="663412"/>
        <a:ext cx="1739652" cy="530381"/>
      </dsp:txXfrm>
    </dsp:sp>
    <dsp:sp modelId="{57A27B94-3FD2-4F32-BC38-D7B093216505}">
      <dsp:nvSpPr>
        <dsp:cNvPr id="0" name=""/>
        <dsp:cNvSpPr/>
      </dsp:nvSpPr>
      <dsp:spPr>
        <a:xfrm>
          <a:off x="1414458" y="1326390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Podmínky vykonávání práce  </a:t>
          </a:r>
        </a:p>
      </dsp:txBody>
      <dsp:txXfrm>
        <a:off x="1414458" y="1326390"/>
        <a:ext cx="1739652" cy="530381"/>
      </dsp:txXfrm>
    </dsp:sp>
    <dsp:sp modelId="{C5162E28-53D2-49A0-B710-DBBC53F91286}">
      <dsp:nvSpPr>
        <dsp:cNvPr id="0" name=""/>
        <dsp:cNvSpPr/>
      </dsp:nvSpPr>
      <dsp:spPr>
        <a:xfrm>
          <a:off x="1414458" y="1989367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Požadavky na pracovníka</a:t>
          </a:r>
        </a:p>
      </dsp:txBody>
      <dsp:txXfrm>
        <a:off x="1414458" y="1989367"/>
        <a:ext cx="1739652" cy="530381"/>
      </dsp:txXfrm>
    </dsp:sp>
    <dsp:sp modelId="{5FA87746-AE30-4B70-B23F-8149393CC1DB}">
      <dsp:nvSpPr>
        <dsp:cNvPr id="0" name=""/>
        <dsp:cNvSpPr/>
      </dsp:nvSpPr>
      <dsp:spPr>
        <a:xfrm>
          <a:off x="1414458" y="2652344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Využívané zdroje</a:t>
          </a:r>
        </a:p>
      </dsp:txBody>
      <dsp:txXfrm>
        <a:off x="1414458" y="2652344"/>
        <a:ext cx="1739652" cy="530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836F-52AB-4F73-8F28-250F49EEA655}">
      <dsp:nvSpPr>
        <dsp:cNvPr id="0" name=""/>
        <dsp:cNvSpPr/>
      </dsp:nvSpPr>
      <dsp:spPr>
        <a:xfrm>
          <a:off x="1066528" y="1591581"/>
          <a:ext cx="347930" cy="132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5" y="0"/>
              </a:lnTo>
              <a:lnTo>
                <a:pt x="173965" y="1325954"/>
              </a:lnTo>
              <a:lnTo>
                <a:pt x="347930" y="1325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06222" y="2220287"/>
        <a:ext cx="68542" cy="68542"/>
      </dsp:txXfrm>
    </dsp:sp>
    <dsp:sp modelId="{C0D55094-50FC-4E6E-AA67-5C9DB68BFBAE}">
      <dsp:nvSpPr>
        <dsp:cNvPr id="0" name=""/>
        <dsp:cNvSpPr/>
      </dsp:nvSpPr>
      <dsp:spPr>
        <a:xfrm>
          <a:off x="1066528" y="1591581"/>
          <a:ext cx="347930" cy="66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5" y="0"/>
              </a:lnTo>
              <a:lnTo>
                <a:pt x="173965" y="662977"/>
              </a:lnTo>
              <a:lnTo>
                <a:pt x="347930" y="662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21775" y="1904351"/>
        <a:ext cx="37436" cy="37436"/>
      </dsp:txXfrm>
    </dsp:sp>
    <dsp:sp modelId="{35859F52-EDE7-4997-8CDA-409A856A906C}">
      <dsp:nvSpPr>
        <dsp:cNvPr id="0" name=""/>
        <dsp:cNvSpPr/>
      </dsp:nvSpPr>
      <dsp:spPr>
        <a:xfrm>
          <a:off x="1066528" y="1545860"/>
          <a:ext cx="347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93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31795" y="1582882"/>
        <a:ext cx="17396" cy="17396"/>
      </dsp:txXfrm>
    </dsp:sp>
    <dsp:sp modelId="{010B1FBC-C688-43E7-952E-77C52410108F}">
      <dsp:nvSpPr>
        <dsp:cNvPr id="0" name=""/>
        <dsp:cNvSpPr/>
      </dsp:nvSpPr>
      <dsp:spPr>
        <a:xfrm>
          <a:off x="1066528" y="928603"/>
          <a:ext cx="347930" cy="662977"/>
        </a:xfrm>
        <a:custGeom>
          <a:avLst/>
          <a:gdLst/>
          <a:ahLst/>
          <a:cxnLst/>
          <a:rect l="0" t="0" r="0" b="0"/>
          <a:pathLst>
            <a:path>
              <a:moveTo>
                <a:pt x="0" y="662977"/>
              </a:moveTo>
              <a:lnTo>
                <a:pt x="173965" y="662977"/>
              </a:lnTo>
              <a:lnTo>
                <a:pt x="173965" y="0"/>
              </a:lnTo>
              <a:lnTo>
                <a:pt x="3479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21775" y="1241374"/>
        <a:ext cx="37436" cy="37436"/>
      </dsp:txXfrm>
    </dsp:sp>
    <dsp:sp modelId="{1BA3A6E6-73A2-4132-8339-1A5E54369745}">
      <dsp:nvSpPr>
        <dsp:cNvPr id="0" name=""/>
        <dsp:cNvSpPr/>
      </dsp:nvSpPr>
      <dsp:spPr>
        <a:xfrm>
          <a:off x="1066528" y="265626"/>
          <a:ext cx="347930" cy="1325954"/>
        </a:xfrm>
        <a:custGeom>
          <a:avLst/>
          <a:gdLst/>
          <a:ahLst/>
          <a:cxnLst/>
          <a:rect l="0" t="0" r="0" b="0"/>
          <a:pathLst>
            <a:path>
              <a:moveTo>
                <a:pt x="0" y="1325954"/>
              </a:moveTo>
              <a:lnTo>
                <a:pt x="173965" y="1325954"/>
              </a:lnTo>
              <a:lnTo>
                <a:pt x="173965" y="0"/>
              </a:lnTo>
              <a:lnTo>
                <a:pt x="3479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06222" y="894332"/>
        <a:ext cx="68542" cy="68542"/>
      </dsp:txXfrm>
    </dsp:sp>
    <dsp:sp modelId="{4B0CFC9D-0F22-4EB4-B547-CC38AB4BF816}">
      <dsp:nvSpPr>
        <dsp:cNvPr id="0" name=""/>
        <dsp:cNvSpPr/>
      </dsp:nvSpPr>
      <dsp:spPr>
        <a:xfrm rot="16200000">
          <a:off x="-594404" y="1326390"/>
          <a:ext cx="2791483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PRACOVNÍ MÍSTO</a:t>
          </a:r>
        </a:p>
      </dsp:txBody>
      <dsp:txXfrm>
        <a:off x="-594404" y="1326390"/>
        <a:ext cx="2791483" cy="530381"/>
      </dsp:txXfrm>
    </dsp:sp>
    <dsp:sp modelId="{A96C6CA0-EC34-4A20-81B3-47E8B16E06FA}">
      <dsp:nvSpPr>
        <dsp:cNvPr id="0" name=""/>
        <dsp:cNvSpPr/>
      </dsp:nvSpPr>
      <dsp:spPr>
        <a:xfrm>
          <a:off x="1414458" y="435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Úkoly a povinnosti</a:t>
          </a:r>
        </a:p>
      </dsp:txBody>
      <dsp:txXfrm>
        <a:off x="1414458" y="435"/>
        <a:ext cx="1739652" cy="530381"/>
      </dsp:txXfrm>
    </dsp:sp>
    <dsp:sp modelId="{87D3B39E-7537-4E78-9094-38C25E6EC608}">
      <dsp:nvSpPr>
        <dsp:cNvPr id="0" name=""/>
        <dsp:cNvSpPr/>
      </dsp:nvSpPr>
      <dsp:spPr>
        <a:xfrm>
          <a:off x="1414458" y="663412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Pravomoci a odpovědnost</a:t>
          </a:r>
        </a:p>
      </dsp:txBody>
      <dsp:txXfrm>
        <a:off x="1414458" y="663412"/>
        <a:ext cx="1739652" cy="530381"/>
      </dsp:txXfrm>
    </dsp:sp>
    <dsp:sp modelId="{57A27B94-3FD2-4F32-BC38-D7B093216505}">
      <dsp:nvSpPr>
        <dsp:cNvPr id="0" name=""/>
        <dsp:cNvSpPr/>
      </dsp:nvSpPr>
      <dsp:spPr>
        <a:xfrm>
          <a:off x="1414458" y="1326390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Podmínky vykonávání práce  </a:t>
          </a:r>
        </a:p>
      </dsp:txBody>
      <dsp:txXfrm>
        <a:off x="1414458" y="1326390"/>
        <a:ext cx="1739652" cy="530381"/>
      </dsp:txXfrm>
    </dsp:sp>
    <dsp:sp modelId="{C5162E28-53D2-49A0-B710-DBBC53F91286}">
      <dsp:nvSpPr>
        <dsp:cNvPr id="0" name=""/>
        <dsp:cNvSpPr/>
      </dsp:nvSpPr>
      <dsp:spPr>
        <a:xfrm>
          <a:off x="1414458" y="1989367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Požadavky na pracovníka</a:t>
          </a:r>
        </a:p>
      </dsp:txBody>
      <dsp:txXfrm>
        <a:off x="1414458" y="1989367"/>
        <a:ext cx="1739652" cy="530381"/>
      </dsp:txXfrm>
    </dsp:sp>
    <dsp:sp modelId="{5FA87746-AE30-4B70-B23F-8149393CC1DB}">
      <dsp:nvSpPr>
        <dsp:cNvPr id="0" name=""/>
        <dsp:cNvSpPr/>
      </dsp:nvSpPr>
      <dsp:spPr>
        <a:xfrm>
          <a:off x="1414458" y="2652344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Využívané zdroje</a:t>
          </a:r>
        </a:p>
      </dsp:txBody>
      <dsp:txXfrm>
        <a:off x="1414458" y="2652344"/>
        <a:ext cx="1739652" cy="530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836F-52AB-4F73-8F28-250F49EEA655}">
      <dsp:nvSpPr>
        <dsp:cNvPr id="0" name=""/>
        <dsp:cNvSpPr/>
      </dsp:nvSpPr>
      <dsp:spPr>
        <a:xfrm>
          <a:off x="1066528" y="1591581"/>
          <a:ext cx="347930" cy="132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5" y="0"/>
              </a:lnTo>
              <a:lnTo>
                <a:pt x="173965" y="1325954"/>
              </a:lnTo>
              <a:lnTo>
                <a:pt x="347930" y="1325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06222" y="2220287"/>
        <a:ext cx="68542" cy="68542"/>
      </dsp:txXfrm>
    </dsp:sp>
    <dsp:sp modelId="{C0D55094-50FC-4E6E-AA67-5C9DB68BFBAE}">
      <dsp:nvSpPr>
        <dsp:cNvPr id="0" name=""/>
        <dsp:cNvSpPr/>
      </dsp:nvSpPr>
      <dsp:spPr>
        <a:xfrm>
          <a:off x="1066528" y="1591581"/>
          <a:ext cx="347930" cy="66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5" y="0"/>
              </a:lnTo>
              <a:lnTo>
                <a:pt x="173965" y="662977"/>
              </a:lnTo>
              <a:lnTo>
                <a:pt x="347930" y="662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21775" y="1904351"/>
        <a:ext cx="37436" cy="37436"/>
      </dsp:txXfrm>
    </dsp:sp>
    <dsp:sp modelId="{35859F52-EDE7-4997-8CDA-409A856A906C}">
      <dsp:nvSpPr>
        <dsp:cNvPr id="0" name=""/>
        <dsp:cNvSpPr/>
      </dsp:nvSpPr>
      <dsp:spPr>
        <a:xfrm>
          <a:off x="1066528" y="1545860"/>
          <a:ext cx="347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93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31795" y="1582882"/>
        <a:ext cx="17396" cy="17396"/>
      </dsp:txXfrm>
    </dsp:sp>
    <dsp:sp modelId="{010B1FBC-C688-43E7-952E-77C52410108F}">
      <dsp:nvSpPr>
        <dsp:cNvPr id="0" name=""/>
        <dsp:cNvSpPr/>
      </dsp:nvSpPr>
      <dsp:spPr>
        <a:xfrm>
          <a:off x="1066528" y="928603"/>
          <a:ext cx="347930" cy="662977"/>
        </a:xfrm>
        <a:custGeom>
          <a:avLst/>
          <a:gdLst/>
          <a:ahLst/>
          <a:cxnLst/>
          <a:rect l="0" t="0" r="0" b="0"/>
          <a:pathLst>
            <a:path>
              <a:moveTo>
                <a:pt x="0" y="662977"/>
              </a:moveTo>
              <a:lnTo>
                <a:pt x="173965" y="662977"/>
              </a:lnTo>
              <a:lnTo>
                <a:pt x="173965" y="0"/>
              </a:lnTo>
              <a:lnTo>
                <a:pt x="3479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21775" y="1241374"/>
        <a:ext cx="37436" cy="37436"/>
      </dsp:txXfrm>
    </dsp:sp>
    <dsp:sp modelId="{1BA3A6E6-73A2-4132-8339-1A5E54369745}">
      <dsp:nvSpPr>
        <dsp:cNvPr id="0" name=""/>
        <dsp:cNvSpPr/>
      </dsp:nvSpPr>
      <dsp:spPr>
        <a:xfrm>
          <a:off x="1066528" y="265626"/>
          <a:ext cx="347930" cy="1325954"/>
        </a:xfrm>
        <a:custGeom>
          <a:avLst/>
          <a:gdLst/>
          <a:ahLst/>
          <a:cxnLst/>
          <a:rect l="0" t="0" r="0" b="0"/>
          <a:pathLst>
            <a:path>
              <a:moveTo>
                <a:pt x="0" y="1325954"/>
              </a:moveTo>
              <a:lnTo>
                <a:pt x="173965" y="1325954"/>
              </a:lnTo>
              <a:lnTo>
                <a:pt x="173965" y="0"/>
              </a:lnTo>
              <a:lnTo>
                <a:pt x="3479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206222" y="894332"/>
        <a:ext cx="68542" cy="68542"/>
      </dsp:txXfrm>
    </dsp:sp>
    <dsp:sp modelId="{4B0CFC9D-0F22-4EB4-B547-CC38AB4BF816}">
      <dsp:nvSpPr>
        <dsp:cNvPr id="0" name=""/>
        <dsp:cNvSpPr/>
      </dsp:nvSpPr>
      <dsp:spPr>
        <a:xfrm rot="16200000">
          <a:off x="-594404" y="1326390"/>
          <a:ext cx="2791483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PRACOVNÍ MÍSTO</a:t>
          </a:r>
        </a:p>
      </dsp:txBody>
      <dsp:txXfrm>
        <a:off x="-594404" y="1326390"/>
        <a:ext cx="2791483" cy="530381"/>
      </dsp:txXfrm>
    </dsp:sp>
    <dsp:sp modelId="{A96C6CA0-EC34-4A20-81B3-47E8B16E06FA}">
      <dsp:nvSpPr>
        <dsp:cNvPr id="0" name=""/>
        <dsp:cNvSpPr/>
      </dsp:nvSpPr>
      <dsp:spPr>
        <a:xfrm>
          <a:off x="1414458" y="435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Úkoly a povinnosti</a:t>
          </a:r>
        </a:p>
      </dsp:txBody>
      <dsp:txXfrm>
        <a:off x="1414458" y="435"/>
        <a:ext cx="1739652" cy="530381"/>
      </dsp:txXfrm>
    </dsp:sp>
    <dsp:sp modelId="{87D3B39E-7537-4E78-9094-38C25E6EC608}">
      <dsp:nvSpPr>
        <dsp:cNvPr id="0" name=""/>
        <dsp:cNvSpPr/>
      </dsp:nvSpPr>
      <dsp:spPr>
        <a:xfrm>
          <a:off x="1414458" y="663412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Pravomoci a odpovědnost</a:t>
          </a:r>
        </a:p>
      </dsp:txBody>
      <dsp:txXfrm>
        <a:off x="1414458" y="663412"/>
        <a:ext cx="1739652" cy="530381"/>
      </dsp:txXfrm>
    </dsp:sp>
    <dsp:sp modelId="{57A27B94-3FD2-4F32-BC38-D7B093216505}">
      <dsp:nvSpPr>
        <dsp:cNvPr id="0" name=""/>
        <dsp:cNvSpPr/>
      </dsp:nvSpPr>
      <dsp:spPr>
        <a:xfrm>
          <a:off x="1414458" y="1326390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Podmínky vykonávání práce  </a:t>
          </a:r>
        </a:p>
      </dsp:txBody>
      <dsp:txXfrm>
        <a:off x="1414458" y="1326390"/>
        <a:ext cx="1739652" cy="530381"/>
      </dsp:txXfrm>
    </dsp:sp>
    <dsp:sp modelId="{C5162E28-53D2-49A0-B710-DBBC53F91286}">
      <dsp:nvSpPr>
        <dsp:cNvPr id="0" name=""/>
        <dsp:cNvSpPr/>
      </dsp:nvSpPr>
      <dsp:spPr>
        <a:xfrm>
          <a:off x="1414458" y="1989367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Požadavky na pracovníka</a:t>
          </a:r>
        </a:p>
      </dsp:txBody>
      <dsp:txXfrm>
        <a:off x="1414458" y="1989367"/>
        <a:ext cx="1739652" cy="530381"/>
      </dsp:txXfrm>
    </dsp:sp>
    <dsp:sp modelId="{5FA87746-AE30-4B70-B23F-8149393CC1DB}">
      <dsp:nvSpPr>
        <dsp:cNvPr id="0" name=""/>
        <dsp:cNvSpPr/>
      </dsp:nvSpPr>
      <dsp:spPr>
        <a:xfrm>
          <a:off x="1414458" y="2652344"/>
          <a:ext cx="1739652" cy="530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Využívané zdroje</a:t>
          </a:r>
        </a:p>
      </dsp:txBody>
      <dsp:txXfrm>
        <a:off x="1414458" y="2652344"/>
        <a:ext cx="1739652" cy="53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13.10.2024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p.cz/" TargetMode="External"/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rodnikvalifikace.cz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Personalistika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Vytváření pracovních míst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přednáška 3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Design pracovních míst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184071"/>
            <a:ext cx="3888560" cy="1475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Příklady úkolů rozdělte na kroky a definujte výsledek:</a:t>
            </a:r>
          </a:p>
          <a:p>
            <a:pPr marL="0" indent="0">
              <a:buNone/>
            </a:pPr>
            <a:r>
              <a:rPr lang="cs-CZ" sz="1400" b="1" dirty="0">
                <a:latin typeface="+mj-lt"/>
              </a:rPr>
              <a:t>Pracovní úkol 1: </a:t>
            </a:r>
            <a:r>
              <a:rPr lang="cs-CZ" sz="1400" dirty="0">
                <a:latin typeface="+mj-lt"/>
              </a:rPr>
              <a:t>řešení dotazů a problémů zákazníků (zákaznická podpora).</a:t>
            </a:r>
          </a:p>
          <a:p>
            <a:pPr marL="0" indent="0">
              <a:buNone/>
            </a:pPr>
            <a:r>
              <a:rPr lang="cs-CZ" sz="1400" b="1" dirty="0">
                <a:latin typeface="+mj-lt"/>
              </a:rPr>
              <a:t>Pracovní úkol 2: </a:t>
            </a:r>
            <a:r>
              <a:rPr lang="cs-CZ" sz="1400" dirty="0">
                <a:latin typeface="+mj-lt"/>
              </a:rPr>
              <a:t>sestavení určité části výrobku (operátor výroby)</a:t>
            </a:r>
          </a:p>
          <a:p>
            <a:pPr marL="0" indent="0">
              <a:buNone/>
            </a:pPr>
            <a:endParaRPr lang="cs-CZ" sz="1400" b="1" dirty="0">
              <a:latin typeface="+mj-lt"/>
            </a:endParaRPr>
          </a:p>
          <a:p>
            <a:pPr marL="0" indent="0">
              <a:buNone/>
            </a:pPr>
            <a:endParaRPr lang="cs-CZ" sz="1400" b="1" dirty="0">
              <a:latin typeface="+mj-lt"/>
            </a:endParaRPr>
          </a:p>
          <a:p>
            <a:pPr marL="0" indent="0">
              <a:buNone/>
            </a:pPr>
            <a:endParaRPr lang="cs-CZ" sz="1400" b="1" dirty="0">
              <a:latin typeface="+mj-lt"/>
            </a:endParaRPr>
          </a:p>
          <a:p>
            <a:pPr marL="0" indent="0">
              <a:buNone/>
            </a:pPr>
            <a:endParaRPr lang="cs-CZ" sz="1400" b="1" dirty="0">
              <a:latin typeface="+mj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221696" cy="178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Pracovní úkol je část práce. Pracovní úkoly lze rozložit na pracovní operace.</a:t>
            </a:r>
          </a:p>
          <a:p>
            <a:pPr marL="0" indent="0">
              <a:buNone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Důležité je, aby </a:t>
            </a: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úkoly směřovaly k výsledku.</a:t>
            </a:r>
          </a:p>
          <a:p>
            <a:pPr marL="0" indent="0">
              <a:buNone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Dělba práce 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= jak je pracovní proces rozdělen na úkoly.</a:t>
            </a:r>
          </a:p>
          <a:p>
            <a:pPr marL="0" indent="0">
              <a:buNone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Např. tým pro vývoj softwaru, personál v restauraci…</a:t>
            </a:r>
          </a:p>
          <a:p>
            <a:pPr marL="0" indent="0">
              <a:buNone/>
            </a:pP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75193B-E7D2-86F4-29C1-E18D30F46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868084"/>
              </p:ext>
            </p:extLst>
          </p:nvPr>
        </p:nvGraphicFramePr>
        <p:xfrm>
          <a:off x="4643882" y="1436913"/>
          <a:ext cx="4287847" cy="316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73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59F3-5E65-BB80-335E-05150E5A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0E7318F2-4EBE-6DE7-4B05-BDF8B79410D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popis pracovních míst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D95D370-7D38-DF1D-E354-420C3714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925857"/>
            <a:ext cx="3888560" cy="733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Uveďte další příklady u </a:t>
            </a:r>
            <a:r>
              <a:rPr lang="cs-CZ" sz="1400" b="1" dirty="0">
                <a:latin typeface="+mj-lt"/>
              </a:rPr>
              <a:t>pozic číšník v restauraci, operátor ve výrobě, vývojář softwaru…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EDC874A2-7FFA-4E97-E36C-D8859EC9F014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4221696" cy="2522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S plněním úkolů souvisí </a:t>
            </a:r>
            <a:r>
              <a:rPr lang="cs-CZ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povinnosti.</a:t>
            </a:r>
          </a:p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Např. </a:t>
            </a:r>
            <a:r>
              <a:rPr lang="cs-CZ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zákaznická podpora</a:t>
            </a:r>
          </a:p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Pracovní úkol: Řešit dotazy a problémy zákazníků.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Povinnosti</a:t>
            </a:r>
            <a:r>
              <a:rPr lang="cs-CZ" sz="1400" dirty="0" err="1"/>
              <a:t>:</a:t>
            </a:r>
            <a:r>
              <a:rPr lang="cs-CZ" sz="1400" b="1" dirty="0" err="1"/>
              <a:t>Dodržování</a:t>
            </a:r>
            <a:r>
              <a:rPr lang="cs-CZ" sz="1400" b="1" dirty="0"/>
              <a:t> zásad komunikace</a:t>
            </a:r>
            <a:r>
              <a:rPr lang="cs-CZ" sz="1400" dirty="0"/>
              <a:t>: Zaměstnanec musí být profesionální, zdvořilý a jasně komunikovat se zákazníky.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Dodržení času odpovědi</a:t>
            </a:r>
            <a:r>
              <a:rPr lang="cs-CZ" sz="1400" dirty="0"/>
              <a:t>: Zákaznická podpora musí reagovat na dotazy včas, aby byla zachována spokojenost zákazníků.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Sledování pravidel a politik společnosti</a:t>
            </a:r>
            <a:r>
              <a:rPr lang="cs-CZ" sz="1400" dirty="0"/>
              <a:t>: Řešení problémů musí být v souladu s pravidly společnosti, včetně nabízených služeb, záruk či pravidel pro vracení zboží.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49B8664-219A-11F7-AEF1-76D577926A9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20B103B-206B-E305-BD33-43886A72FA4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90E58B9-123A-FE13-6049-7BF86988CD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E3B128E-3A94-C982-6F69-F923ED47F5B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D2584E-D108-5E96-0089-63BE5F68575B}"/>
              </a:ext>
            </a:extLst>
          </p:cNvPr>
          <p:cNvGraphicFramePr/>
          <p:nvPr/>
        </p:nvGraphicFramePr>
        <p:xfrm>
          <a:off x="4643882" y="1436913"/>
          <a:ext cx="4287847" cy="316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75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CF9D-9220-A126-7883-17E572535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DE3707C6-FDC0-4741-9B3F-2CD1F05FF1B4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popis pracovních míst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E601B35-6544-7B83-A265-258B590E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163786"/>
            <a:ext cx="3888560" cy="495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Uveďte další příklady u </a:t>
            </a:r>
            <a:r>
              <a:rPr lang="cs-CZ" sz="1400" b="1" dirty="0">
                <a:latin typeface="+mj-lt"/>
              </a:rPr>
              <a:t>pozic číšník v restauraci, operátor ve výrobě, vývojář softwaru…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7CD06A4-5525-4C9C-4BF6-4F36A8E39F04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4809526" cy="27181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050" b="1" dirty="0">
                <a:latin typeface="+mj-lt"/>
                <a:cs typeface="Times New Roman" panose="02020603050405020304" pitchFamily="18" charset="0"/>
              </a:rPr>
              <a:t>Pravomoci</a:t>
            </a:r>
            <a:r>
              <a:rPr lang="cs-CZ" altLang="cs-CZ" sz="1050" dirty="0">
                <a:latin typeface="+mj-lt"/>
                <a:cs typeface="Times New Roman" panose="02020603050405020304" pitchFamily="18" charset="0"/>
              </a:rPr>
              <a:t> umožňují zaměstnancům plnit své úkoly a povinnosti, zatímco </a:t>
            </a:r>
            <a:r>
              <a:rPr lang="cs-CZ" altLang="cs-CZ" sz="1050" b="1" dirty="0">
                <a:latin typeface="+mj-lt"/>
                <a:cs typeface="Times New Roman" panose="02020603050405020304" pitchFamily="18" charset="0"/>
              </a:rPr>
              <a:t>odpovědnost</a:t>
            </a:r>
            <a:r>
              <a:rPr lang="cs-CZ" altLang="cs-CZ" sz="1050" dirty="0">
                <a:latin typeface="+mj-lt"/>
                <a:cs typeface="Times New Roman" panose="02020603050405020304" pitchFamily="18" charset="0"/>
              </a:rPr>
              <a:t> zajišťuje, že nesou důsledky za výsledky své práce. Např. opět zákaznická podpora.</a:t>
            </a:r>
          </a:p>
          <a:p>
            <a:pPr marL="0" indent="0" algn="just">
              <a:buNone/>
            </a:pPr>
            <a:r>
              <a:rPr lang="cs-CZ" altLang="cs-CZ" sz="1050" b="1" dirty="0">
                <a:latin typeface="+mj-lt"/>
                <a:cs typeface="Times New Roman" panose="02020603050405020304" pitchFamily="18" charset="0"/>
              </a:rPr>
              <a:t>Pravomoci:</a:t>
            </a:r>
          </a:p>
          <a:p>
            <a:pPr algn="just">
              <a:buFont typeface="+mj-lt"/>
              <a:buAutoNum type="arabicPeriod"/>
            </a:pPr>
            <a:r>
              <a:rPr lang="cs-CZ" sz="1050" b="1" dirty="0"/>
              <a:t>Možnost rozhodnout o vrácení peněz nebo výměně zboží</a:t>
            </a:r>
            <a:r>
              <a:rPr lang="cs-CZ" sz="1050" dirty="0"/>
              <a:t>: Pracovník zákaznické podpory může v určitém rozsahu sám rozhodnout o schválení reklamace nebo vrácení peněz, aniž by musel každé rozhodnutí konzultovat s nadřízeným.</a:t>
            </a:r>
          </a:p>
          <a:p>
            <a:pPr algn="just">
              <a:buFont typeface="+mj-lt"/>
              <a:buAutoNum type="arabicPeriod"/>
            </a:pPr>
            <a:r>
              <a:rPr lang="cs-CZ" sz="1050" b="1" dirty="0"/>
              <a:t>Přístup k citlivým zákaznickým datům</a:t>
            </a:r>
            <a:r>
              <a:rPr lang="cs-CZ" sz="1050" dirty="0"/>
              <a:t>: Pracovník má přístup k zákaznickým účtům a osobním údajům, aby mohl efektivně řešit jejich problémy.</a:t>
            </a:r>
          </a:p>
          <a:p>
            <a:pPr marL="0" indent="0" algn="just">
              <a:buNone/>
            </a:pPr>
            <a:r>
              <a:rPr lang="cs-CZ" sz="1050" b="1" dirty="0"/>
              <a:t>Odpovědnost: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050" b="1" dirty="0"/>
              <a:t>Odpovědnost za kvalitu zákaznického servisu: </a:t>
            </a:r>
            <a:r>
              <a:rPr lang="cs-CZ" sz="1050" dirty="0"/>
              <a:t>Pracovník nese odpovědnost za spokojenost zákazníků a za to, že jejich problémy budou vyřešeny správně a včas.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sz="1050" b="1" dirty="0"/>
              <a:t>Odpovědnost za ochranu citlivých dat: </a:t>
            </a:r>
            <a:r>
              <a:rPr lang="cs-CZ" sz="1050" dirty="0"/>
              <a:t>Pracovník je odpovědný za správné nakládání s osobními údaji a nesmí je zneužít nebo prozradit neoprávněným osobám.</a:t>
            </a:r>
          </a:p>
          <a:p>
            <a:pPr marL="0" indent="0">
              <a:buNone/>
            </a:pPr>
            <a:endParaRPr lang="cs-CZ" altLang="cs-CZ" sz="105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6EB918F-C5AC-E539-C5E1-1A1AE051FA5B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F0EA7F5-C3AA-7497-32EA-EE81C30DA63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EF174CB-119E-03E3-1B26-804B36309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9CF96FC-A49C-B3ED-A472-DD3086F71D6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2C90595-882D-3A35-C31B-CFFD56923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140811"/>
              </p:ext>
            </p:extLst>
          </p:nvPr>
        </p:nvGraphicFramePr>
        <p:xfrm>
          <a:off x="5241471" y="1420587"/>
          <a:ext cx="3690258" cy="31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10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15D5-C8AA-4CAF-BCF6-44F9FAD5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9AE493F-C397-A69A-80C6-CDFBA2497A3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popis pracovních míst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5A6BE13-3F7A-54A4-22BA-575A79EE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163786"/>
            <a:ext cx="3888560" cy="495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Uveďte další příklady u </a:t>
            </a:r>
            <a:r>
              <a:rPr lang="cs-CZ" sz="1400" b="1" dirty="0">
                <a:latin typeface="+mj-lt"/>
              </a:rPr>
              <a:t>pozic číšník v restauraci, operátor ve výrobě, vývojář softwaru…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B95E9E68-AEA0-EE58-2778-DA883A09B178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4809526" cy="271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Podmínky vykonávané práce 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mohou ovlivnit efektivitu zaměstnanců a způsob, jakým plní své úkoly. </a:t>
            </a:r>
          </a:p>
          <a:p>
            <a:pPr marL="0" indent="0" algn="just">
              <a:buNone/>
            </a:pP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Tyto podmínky zahrnují jak fyzické, tak organizační aspekty pracovního prostředí. </a:t>
            </a:r>
          </a:p>
          <a:p>
            <a:pPr marL="0" indent="0" algn="just">
              <a:buNone/>
            </a:pPr>
            <a:endParaRPr lang="cs-CZ" altLang="cs-CZ" sz="11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Tak vypadají u pozice pracovníka zákaznické podpory: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Pracovní prostředí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: Obvykle v kanceláři nebo na dálku (</a:t>
            </a:r>
            <a:r>
              <a:rPr lang="cs-CZ" altLang="cs-CZ" sz="1100" dirty="0" err="1">
                <a:latin typeface="+mj-lt"/>
                <a:cs typeface="Times New Roman" panose="02020603050405020304" pitchFamily="18" charset="0"/>
              </a:rPr>
              <a:t>home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 office), s přístupem k počítači, telefonu a specializovanému softwaru pro správu zákaznických požadavků.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Pracovní doba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: Práce často zahrnuje směny, včetně večerů, víkendů a svátků, pokud firma nabízí nonstop podporu.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Stres a tlak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: Práce pod tlakem, zejména při náročných nebo konfliktních zákaznících, může být stresující. Dobré komunikační schopnosti jsou klíčové pro úspěšné zvládání těchto situací.</a:t>
            </a:r>
          </a:p>
          <a:p>
            <a:pPr marL="0" indent="0" algn="just">
              <a:buNone/>
            </a:pPr>
            <a:endParaRPr lang="cs-CZ" altLang="cs-CZ" sz="11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1D70522-28DB-674A-B458-BED712401EF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6122CC4-752B-DC37-D940-6A09438C53D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6C78D0A-EC39-4F63-DA8D-02CCF89E8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2782B6F-0169-5A3C-2296-02727C132BF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6DFE2D-DBDA-5211-94F5-A81892E0D811}"/>
              </a:ext>
            </a:extLst>
          </p:cNvPr>
          <p:cNvGraphicFramePr/>
          <p:nvPr/>
        </p:nvGraphicFramePr>
        <p:xfrm>
          <a:off x="5241471" y="1420587"/>
          <a:ext cx="3690258" cy="31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49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DDC93-86E5-FC85-F626-68EF8B0CA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C2C1A134-42F9-E0D5-6FBF-F72CE0D42DA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specifikace pracovních míst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00C3BE5-41D9-CA41-9408-031C2531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163786"/>
            <a:ext cx="3888560" cy="495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Uveďte další příklady u </a:t>
            </a:r>
            <a:r>
              <a:rPr lang="cs-CZ" sz="1400" b="1" dirty="0">
                <a:latin typeface="+mj-lt"/>
              </a:rPr>
              <a:t>pozic číšník v restauraci, operátor ve výrobě, vývojář softwaru…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0B81FC8F-3B13-CD38-8B5B-77458A7B4AC7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4809526" cy="271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Každá pracovní pozice má své </a:t>
            </a: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specifické požadavky na pracovníka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, které zahrnují </a:t>
            </a: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potřebné znalosti, dovednosti, schopnosti a někdy i osobnostní vlastnosti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. Tyto požadavky jsou nezbytné k úspěšnému vykonávání pracovních úkolů a povinností.</a:t>
            </a:r>
          </a:p>
          <a:p>
            <a:pPr marL="0" indent="0" algn="just">
              <a:buNone/>
            </a:pP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Požadavky na pracovníka zákaznické podpory: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Komunikační dovednosti: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 Vynikající verbální i písemná komunikace je nezbytná pro efektivní řešení problémů a interakci se zákazníky.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Schopnost zvládat stres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: Pracovník musí být schopen pracovat pod tlakem, zvládat stížnosti a konfliktní situace se zákazníky.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Znalost produktů nebo služeb společnosti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: Musí mít důkladné znalosti o produktech a službách, aby mohl efektivně reagovat na dotazy a řešit problémy.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Trpělivost a empatie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: Schopnost jednat se zákazníky vstřícně a empaticky, zejména v krizových situacích.</a:t>
            </a:r>
          </a:p>
          <a:p>
            <a:pPr marL="0" indent="0" algn="just">
              <a:buNone/>
            </a:pPr>
            <a:endParaRPr lang="cs-CZ" altLang="cs-CZ" sz="11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4C3A3E8-C21B-AA19-D75C-C6AD6DE49FA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B82E758-67AB-02F9-2B24-D914EE2EE2B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1D82A10-2A8B-B3CB-42D0-3919C6FCB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FB18928-A0A1-920E-C77F-B6238E4FCF7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3AB23F-854A-A284-D760-E31236907466}"/>
              </a:ext>
            </a:extLst>
          </p:cNvPr>
          <p:cNvGraphicFramePr/>
          <p:nvPr/>
        </p:nvGraphicFramePr>
        <p:xfrm>
          <a:off x="5241471" y="1420587"/>
          <a:ext cx="3690258" cy="31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02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2ECD-FB0A-0B79-E792-32A1D068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E67E336-54EF-A8C3-B525-35822C19DF6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Využívané zdroje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3D2F0BE2-4C0E-48C2-ADD9-BB97FB7D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163786"/>
            <a:ext cx="3888560" cy="495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Uveďte další příklady u </a:t>
            </a:r>
            <a:r>
              <a:rPr lang="cs-CZ" sz="1400" b="1" dirty="0">
                <a:latin typeface="+mj-lt"/>
              </a:rPr>
              <a:t>pozic číšník v restauraci, operátor ve výrobě, vývojář softwaru…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8B478E0-33A6-B9AF-1D50-E2C53BEE8541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4809526" cy="2718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Využívané zdroje 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jsou důležitou součástí každé pracovní pozice a zahrnují všechno, co zaměstnanci používají při plnění svých úkolů, od fyzických nástrojů a zařízení po software, informace nebo lidské zdroje. </a:t>
            </a:r>
          </a:p>
          <a:p>
            <a:pPr marL="0" indent="0" algn="just">
              <a:buNone/>
            </a:pP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Využívané zdroje – zákaznická podpora:</a:t>
            </a:r>
          </a:p>
          <a:p>
            <a:pPr marL="0" indent="0" algn="just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Software pro správu zákaznických vztahů (CRM):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 Nástroje jako </a:t>
            </a:r>
            <a:r>
              <a:rPr lang="cs-CZ" altLang="cs-CZ" sz="1100" dirty="0" err="1">
                <a:latin typeface="+mj-lt"/>
                <a:cs typeface="Times New Roman" panose="02020603050405020304" pitchFamily="18" charset="0"/>
              </a:rPr>
              <a:t>Salesforce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altLang="cs-CZ" sz="1100" dirty="0" err="1">
                <a:latin typeface="+mj-lt"/>
                <a:cs typeface="Times New Roman" panose="02020603050405020304" pitchFamily="18" charset="0"/>
              </a:rPr>
              <a:t>Zendesk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 nebo jiné CRM systémy slouží k zaznamenávání a sledování interakcí se zákazníky.</a:t>
            </a:r>
          </a:p>
          <a:p>
            <a:pPr marL="0" indent="0" algn="just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Databáze znalostí: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 Interní databáze s informacemi o produktech, službách a postupech pro řešení běžných problémů.</a:t>
            </a:r>
          </a:p>
          <a:p>
            <a:pPr marL="0" indent="0" algn="just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Komunikační nástroje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: Telefonní systémy, e-mail, chatovací systémy pro komunikaci se zákazníky a kolegy.</a:t>
            </a:r>
          </a:p>
          <a:p>
            <a:pPr marL="0" indent="0" algn="just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Firemní zásady a směrnice</a:t>
            </a:r>
            <a:r>
              <a:rPr lang="cs-CZ" altLang="cs-CZ" sz="1100" dirty="0">
                <a:latin typeface="+mj-lt"/>
                <a:cs typeface="Times New Roman" panose="02020603050405020304" pitchFamily="18" charset="0"/>
              </a:rPr>
              <a:t>: Interní dokumenty a politiky, které pracovník používá k rozhodování při práci se zákazníky.</a:t>
            </a:r>
          </a:p>
          <a:p>
            <a:pPr marL="0" indent="0" algn="just">
              <a:buNone/>
            </a:pPr>
            <a:endParaRPr lang="cs-CZ" altLang="cs-CZ" sz="11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6994079-7EB7-1418-ED57-38BD21F2C5C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201ACE4-247D-AC20-B1BD-9466FA28C07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943FACE-A28B-6E5D-076D-FC72BFD03E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9FF9055-0894-FEBB-73A3-4CF705604C3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32ABB3-3E8F-7FD6-1F7F-B928C9CD3673}"/>
              </a:ext>
            </a:extLst>
          </p:cNvPr>
          <p:cNvGraphicFramePr/>
          <p:nvPr/>
        </p:nvGraphicFramePr>
        <p:xfrm>
          <a:off x="5241471" y="1420587"/>
          <a:ext cx="3690258" cy="31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20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Tvorba pracovních míst – 2 přístupy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254908"/>
            <a:ext cx="4123751" cy="1586263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1400" b="1" dirty="0">
                <a:latin typeface="+mj-lt"/>
              </a:rPr>
              <a:t>Motivační (humanistický) přístup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100" dirty="0"/>
              <a:t>Tento přístup se zaměřuje na </a:t>
            </a:r>
            <a:r>
              <a:rPr lang="cs-CZ" sz="1100" b="1" dirty="0"/>
              <a:t>uspokojení potřeb pracovníků</a:t>
            </a:r>
            <a:r>
              <a:rPr lang="cs-CZ" sz="1100" dirty="0"/>
              <a:t>, motivaci a jejich osobní rozvoj.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100" dirty="0"/>
              <a:t>Pracovní místa jsou navrhována tak, aby poskytovala zaměstnancům </a:t>
            </a:r>
            <a:r>
              <a:rPr lang="cs-CZ" sz="1100" b="1" dirty="0"/>
              <a:t>smysluplné úkoly, možnost seberealizace a osobní růst </a:t>
            </a:r>
            <a:r>
              <a:rPr lang="cs-CZ" sz="1100" dirty="0"/>
              <a:t>(např. teorie </a:t>
            </a:r>
            <a:r>
              <a:rPr lang="cs-CZ" sz="1100" dirty="0" err="1"/>
              <a:t>Herzberga</a:t>
            </a:r>
            <a:r>
              <a:rPr lang="cs-CZ" sz="1100" dirty="0"/>
              <a:t>, </a:t>
            </a:r>
            <a:r>
              <a:rPr lang="cs-CZ" sz="1100" dirty="0" err="1"/>
              <a:t>Hackman-Oldhamův</a:t>
            </a:r>
            <a:r>
              <a:rPr lang="cs-CZ" sz="1100" dirty="0"/>
              <a:t> model).</a:t>
            </a:r>
            <a:endParaRPr lang="cs-CZ" sz="1100" b="1" dirty="0">
              <a:latin typeface="+mj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596752" y="1331284"/>
            <a:ext cx="3888560" cy="233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Mechanistický přístup</a:t>
            </a:r>
          </a:p>
          <a:p>
            <a:pPr marL="0" indent="0">
              <a:buNone/>
            </a:pPr>
            <a:r>
              <a:rPr lang="cs-CZ" sz="1100" dirty="0"/>
              <a:t>založen na </a:t>
            </a:r>
            <a:r>
              <a:rPr lang="cs-CZ" sz="1100" b="1" dirty="0"/>
              <a:t>principu specializace </a:t>
            </a:r>
            <a:r>
              <a:rPr lang="cs-CZ" sz="1100" dirty="0"/>
              <a:t>a racionalizace práce, často vycházející z vědeckého managementu (např. principy Fredericka Taylora). </a:t>
            </a:r>
          </a:p>
          <a:p>
            <a:pPr marL="0" indent="0">
              <a:buNone/>
            </a:pPr>
            <a:r>
              <a:rPr lang="cs-CZ" sz="1100" dirty="0"/>
              <a:t>Cílem je </a:t>
            </a:r>
            <a:r>
              <a:rPr lang="cs-CZ" sz="1100" b="1" dirty="0"/>
              <a:t>zvýšení efektivity</a:t>
            </a:r>
            <a:r>
              <a:rPr lang="cs-CZ" sz="1100" dirty="0"/>
              <a:t> a </a:t>
            </a:r>
            <a:r>
              <a:rPr lang="cs-CZ" sz="1100" b="1" dirty="0"/>
              <a:t>snížení nákladů</a:t>
            </a:r>
            <a:r>
              <a:rPr lang="cs-CZ" sz="1100" dirty="0"/>
              <a:t> prostřednictvím standardizace pracovních postupů a rozdělení práce na jednoduché, opakující se úkoly.</a:t>
            </a:r>
            <a:endParaRPr lang="cs-CZ" sz="11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cs-CZ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altLang="cs-CZ" sz="1400" dirty="0">
                <a:latin typeface="+mj-lt"/>
                <a:cs typeface="Times New Roman" panose="02020603050405020304" pitchFamily="18" charset="0"/>
              </a:rPr>
              <a:t>Jaké jsou výhody a </a:t>
            </a:r>
          </a:p>
          <a:p>
            <a:pPr marL="0" indent="0">
              <a:buNone/>
            </a:pPr>
            <a:r>
              <a:rPr lang="cs-CZ" altLang="cs-CZ" sz="1400" dirty="0">
                <a:latin typeface="+mj-lt"/>
                <a:cs typeface="Times New Roman" panose="02020603050405020304" pitchFamily="18" charset="0"/>
              </a:rPr>
              <a:t>nevýhody obou přístupů?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7B00CB83-AAAF-428E-B54E-D8499309D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88" y="2689160"/>
            <a:ext cx="3539022" cy="199136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9060127-0490-CC01-0404-0D553757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0" y="3408218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1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4596C-FAC5-28D4-3B4C-6B522E199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BAA2BBAC-8C42-D738-5BF4-EE82403A434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proces vytváření pracovních míst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13F44D9-414A-97EB-E4CD-D16EF09E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254908"/>
            <a:ext cx="4123751" cy="340440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1200" b="1" dirty="0"/>
              <a:t>Analýza pracovních míst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/>
              <a:t>= </a:t>
            </a:r>
            <a:r>
              <a:rPr lang="cs-CZ" sz="1200" b="1" dirty="0"/>
              <a:t>proces</a:t>
            </a:r>
            <a:r>
              <a:rPr lang="cs-CZ" sz="1200" dirty="0"/>
              <a:t>, který shromažďuje a analyzuje informace o úkolech, odpovědnostech a náplni pracovního místa.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b="1" dirty="0"/>
              <a:t>Provádí </a:t>
            </a:r>
            <a:r>
              <a:rPr lang="cs-CZ" sz="1200" dirty="0"/>
              <a:t>ji personalisté v úzké spolupráci s managementem a lidmi, kteří na dané pozici pracují.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b="1" dirty="0"/>
              <a:t>Vstupují tam </a:t>
            </a:r>
            <a:r>
              <a:rPr lang="cs-CZ" sz="1200" dirty="0"/>
              <a:t>ale i další subjekty (spolupracující zaměstnanci, interní a externí zákazníci, externí poradenská agentura…).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b="1" dirty="0"/>
              <a:t>Zdroje informací: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cs-CZ" sz="1200" u="sng" dirty="0"/>
              <a:t>analýza interních dokumentů </a:t>
            </a:r>
            <a:r>
              <a:rPr lang="cs-CZ" sz="1200" dirty="0"/>
              <a:t>(inventura platných popisů, organizačního schématu, pracovních postupů a norem) 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cs-CZ" sz="1200" u="sng" dirty="0"/>
              <a:t>rozhovory se zaměstnanci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cs-CZ" sz="1200" u="sng" dirty="0"/>
              <a:t>snímek pracovního dne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cs-CZ" sz="1200" u="sng" dirty="0"/>
              <a:t>pozorování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/>
              <a:t>	   </a:t>
            </a:r>
            <a:r>
              <a:rPr lang="cs-CZ" sz="1400" b="1" dirty="0"/>
              <a:t>z toho vznikne popis pracovního místa a jeho 	                              a jeho specifikace</a:t>
            </a:r>
          </a:p>
          <a:p>
            <a:pPr marL="0" indent="0">
              <a:spcBef>
                <a:spcPts val="0"/>
              </a:spcBef>
              <a:buNone/>
            </a:pPr>
            <a:endParaRPr lang="cs-CZ" sz="120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A99A58C-6B4F-AC6E-2149-9076367593E4}"/>
              </a:ext>
            </a:extLst>
          </p:cNvPr>
          <p:cNvSpPr txBox="1">
            <a:spLocks/>
          </p:cNvSpPr>
          <p:nvPr/>
        </p:nvSpPr>
        <p:spPr>
          <a:xfrm>
            <a:off x="596752" y="1331284"/>
            <a:ext cx="3888560" cy="2465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prstClr val="black"/>
                </a:solidFill>
                <a:cs typeface="Times New Roman" panose="02020603050405020304" pitchFamily="18" charset="0"/>
              </a:rPr>
              <a:t>Vytváření pracovních míst je </a:t>
            </a:r>
            <a:r>
              <a:rPr lang="cs-CZ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navázáno na organizační strukturu. </a:t>
            </a:r>
            <a:r>
              <a:rPr lang="cs-CZ" sz="1200" dirty="0">
                <a:solidFill>
                  <a:prstClr val="black"/>
                </a:solidFill>
                <a:cs typeface="Times New Roman" panose="02020603050405020304" pitchFamily="18" charset="0"/>
              </a:rPr>
              <a:t>Úzce spojeno s plánováním.</a:t>
            </a:r>
          </a:p>
          <a:p>
            <a:pPr marL="0" indent="0">
              <a:buNone/>
            </a:pPr>
            <a:r>
              <a:rPr lang="cs-CZ" sz="1200" dirty="0">
                <a:solidFill>
                  <a:prstClr val="black"/>
                </a:solidFill>
                <a:cs typeface="Times New Roman" panose="02020603050405020304" pitchFamily="18" charset="0"/>
              </a:rPr>
              <a:t>Každé pracovní místo má následující strukturu (Armstrong, 2020):</a:t>
            </a:r>
          </a:p>
          <a:p>
            <a:r>
              <a:rPr lang="cs-CZ" sz="1200" dirty="0">
                <a:solidFill>
                  <a:prstClr val="black"/>
                </a:solidFill>
                <a:cs typeface="Times New Roman" panose="02020603050405020304" pitchFamily="18" charset="0"/>
              </a:rPr>
              <a:t>obsah práce</a:t>
            </a:r>
          </a:p>
          <a:p>
            <a:r>
              <a:rPr lang="cs-CZ" sz="1200" dirty="0">
                <a:solidFill>
                  <a:prstClr val="black"/>
                </a:solidFill>
                <a:cs typeface="Times New Roman" panose="02020603050405020304" pitchFamily="18" charset="0"/>
              </a:rPr>
              <a:t>autonomie práce</a:t>
            </a:r>
          </a:p>
          <a:p>
            <a:r>
              <a:rPr lang="cs-CZ" sz="1200" dirty="0">
                <a:solidFill>
                  <a:prstClr val="black"/>
                </a:solidFill>
                <a:cs typeface="Times New Roman" panose="02020603050405020304" pitchFamily="18" charset="0"/>
              </a:rPr>
              <a:t>pracovní vztahy</a:t>
            </a:r>
          </a:p>
          <a:p>
            <a:pPr marL="0" indent="0">
              <a:buNone/>
            </a:pPr>
            <a:r>
              <a:rPr lang="cs-CZ" sz="1200" dirty="0">
                <a:solidFill>
                  <a:prstClr val="black"/>
                </a:solidFill>
                <a:cs typeface="Times New Roman" panose="02020603050405020304" pitchFamily="18" charset="0"/>
              </a:rPr>
              <a:t>Ve kterých personálních činnostech nejvíc pracujeme s popisem pracovního místa? (nábor, hodnocení, rozvoj a vzdělávání, odměňování…)</a:t>
            </a:r>
          </a:p>
          <a:p>
            <a:pPr marL="0" indent="0">
              <a:buNone/>
            </a:pPr>
            <a:endParaRPr lang="cs-CZ" sz="1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F836430-68CC-4850-2713-A6D9791B9559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CC40864-A369-F751-EA81-6F131D8B128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8C99813-DB85-025A-4152-AB3B2864DA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EA80FFF-C5F3-5BB0-6246-A312184807E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E31F04E8-426C-B7A1-E472-F45899D5D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3" y="3636690"/>
            <a:ext cx="2677886" cy="1506810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FA00D7FD-0B29-D8CF-9D38-7F35DB71EF38}"/>
              </a:ext>
            </a:extLst>
          </p:cNvPr>
          <p:cNvSpPr/>
          <p:nvPr/>
        </p:nvSpPr>
        <p:spPr>
          <a:xfrm>
            <a:off x="5023194" y="38885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63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69733-012E-D47E-EEC2-A5FF8684D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1445447-DE44-B589-3491-89966252504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databáze popisů povolání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8FC7B3B-D535-670C-89FF-6B87F85F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54908"/>
            <a:ext cx="4483791" cy="340440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2800" dirty="0">
                <a:hlinkClick r:id="rId2"/>
              </a:rPr>
              <a:t>https://www.onetonline.org/</a:t>
            </a:r>
            <a:r>
              <a:rPr lang="cs-CZ" sz="2800" dirty="0"/>
              <a:t> </a:t>
            </a:r>
          </a:p>
          <a:p>
            <a:pPr marL="0" indent="0" algn="just">
              <a:buNone/>
            </a:pPr>
            <a:r>
              <a:rPr lang="cs-CZ" sz="1400" dirty="0"/>
              <a:t>Americká obdoba, obsahuje velmi aktuální profese, </a:t>
            </a:r>
          </a:p>
          <a:p>
            <a:pPr marL="0" indent="0" algn="just">
              <a:buNone/>
            </a:pPr>
            <a:r>
              <a:rPr lang="cs-CZ" sz="1400" dirty="0"/>
              <a:t>Obsahuje také aplikace pro uživatele, kde se mohou otestovat pro potřeby vlastní kariéry (</a:t>
            </a:r>
            <a:r>
              <a:rPr lang="cs-CZ" sz="1400" dirty="0" err="1"/>
              <a:t>Interest</a:t>
            </a:r>
            <a:r>
              <a:rPr lang="cs-CZ" sz="1400" dirty="0"/>
              <a:t> </a:t>
            </a:r>
            <a:r>
              <a:rPr lang="cs-CZ" sz="1400" dirty="0" err="1"/>
              <a:t>Profiler</a:t>
            </a:r>
            <a:r>
              <a:rPr lang="cs-CZ" sz="1400" dirty="0"/>
              <a:t>), svůj profil a možnosti (My </a:t>
            </a:r>
            <a:r>
              <a:rPr lang="cs-CZ" sz="1400" dirty="0" err="1"/>
              <a:t>Next</a:t>
            </a:r>
            <a:r>
              <a:rPr lang="cs-CZ" sz="1400" dirty="0"/>
              <a:t> </a:t>
            </a:r>
            <a:r>
              <a:rPr lang="cs-CZ" sz="1400" dirty="0" err="1"/>
              <a:t>Move</a:t>
            </a:r>
            <a:r>
              <a:rPr lang="cs-CZ" sz="1400" dirty="0"/>
              <a:t>), aplikaci pro veterány (jak využít zkušenosti z armády v civilním životě), i např. španělský hlasový modul.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7D86E5D-F212-1E78-4D3A-39D36686523D}"/>
              </a:ext>
            </a:extLst>
          </p:cNvPr>
          <p:cNvSpPr txBox="1">
            <a:spLocks/>
          </p:cNvSpPr>
          <p:nvPr/>
        </p:nvSpPr>
        <p:spPr>
          <a:xfrm>
            <a:off x="596752" y="1331284"/>
            <a:ext cx="3888560" cy="2465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prstClr val="black"/>
                </a:solidFill>
                <a:cs typeface="Times New Roman" panose="02020603050405020304" pitchFamily="18" charset="0"/>
                <a:hlinkClick r:id="rId3"/>
              </a:rPr>
              <a:t>www.nsp.cz</a:t>
            </a:r>
            <a:endParaRPr lang="cs-CZ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cs typeface="Times New Roman" panose="02020603050405020304" pitchFamily="18" charset="0"/>
              </a:rPr>
              <a:t>Národní soustava povolání pravidelně aktualizovaná, je to katalog popisů, včetně odměňování a aktuální potřeby na trhu práce.</a:t>
            </a:r>
          </a:p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cs typeface="Times New Roman" panose="02020603050405020304" pitchFamily="18" charset="0"/>
              </a:rPr>
              <a:t>Spravuje ji MPSV, spolupracují správní úřady a samospráva.</a:t>
            </a:r>
          </a:p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cs typeface="Times New Roman" panose="02020603050405020304" pitchFamily="18" charset="0"/>
              </a:rPr>
              <a:t>Slouží jako podklad pro </a:t>
            </a:r>
          </a:p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cs typeface="Times New Roman" panose="02020603050405020304" pitchFamily="18" charset="0"/>
                <a:hlinkClick r:id="rId4"/>
              </a:rPr>
              <a:t>https://www.narodnikvalifikace.cz/</a:t>
            </a:r>
            <a:r>
              <a:rPr lang="cs-CZ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endParaRPr lang="cs-CZ" sz="1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9A48BCF-A9BC-0D60-46AF-22EC969DD9A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F821475-5F82-C988-5404-ACD77F02121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9A9AE87-08F2-EF29-933F-DF92EA7E5C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2A43717-AE4C-D0BA-8903-49D35736FCD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51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cap="all" dirty="0">
                <a:effectLst/>
                <a:ea typeface="Times New Roman" panose="02020603050405020304" pitchFamily="18" charset="0"/>
              </a:rPr>
              <a:t>Armstrong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2020.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Armstrong's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handbook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management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practice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London: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Kogan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Page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ISBN: 978-0-7494-9827-6.</a:t>
            </a: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BRŮHA, D., 2024.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Abeceda personalisty 2024.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Olomouc: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Anag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 978-80-7554-408-7.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Management.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3rd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edition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SAGE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Publications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Ltd., London. ISBN 978-1-5264 9900-4. 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CHLÁDKOVÁ, A. a P. BUKOVJAN, 2015.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Personalistika.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Praha: 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Wolters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Kluwer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 978-80-7478-649-5.</a:t>
            </a:r>
          </a:p>
          <a:p>
            <a:pPr algn="just"/>
            <a:r>
              <a:rPr lang="cs-CZ" sz="1400" cap="all" dirty="0" err="1">
                <a:effectLst/>
                <a:ea typeface="Times New Roman" panose="02020603050405020304" pitchFamily="18" charset="0"/>
              </a:rPr>
              <a:t>Palíšková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K. </a:t>
            </a:r>
            <a:r>
              <a:rPr lang="cs-CZ" sz="1400" cap="all" dirty="0" err="1">
                <a:effectLst/>
                <a:ea typeface="Times New Roman" panose="02020603050405020304" pitchFamily="18" charset="0"/>
              </a:rPr>
              <a:t>Legnerová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a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M. 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Stříteský, 2021.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Personální řízení: úvod do moderní personalistiky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Praha: C. H. Beck. ISBN: 978-80-7400-702-6.</a:t>
            </a:r>
          </a:p>
          <a:p>
            <a:pPr algn="just"/>
            <a:r>
              <a:rPr lang="cs-CZ" sz="1400" dirty="0">
                <a:ea typeface="Times New Roman" panose="02020603050405020304" pitchFamily="18" charset="0"/>
              </a:rPr>
              <a:t>Distanční studijní opora Personalistika.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Doporučená literatura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/>
              <a:t>Design pracovních míst.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Analýza pracovních procesů.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Identifikace klíčových oblastí a kompetencí.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Vliv automatizace a technologických inovací na vytváření a změny pracovních pozic.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Redesign pracovních míst a podmínky úspěšnosti.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Flexibilita pracovních míst.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Agilní přístup k organizačním změnám.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Vytváření pracovních míst. Flexibilita pracovních míst a organizační změny.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AF9C679-C01C-43D9-8502-AA6778E4D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1347894"/>
            <a:ext cx="3467946" cy="2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1" y="1324099"/>
            <a:ext cx="4061360" cy="228451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Plánování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2763521"/>
            <a:ext cx="7685773" cy="1895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Podnik potřebuje zajistit, aby do budoucna disponoval</a:t>
            </a:r>
          </a:p>
          <a:p>
            <a:pPr>
              <a:buFontTx/>
              <a:buChar char="-"/>
            </a:pPr>
            <a:r>
              <a:rPr lang="cs-CZ" sz="1400" b="1" dirty="0">
                <a:latin typeface="+mj-lt"/>
              </a:rPr>
              <a:t>potřebným množstvím lidí</a:t>
            </a:r>
          </a:p>
          <a:p>
            <a:pPr>
              <a:buFontTx/>
              <a:buChar char="-"/>
            </a:pPr>
            <a:r>
              <a:rPr lang="cs-CZ" sz="1400" b="1" dirty="0">
                <a:latin typeface="+mj-lt"/>
              </a:rPr>
              <a:t>s požadovaným vzděláním, schopnostmi a dovednostmi</a:t>
            </a:r>
          </a:p>
          <a:p>
            <a:pPr>
              <a:buFontTx/>
              <a:buChar char="-"/>
            </a:pPr>
            <a:r>
              <a:rPr lang="cs-CZ" sz="1400" b="1" dirty="0">
                <a:latin typeface="+mj-lt"/>
              </a:rPr>
              <a:t>ve správný čas a na správném místě</a:t>
            </a:r>
          </a:p>
          <a:p>
            <a:pPr>
              <a:buFontTx/>
              <a:buChar char="-"/>
            </a:pPr>
            <a:r>
              <a:rPr lang="cs-CZ" sz="1400" b="1" dirty="0">
                <a:latin typeface="+mj-lt"/>
              </a:rPr>
              <a:t>s přiměřenými náklady !</a:t>
            </a:r>
          </a:p>
          <a:p>
            <a:pPr marL="0" indent="0">
              <a:buNone/>
            </a:pPr>
            <a:r>
              <a:rPr lang="cs-CZ" sz="1400" b="1" dirty="0">
                <a:latin typeface="+mj-lt"/>
              </a:rPr>
              <a:t>„Tvrdé plánování“ </a:t>
            </a:r>
            <a:r>
              <a:rPr lang="cs-CZ" sz="1400" dirty="0">
                <a:latin typeface="+mj-lt"/>
              </a:rPr>
              <a:t>je o počtech vhodných lidí (kvantitativní analýza).</a:t>
            </a:r>
          </a:p>
          <a:p>
            <a:pPr marL="0" indent="0">
              <a:buNone/>
            </a:pPr>
            <a:r>
              <a:rPr lang="cs-CZ" sz="1400" b="1" dirty="0">
                <a:latin typeface="+mj-lt"/>
              </a:rPr>
              <a:t>„Měkké plánování“ </a:t>
            </a:r>
            <a:r>
              <a:rPr lang="cs-CZ" sz="1400" dirty="0">
                <a:latin typeface="+mj-lt"/>
              </a:rPr>
              <a:t>je o vlastnostech, motivaci, loajalitě, angažovanosti (tedy o kvalitě).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4221696" cy="141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Cílem je </a:t>
            </a:r>
            <a:r>
              <a:rPr lang="cs-CZ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identifikace potřeby zaměstnanců</a:t>
            </a: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která je nezbytně nutná k tomu, ab podnik mohl realizovat svou strategii, a vypracování postupů (plánů) k zabezpečení této potřeby.</a:t>
            </a: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Efektivní plánování </a:t>
            </a:r>
            <a:r>
              <a:rPr lang="cs-CZ" altLang="cs-CZ" sz="1400" dirty="0">
                <a:latin typeface="+mj-lt"/>
                <a:cs typeface="Times New Roman" panose="02020603050405020304" pitchFamily="18" charset="0"/>
              </a:rPr>
              <a:t>= správní lidé + správné dovednosti + správný čas + správné místo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07D9646-FD68-49E8-B2AE-DD3B84EA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32" y="797285"/>
            <a:ext cx="3154868" cy="17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1" y="1324099"/>
            <a:ext cx="4061360" cy="228451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Plánování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3243405"/>
            <a:ext cx="7685773" cy="1415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Faktory, které ovlivňují rozhodování o potřebě:</a:t>
            </a:r>
          </a:p>
          <a:p>
            <a:pPr>
              <a:buFontTx/>
              <a:buChar char="-"/>
            </a:pPr>
            <a:r>
              <a:rPr lang="cs-CZ" sz="1400" dirty="0">
                <a:latin typeface="+mj-lt"/>
              </a:rPr>
              <a:t>vývoj ekonomiky, politických vztahů, stabilita trhů, předpokládaná opatření státu (daně, </a:t>
            </a:r>
            <a:r>
              <a:rPr lang="cs-CZ" sz="1400" dirty="0" err="1">
                <a:latin typeface="+mj-lt"/>
              </a:rPr>
              <a:t>úrok.sazby</a:t>
            </a:r>
            <a:r>
              <a:rPr lang="cs-CZ" sz="1400" dirty="0">
                <a:latin typeface="+mj-lt"/>
              </a:rPr>
              <a:t>, vývoj minimální mzdy, změny legislativy, VÝVOJ ODVĚTVÍ)</a:t>
            </a:r>
          </a:p>
          <a:p>
            <a:pPr>
              <a:buFontTx/>
              <a:buChar char="-"/>
            </a:pPr>
            <a:r>
              <a:rPr lang="cs-CZ" sz="1400" dirty="0">
                <a:latin typeface="+mj-lt"/>
              </a:rPr>
              <a:t>co a jak chce firma investovat do rozvoje</a:t>
            </a:r>
          </a:p>
          <a:p>
            <a:pPr>
              <a:buFontTx/>
              <a:buChar char="-"/>
            </a:pPr>
            <a:r>
              <a:rPr lang="cs-CZ" sz="1400" dirty="0">
                <a:latin typeface="+mj-lt"/>
              </a:rPr>
              <a:t>legislativní omezení a rámec</a:t>
            </a:r>
          </a:p>
          <a:p>
            <a:pPr>
              <a:buFontTx/>
              <a:buChar char="-"/>
            </a:pPr>
            <a:r>
              <a:rPr lang="cs-CZ" sz="1400" dirty="0">
                <a:latin typeface="+mj-lt"/>
              </a:rPr>
              <a:t>věková struktura a mobilita zaměstnanců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596752" y="1360613"/>
            <a:ext cx="4221696" cy="141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latin typeface="+mj-lt"/>
                <a:cs typeface="Times New Roman" panose="02020603050405020304" pitchFamily="18" charset="0"/>
              </a:rPr>
              <a:t>Tak uvažujeme o budoucí potřebě lidí: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07D9646-FD68-49E8-B2AE-DD3B84EA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32" y="44618"/>
            <a:ext cx="3154868" cy="177461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3D81B5-CCAD-4FE5-BE92-6902C484F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16310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916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1" y="1324099"/>
            <a:ext cx="4061360" cy="228451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Plánování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2455689"/>
            <a:ext cx="7685773" cy="2203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Ve stávajícím podniku – </a:t>
            </a:r>
            <a:r>
              <a:rPr lang="cs-CZ" sz="1400" b="1" dirty="0">
                <a:latin typeface="+mj-lt"/>
              </a:rPr>
              <a:t>audit lidských zdrojů. </a:t>
            </a:r>
            <a:r>
              <a:rPr lang="cs-CZ" sz="1400" dirty="0">
                <a:latin typeface="+mj-lt"/>
              </a:rPr>
              <a:t>Co se v něm zkoumá?</a:t>
            </a:r>
          </a:p>
          <a:p>
            <a:pPr marL="0" indent="0">
              <a:buNone/>
            </a:pPr>
            <a:r>
              <a:rPr lang="cs-CZ" sz="1400" dirty="0">
                <a:latin typeface="+mj-lt"/>
              </a:rPr>
              <a:t>Možné situace a opatření: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221696" cy="110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Metody pro odhad budoucí potřeby: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expertní odhady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vycházející z předchozích trendů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 SME především intuitivní metody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07D9646-FD68-49E8-B2AE-DD3B84EA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983" y="0"/>
            <a:ext cx="3045017" cy="171282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D90664-D0D3-4DDC-B4CE-A3D55A152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868353"/>
              </p:ext>
            </p:extLst>
          </p:nvPr>
        </p:nvGraphicFramePr>
        <p:xfrm>
          <a:off x="1732038" y="2255511"/>
          <a:ext cx="6202437" cy="375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6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1" y="1324099"/>
            <a:ext cx="4061360" cy="228451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Plánování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2089309"/>
            <a:ext cx="7685773" cy="2570004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plán náboru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plány vzdělávání a rozvoje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plány kariérního růstu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plány následnictví / </a:t>
            </a: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talentmanagement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plány flexibility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plány stabilizace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pány snižování nadbytečných zaměstnanců (propouštění, přeškolování)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lang="cs-CZ" sz="1400" dirty="0">
              <a:latin typeface="+mj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221696" cy="56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Abychom sladili poptávku po práci s nabídkou vytváří firma AKČNÍ PLÁN a „dílčí plány“.</a:t>
            </a:r>
          </a:p>
          <a:p>
            <a:pPr marL="0" indent="0">
              <a:buNone/>
            </a:pP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07D9646-FD68-49E8-B2AE-DD3B84EA2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209" y="91254"/>
            <a:ext cx="2700791" cy="15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1" y="1324099"/>
            <a:ext cx="4061360" cy="228451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výhody plánování zaměstnanců a role technologií a dat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2932853"/>
            <a:ext cx="7685773" cy="1726459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Role technologií a dat: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dirty="0">
                <a:latin typeface="+mj-lt"/>
              </a:rPr>
              <a:t>pomáhají s predikcemi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dirty="0">
                <a:latin typeface="+mj-lt"/>
              </a:rPr>
              <a:t>analýzy výkonu zaměstnanců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dirty="0">
                <a:latin typeface="+mj-lt"/>
              </a:rPr>
              <a:t>identifikace vzdělávacích potřeb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dirty="0">
                <a:latin typeface="+mj-lt"/>
              </a:rPr>
              <a:t>nábor nových talentů na základě dat a trendů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59" y="1217639"/>
            <a:ext cx="6473347" cy="150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Výhody: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flexibilita v reagování na změny trhu bez větší ztrát (pokud je proces průběžný)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snižování nákladů na personální změny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lepší morálka zaměstnanců (pocit stability)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Calibri"/>
              </a:rPr>
              <a:t>konkurenční výhoda</a:t>
            </a:r>
            <a:endParaRPr lang="cs-CZ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07D9646-FD68-49E8-B2AE-DD3B84EA2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46821"/>
            <a:ext cx="2200012" cy="12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3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1" y="1324099"/>
            <a:ext cx="4061360" cy="228451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179035" cy="598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plánování zaměstnanců a Design pracovních míst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0979"/>
            <a:ext cx="3888560" cy="1885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latin typeface="+mj-lt"/>
              </a:rPr>
              <a:t>Vytváření optimální struktury pracovních míst je podstatou personálního procesu. </a:t>
            </a:r>
          </a:p>
          <a:p>
            <a:pPr marL="0" indent="0">
              <a:buNone/>
            </a:pPr>
            <a:r>
              <a:rPr lang="cs-CZ" sz="1400" dirty="0">
                <a:latin typeface="+mj-lt"/>
              </a:rPr>
              <a:t>Každému místu jsou přiřazeny pracovní úkoly. </a:t>
            </a:r>
          </a:p>
          <a:p>
            <a:pPr marL="0" indent="0">
              <a:buNone/>
            </a:pPr>
            <a:r>
              <a:rPr lang="cs-CZ" sz="1400" dirty="0">
                <a:latin typeface="+mj-lt"/>
              </a:rPr>
              <a:t>Každé pracovní místo je spojeno s odpovědností za stanovené úkoly.</a:t>
            </a:r>
          </a:p>
          <a:p>
            <a:pPr marL="0" indent="0">
              <a:buNone/>
            </a:pPr>
            <a:r>
              <a:rPr lang="cs-CZ" sz="1400" dirty="0">
                <a:latin typeface="+mj-lt"/>
              </a:rPr>
              <a:t>Důležitým krokem je určením požadavků na zaměstnance a podmínek pro efektivní plnění úkolů.</a:t>
            </a:r>
          </a:p>
          <a:p>
            <a:pPr marL="0" indent="0">
              <a:buNone/>
            </a:pPr>
            <a:endParaRPr lang="cs-CZ" sz="1400" dirty="0">
              <a:latin typeface="+mj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217639"/>
            <a:ext cx="4221696" cy="1827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Rekapitulace plánování</a:t>
            </a: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: cíl a výstup.</a:t>
            </a:r>
          </a:p>
          <a:p>
            <a:pPr marL="0" indent="0">
              <a:buNone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Jakmile víme, kolik zaměstnanců potřebujeme a jaké dovednosti by měli mít,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dalším logickým krokem je zjistit, jakou práci tito lidé budou vykonávat a jakým způsobem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Když máme naplánovanou naši pracovní sílu, musíme zajistit, že pracovní místa jsou navržena tak, aby:</a:t>
            </a:r>
          </a:p>
          <a:p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Maximalizovala produktivitu a efektivitu.</a:t>
            </a:r>
          </a:p>
          <a:p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Byla atraktivní pro zaměstnance.</a:t>
            </a:r>
          </a:p>
          <a:p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Byla smysluplná a odpovídala schopnostem a   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       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potřebám organizace.</a:t>
            </a:r>
          </a:p>
          <a:p>
            <a:pPr marL="0" indent="0">
              <a:buNone/>
            </a:pP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 descr="Co zahrnuje personalistika HRM">
            <a:extLst>
              <a:ext uri="{FF2B5EF4-FFF2-40B4-BE49-F238E27FC236}">
                <a16:creationId xmlns:a16="http://schemas.microsoft.com/office/drawing/2014/main" id="{D541931F-8D24-DE4B-36E3-2B496B36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6" y="1324099"/>
            <a:ext cx="4310743" cy="27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7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1" y="1324099"/>
            <a:ext cx="4061360" cy="228451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pracovní místo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390" y="850586"/>
            <a:ext cx="3888560" cy="994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Pracovní místo určuje také postavení zaměstnance v podniku a jeho zařazení v organizační struktuře.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4221696" cy="190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Pracovní </a:t>
            </a:r>
            <a:r>
              <a:rPr lang="cs-CZ" sz="1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místo </a:t>
            </a: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je nejmenší organizační jednotka v organizaci.</a:t>
            </a:r>
          </a:p>
          <a:p>
            <a:pPr marL="0" indent="0">
              <a:buNone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Skupina pracovních míst 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s podobným popisem a specifikami =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pracovní funkce.</a:t>
            </a:r>
          </a:p>
          <a:p>
            <a:pPr marL="0" indent="0">
              <a:buNone/>
            </a:pP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Jedna pracovní funkce v podniku může obsahovat </a:t>
            </a:r>
            <a:r>
              <a:rPr lang="cs-CZ" sz="1400" b="1" u="sng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cs-CZ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počet pracovních míst.</a:t>
            </a:r>
          </a:p>
          <a:p>
            <a:pPr marL="0" indent="0">
              <a:buNone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Kontrolní otázka: Na čem záleží, kolik jich je?</a:t>
            </a:r>
          </a:p>
          <a:p>
            <a:pPr marL="0" indent="0">
              <a:buNone/>
            </a:pP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68AB53-276A-2BE4-FA91-242F91C3B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492180"/>
              </p:ext>
            </p:extLst>
          </p:nvPr>
        </p:nvGraphicFramePr>
        <p:xfrm>
          <a:off x="4833256" y="1240970"/>
          <a:ext cx="4016829" cy="336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cký objekt 3" descr="Umělá inteligence se souvislou výplní">
            <a:extLst>
              <a:ext uri="{FF2B5EF4-FFF2-40B4-BE49-F238E27FC236}">
                <a16:creationId xmlns:a16="http://schemas.microsoft.com/office/drawing/2014/main" id="{607780A6-261C-5031-7581-EC80E61893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759" y="3039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8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2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2086</Words>
  <Application>Microsoft Office PowerPoint</Application>
  <PresentationFormat>Předvádění na obrazovce (16:9)</PresentationFormat>
  <Paragraphs>247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114</cp:revision>
  <dcterms:created xsi:type="dcterms:W3CDTF">2016-07-06T15:42:34Z</dcterms:created>
  <dcterms:modified xsi:type="dcterms:W3CDTF">2024-10-14T04:07:49Z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