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9"/>
  </p:handoutMasterIdLst>
  <p:sldIdLst>
    <p:sldId id="262" r:id="rId5"/>
    <p:sldId id="263" r:id="rId6"/>
    <p:sldId id="264" r:id="rId7"/>
    <p:sldId id="299" r:id="rId8"/>
    <p:sldId id="281" r:id="rId9"/>
    <p:sldId id="300" r:id="rId10"/>
    <p:sldId id="289" r:id="rId11"/>
    <p:sldId id="301" r:id="rId12"/>
    <p:sldId id="302" r:id="rId13"/>
    <p:sldId id="304" r:id="rId14"/>
    <p:sldId id="303" r:id="rId15"/>
    <p:sldId id="305" r:id="rId16"/>
    <p:sldId id="276" r:id="rId17"/>
    <p:sldId id="266" r:id="rId1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5BBB1"/>
    <a:srgbClr val="ACDED9"/>
    <a:srgbClr val="1B4541"/>
    <a:srgbClr val="839ECF"/>
    <a:srgbClr val="B1C2E1"/>
    <a:srgbClr val="385890"/>
    <a:srgbClr val="6587C3"/>
    <a:srgbClr val="223558"/>
    <a:srgbClr val="F5D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3026"/>
        <p:guide pos="431"/>
      </p:guideLst>
    </p:cSldViewPr>
  </p:slideViewPr>
  <p:notesTextViewPr>
    <p:cViewPr>
      <p:scale>
        <a:sx n="1" d="1"/>
        <a:sy n="1" d="1"/>
      </p:scale>
      <p:origin x="0" y="0"/>
    </p:cViewPr>
  </p:notesTextViewPr>
  <p:notesViewPr>
    <p:cSldViewPr snapToGrid="0" showGuides="1">
      <p:cViewPr varScale="1">
        <p:scale>
          <a:sx n="87" d="100"/>
          <a:sy n="8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userId="8ac8855c-4e0e-44ec-b242-4f56ba3c791e" providerId="ADAL" clId="{BC9D5D37-183F-43AD-947E-8ED0708AE900}"/>
    <pc:docChg chg="undo redo custSel addSld delSld modSld">
      <pc:chgData name="Helena" userId="8ac8855c-4e0e-44ec-b242-4f56ba3c791e" providerId="ADAL" clId="{BC9D5D37-183F-43AD-947E-8ED0708AE900}" dt="2024-09-04T12:39:20.362" v="5264" actId="2696"/>
      <pc:docMkLst>
        <pc:docMk/>
      </pc:docMkLst>
      <pc:sldChg chg="modSp mod">
        <pc:chgData name="Helena" userId="8ac8855c-4e0e-44ec-b242-4f56ba3c791e" providerId="ADAL" clId="{BC9D5D37-183F-43AD-947E-8ED0708AE900}" dt="2024-09-04T08:44:52.027" v="1" actId="20577"/>
        <pc:sldMkLst>
          <pc:docMk/>
          <pc:sldMk cId="1338063626" sldId="262"/>
        </pc:sldMkLst>
        <pc:spChg chg="mod">
          <ac:chgData name="Helena" userId="8ac8855c-4e0e-44ec-b242-4f56ba3c791e" providerId="ADAL" clId="{BC9D5D37-183F-43AD-947E-8ED0708AE900}" dt="2024-09-04T08:44:52.027" v="1" actId="20577"/>
          <ac:spMkLst>
            <pc:docMk/>
            <pc:sldMk cId="1338063626" sldId="262"/>
            <ac:spMk id="12" creationId="{78A62DA0-465C-4E19-B567-BEF2445B33A3}"/>
          </ac:spMkLst>
        </pc:spChg>
      </pc:sldChg>
      <pc:sldChg chg="modSp mod">
        <pc:chgData name="Helena" userId="8ac8855c-4e0e-44ec-b242-4f56ba3c791e" providerId="ADAL" clId="{BC9D5D37-183F-43AD-947E-8ED0708AE900}" dt="2024-09-04T09:08:07.485" v="340" actId="20577"/>
        <pc:sldMkLst>
          <pc:docMk/>
          <pc:sldMk cId="3381936972" sldId="263"/>
        </pc:sldMkLst>
        <pc:spChg chg="mod">
          <ac:chgData name="Helena" userId="8ac8855c-4e0e-44ec-b242-4f56ba3c791e" providerId="ADAL" clId="{BC9D5D37-183F-43AD-947E-8ED0708AE900}" dt="2024-09-04T09:08:07.485" v="340" actId="20577"/>
          <ac:spMkLst>
            <pc:docMk/>
            <pc:sldMk cId="3381936972" sldId="263"/>
            <ac:spMk id="14" creationId="{9F32186E-5A08-4375-B0BD-0C87E62A8DFA}"/>
          </ac:spMkLst>
        </pc:spChg>
        <pc:spChg chg="mod">
          <ac:chgData name="Helena" userId="8ac8855c-4e0e-44ec-b242-4f56ba3c791e" providerId="ADAL" clId="{BC9D5D37-183F-43AD-947E-8ED0708AE900}" dt="2024-09-04T09:06:23.479" v="162" actId="20577"/>
          <ac:spMkLst>
            <pc:docMk/>
            <pc:sldMk cId="3381936972" sldId="263"/>
            <ac:spMk id="17" creationId="{E3EB44EC-C4DB-45B3-B140-89D74BD24ABC}"/>
          </ac:spMkLst>
        </pc:spChg>
        <pc:picChg chg="mod">
          <ac:chgData name="Helena" userId="8ac8855c-4e0e-44ec-b242-4f56ba3c791e" providerId="ADAL" clId="{BC9D5D37-183F-43AD-947E-8ED0708AE900}" dt="2024-09-04T09:04:56.601" v="3" actId="1076"/>
          <ac:picMkLst>
            <pc:docMk/>
            <pc:sldMk cId="3381936972" sldId="263"/>
            <ac:picMk id="11" creationId="{13F11D11-9FCA-4671-BA5C-C8A78A2406F8}"/>
          </ac:picMkLst>
        </pc:picChg>
      </pc:sldChg>
      <pc:sldChg chg="addSp modSp mod">
        <pc:chgData name="Helena" userId="8ac8855c-4e0e-44ec-b242-4f56ba3c791e" providerId="ADAL" clId="{BC9D5D37-183F-43AD-947E-8ED0708AE900}" dt="2024-09-04T10:52:01.329" v="1166" actId="6549"/>
        <pc:sldMkLst>
          <pc:docMk/>
          <pc:sldMk cId="1461400014" sldId="264"/>
        </pc:sldMkLst>
        <pc:spChg chg="mod">
          <ac:chgData name="Helena" userId="8ac8855c-4e0e-44ec-b242-4f56ba3c791e" providerId="ADAL" clId="{BC9D5D37-183F-43AD-947E-8ED0708AE900}" dt="2024-09-04T10:05:24.954" v="432" actId="20577"/>
          <ac:spMkLst>
            <pc:docMk/>
            <pc:sldMk cId="1461400014" sldId="264"/>
            <ac:spMk id="9" creationId="{333DD535-BEC4-44BC-A1E9-3D5CEA61D10A}"/>
          </ac:spMkLst>
        </pc:spChg>
        <pc:spChg chg="mod">
          <ac:chgData name="Helena" userId="8ac8855c-4e0e-44ec-b242-4f56ba3c791e" providerId="ADAL" clId="{BC9D5D37-183F-43AD-947E-8ED0708AE900}" dt="2024-09-04T10:52:01.329" v="1166" actId="6549"/>
          <ac:spMkLst>
            <pc:docMk/>
            <pc:sldMk cId="1461400014" sldId="264"/>
            <ac:spMk id="11" creationId="{B3E7D415-F789-40A2-B235-E95A0A59BE3C}"/>
          </ac:spMkLst>
        </pc:spChg>
        <pc:spChg chg="mod">
          <ac:chgData name="Helena" userId="8ac8855c-4e0e-44ec-b242-4f56ba3c791e" providerId="ADAL" clId="{BC9D5D37-183F-43AD-947E-8ED0708AE900}" dt="2024-09-04T10:20:57.495" v="1065" actId="20577"/>
          <ac:spMkLst>
            <pc:docMk/>
            <pc:sldMk cId="1461400014" sldId="264"/>
            <ac:spMk id="13" creationId="{217D157D-91EF-418E-9BB2-7A3D7E3B070C}"/>
          </ac:spMkLst>
        </pc:spChg>
        <pc:picChg chg="add mod">
          <ac:chgData name="Helena" userId="8ac8855c-4e0e-44ec-b242-4f56ba3c791e" providerId="ADAL" clId="{BC9D5D37-183F-43AD-947E-8ED0708AE900}" dt="2024-09-04T10:14:03.553" v="915" actId="1076"/>
          <ac:picMkLst>
            <pc:docMk/>
            <pc:sldMk cId="1461400014" sldId="264"/>
            <ac:picMk id="3" creationId="{119E6A8C-1611-4049-B003-AEF1E96CEB1E}"/>
          </ac:picMkLst>
        </pc:picChg>
      </pc:sldChg>
      <pc:sldChg chg="addSp delSp modSp mod">
        <pc:chgData name="Helena" userId="8ac8855c-4e0e-44ec-b242-4f56ba3c791e" providerId="ADAL" clId="{BC9D5D37-183F-43AD-947E-8ED0708AE900}" dt="2024-09-04T12:32:52.523" v="5113" actId="20577"/>
        <pc:sldMkLst>
          <pc:docMk/>
          <pc:sldMk cId="493791013" sldId="265"/>
        </pc:sldMkLst>
        <pc:spChg chg="mod">
          <ac:chgData name="Helena" userId="8ac8855c-4e0e-44ec-b242-4f56ba3c791e" providerId="ADAL" clId="{BC9D5D37-183F-43AD-947E-8ED0708AE900}" dt="2024-09-04T12:30:17.173" v="5082" actId="113"/>
          <ac:spMkLst>
            <pc:docMk/>
            <pc:sldMk cId="493791013" sldId="265"/>
            <ac:spMk id="6" creationId="{A5A29A1F-AA48-4914-BEA8-EA2AA88A4B1D}"/>
          </ac:spMkLst>
        </pc:spChg>
        <pc:spChg chg="mod">
          <ac:chgData name="Helena" userId="8ac8855c-4e0e-44ec-b242-4f56ba3c791e" providerId="ADAL" clId="{BC9D5D37-183F-43AD-947E-8ED0708AE900}" dt="2024-09-04T12:32:52.523" v="5113" actId="20577"/>
          <ac:spMkLst>
            <pc:docMk/>
            <pc:sldMk cId="493791013" sldId="265"/>
            <ac:spMk id="11" creationId="{426A6329-F9AB-424C-8AEB-35B0C8CE7476}"/>
          </ac:spMkLst>
        </pc:spChg>
        <pc:picChg chg="add mod">
          <ac:chgData name="Helena" userId="8ac8855c-4e0e-44ec-b242-4f56ba3c791e" providerId="ADAL" clId="{BC9D5D37-183F-43AD-947E-8ED0708AE900}" dt="2024-09-04T12:31:25.201" v="5089" actId="14100"/>
          <ac:picMkLst>
            <pc:docMk/>
            <pc:sldMk cId="493791013" sldId="265"/>
            <ac:picMk id="4" creationId="{8CBF2166-9DFE-4DDD-9C65-1C7C8864E61F}"/>
          </ac:picMkLst>
        </pc:picChg>
        <pc:picChg chg="del">
          <ac:chgData name="Helena" userId="8ac8855c-4e0e-44ec-b242-4f56ba3c791e" providerId="ADAL" clId="{BC9D5D37-183F-43AD-947E-8ED0708AE900}" dt="2024-09-04T12:31:14.210" v="5086" actId="478"/>
          <ac:picMkLst>
            <pc:docMk/>
            <pc:sldMk cId="493791013" sldId="265"/>
            <ac:picMk id="7" creationId="{64986240-357C-4E6A-9314-A0510082B088}"/>
          </ac:picMkLst>
        </pc:picChg>
      </pc:sldChg>
      <pc:sldChg chg="modSp mod">
        <pc:chgData name="Helena" userId="8ac8855c-4e0e-44ec-b242-4f56ba3c791e" providerId="ADAL" clId="{BC9D5D37-183F-43AD-947E-8ED0708AE900}" dt="2024-09-04T11:41:18.790" v="3500" actId="20577"/>
        <pc:sldMkLst>
          <pc:docMk/>
          <pc:sldMk cId="1084421202" sldId="272"/>
        </pc:sldMkLst>
        <pc:spChg chg="mod">
          <ac:chgData name="Helena" userId="8ac8855c-4e0e-44ec-b242-4f56ba3c791e" providerId="ADAL" clId="{BC9D5D37-183F-43AD-947E-8ED0708AE900}" dt="2024-09-04T11:21:38.503" v="3008" actId="20577"/>
          <ac:spMkLst>
            <pc:docMk/>
            <pc:sldMk cId="1084421202" sldId="272"/>
            <ac:spMk id="9" creationId="{333DD535-BEC4-44BC-A1E9-3D5CEA61D10A}"/>
          </ac:spMkLst>
        </pc:spChg>
        <pc:spChg chg="mod">
          <ac:chgData name="Helena" userId="8ac8855c-4e0e-44ec-b242-4f56ba3c791e" providerId="ADAL" clId="{BC9D5D37-183F-43AD-947E-8ED0708AE900}" dt="2024-09-04T11:41:18.790" v="3500" actId="20577"/>
          <ac:spMkLst>
            <pc:docMk/>
            <pc:sldMk cId="1084421202" sldId="272"/>
            <ac:spMk id="11" creationId="{B3E7D415-F789-40A2-B235-E95A0A59BE3C}"/>
          </ac:spMkLst>
        </pc:spChg>
        <pc:spChg chg="mod">
          <ac:chgData name="Helena" userId="8ac8855c-4e0e-44ec-b242-4f56ba3c791e" providerId="ADAL" clId="{BC9D5D37-183F-43AD-947E-8ED0708AE900}" dt="2024-09-04T11:35:10.998" v="3015" actId="14100"/>
          <ac:spMkLst>
            <pc:docMk/>
            <pc:sldMk cId="1084421202" sldId="272"/>
            <ac:spMk id="13" creationId="{217D157D-91EF-418E-9BB2-7A3D7E3B070C}"/>
          </ac:spMkLst>
        </pc:spChg>
      </pc:sldChg>
      <pc:sldChg chg="modSp mod">
        <pc:chgData name="Helena" userId="8ac8855c-4e0e-44ec-b242-4f56ba3c791e" providerId="ADAL" clId="{BC9D5D37-183F-43AD-947E-8ED0708AE900}" dt="2024-09-04T12:13:07.152" v="4873" actId="20577"/>
        <pc:sldMkLst>
          <pc:docMk/>
          <pc:sldMk cId="3959727455" sldId="273"/>
        </pc:sldMkLst>
        <pc:spChg chg="mod">
          <ac:chgData name="Helena" userId="8ac8855c-4e0e-44ec-b242-4f56ba3c791e" providerId="ADAL" clId="{BC9D5D37-183F-43AD-947E-8ED0708AE900}" dt="2024-09-04T12:13:07.152" v="4873" actId="20577"/>
          <ac:spMkLst>
            <pc:docMk/>
            <pc:sldMk cId="3959727455" sldId="273"/>
            <ac:spMk id="14" creationId="{9F32186E-5A08-4375-B0BD-0C87E62A8DFA}"/>
          </ac:spMkLst>
        </pc:spChg>
        <pc:spChg chg="mod">
          <ac:chgData name="Helena" userId="8ac8855c-4e0e-44ec-b242-4f56ba3c791e" providerId="ADAL" clId="{BC9D5D37-183F-43AD-947E-8ED0708AE900}" dt="2024-09-04T12:11:45.393" v="4676" actId="20577"/>
          <ac:spMkLst>
            <pc:docMk/>
            <pc:sldMk cId="3959727455" sldId="273"/>
            <ac:spMk id="15" creationId="{C67B9D38-D88C-43B4-9B9F-29AB14747A49}"/>
          </ac:spMkLst>
        </pc:spChg>
        <pc:spChg chg="mod">
          <ac:chgData name="Helena" userId="8ac8855c-4e0e-44ec-b242-4f56ba3c791e" providerId="ADAL" clId="{BC9D5D37-183F-43AD-947E-8ED0708AE900}" dt="2024-09-04T12:02:23.362" v="4530" actId="20577"/>
          <ac:spMkLst>
            <pc:docMk/>
            <pc:sldMk cId="3959727455" sldId="273"/>
            <ac:spMk id="17" creationId="{E3EB44EC-C4DB-45B3-B140-89D74BD24ABC}"/>
          </ac:spMkLst>
        </pc:spChg>
      </pc:sldChg>
      <pc:sldChg chg="del">
        <pc:chgData name="Helena" userId="8ac8855c-4e0e-44ec-b242-4f56ba3c791e" providerId="ADAL" clId="{BC9D5D37-183F-43AD-947E-8ED0708AE900}" dt="2024-09-04T12:31:46.807" v="5090" actId="2696"/>
        <pc:sldMkLst>
          <pc:docMk/>
          <pc:sldMk cId="272585569" sldId="274"/>
        </pc:sldMkLst>
      </pc:sldChg>
      <pc:sldChg chg="delSp modSp mod">
        <pc:chgData name="Helena" userId="8ac8855c-4e0e-44ec-b242-4f56ba3c791e" providerId="ADAL" clId="{BC9D5D37-183F-43AD-947E-8ED0708AE900}" dt="2024-09-04T12:38:20.655" v="5256" actId="2711"/>
        <pc:sldMkLst>
          <pc:docMk/>
          <pc:sldMk cId="4092707784" sldId="275"/>
        </pc:sldMkLst>
        <pc:spChg chg="mod">
          <ac:chgData name="Helena" userId="8ac8855c-4e0e-44ec-b242-4f56ba3c791e" providerId="ADAL" clId="{BC9D5D37-183F-43AD-947E-8ED0708AE900}" dt="2024-09-04T12:38:20.655" v="5256" actId="2711"/>
          <ac:spMkLst>
            <pc:docMk/>
            <pc:sldMk cId="4092707784" sldId="275"/>
            <ac:spMk id="6" creationId="{A5A29A1F-AA48-4914-BEA8-EA2AA88A4B1D}"/>
          </ac:spMkLst>
        </pc:spChg>
        <pc:spChg chg="mod">
          <ac:chgData name="Helena" userId="8ac8855c-4e0e-44ec-b242-4f56ba3c791e" providerId="ADAL" clId="{BC9D5D37-183F-43AD-947E-8ED0708AE900}" dt="2024-09-04T12:33:08.593" v="5147" actId="20577"/>
          <ac:spMkLst>
            <pc:docMk/>
            <pc:sldMk cId="4092707784" sldId="275"/>
            <ac:spMk id="11" creationId="{426A6329-F9AB-424C-8AEB-35B0C8CE7476}"/>
          </ac:spMkLst>
        </pc:spChg>
        <pc:picChg chg="del">
          <ac:chgData name="Helena" userId="8ac8855c-4e0e-44ec-b242-4f56ba3c791e" providerId="ADAL" clId="{BC9D5D37-183F-43AD-947E-8ED0708AE900}" dt="2024-09-04T12:33:44.578" v="5151" actId="478"/>
          <ac:picMkLst>
            <pc:docMk/>
            <pc:sldMk cId="4092707784" sldId="275"/>
            <ac:picMk id="8" creationId="{81BB17F4-93E7-4083-9440-37B77313EA2B}"/>
          </ac:picMkLst>
        </pc:picChg>
      </pc:sldChg>
      <pc:sldChg chg="del">
        <pc:chgData name="Helena" userId="8ac8855c-4e0e-44ec-b242-4f56ba3c791e" providerId="ADAL" clId="{BC9D5D37-183F-43AD-947E-8ED0708AE900}" dt="2024-09-04T12:39:15.489" v="5263" actId="2696"/>
        <pc:sldMkLst>
          <pc:docMk/>
          <pc:sldMk cId="3302716464" sldId="277"/>
        </pc:sldMkLst>
      </pc:sldChg>
      <pc:sldChg chg="del">
        <pc:chgData name="Helena" userId="8ac8855c-4e0e-44ec-b242-4f56ba3c791e" providerId="ADAL" clId="{BC9D5D37-183F-43AD-947E-8ED0708AE900}" dt="2024-09-04T12:39:20.362" v="5264" actId="2696"/>
        <pc:sldMkLst>
          <pc:docMk/>
          <pc:sldMk cId="3104700729" sldId="278"/>
        </pc:sldMkLst>
      </pc:sldChg>
      <pc:sldChg chg="delSp modSp add mod">
        <pc:chgData name="Helena" userId="8ac8855c-4e0e-44ec-b242-4f56ba3c791e" providerId="ADAL" clId="{BC9D5D37-183F-43AD-947E-8ED0708AE900}" dt="2024-09-04T11:05:28.588" v="2289" actId="478"/>
        <pc:sldMkLst>
          <pc:docMk/>
          <pc:sldMk cId="1942722094" sldId="279"/>
        </pc:sldMkLst>
        <pc:spChg chg="mod">
          <ac:chgData name="Helena" userId="8ac8855c-4e0e-44ec-b242-4f56ba3c791e" providerId="ADAL" clId="{BC9D5D37-183F-43AD-947E-8ED0708AE900}" dt="2024-09-04T10:55:53.398" v="1608" actId="20577"/>
          <ac:spMkLst>
            <pc:docMk/>
            <pc:sldMk cId="1942722094" sldId="279"/>
            <ac:spMk id="11" creationId="{B3E7D415-F789-40A2-B235-E95A0A59BE3C}"/>
          </ac:spMkLst>
        </pc:spChg>
        <pc:spChg chg="mod">
          <ac:chgData name="Helena" userId="8ac8855c-4e0e-44ec-b242-4f56ba3c791e" providerId="ADAL" clId="{BC9D5D37-183F-43AD-947E-8ED0708AE900}" dt="2024-09-04T10:54:00.260" v="1411" actId="20577"/>
          <ac:spMkLst>
            <pc:docMk/>
            <pc:sldMk cId="1942722094" sldId="279"/>
            <ac:spMk id="13" creationId="{217D157D-91EF-418E-9BB2-7A3D7E3B070C}"/>
          </ac:spMkLst>
        </pc:spChg>
        <pc:picChg chg="del">
          <ac:chgData name="Helena" userId="8ac8855c-4e0e-44ec-b242-4f56ba3c791e" providerId="ADAL" clId="{BC9D5D37-183F-43AD-947E-8ED0708AE900}" dt="2024-09-04T11:05:28.588" v="2289" actId="478"/>
          <ac:picMkLst>
            <pc:docMk/>
            <pc:sldMk cId="1942722094" sldId="279"/>
            <ac:picMk id="3" creationId="{119E6A8C-1611-4049-B003-AEF1E96CEB1E}"/>
          </ac:picMkLst>
        </pc:picChg>
      </pc:sldChg>
      <pc:sldChg chg="delSp modSp add mod">
        <pc:chgData name="Helena" userId="8ac8855c-4e0e-44ec-b242-4f56ba3c791e" providerId="ADAL" clId="{BC9D5D37-183F-43AD-947E-8ED0708AE900}" dt="2024-09-04T11:05:20.118" v="2288" actId="20577"/>
        <pc:sldMkLst>
          <pc:docMk/>
          <pc:sldMk cId="3521568841" sldId="280"/>
        </pc:sldMkLst>
        <pc:spChg chg="mod">
          <ac:chgData name="Helena" userId="8ac8855c-4e0e-44ec-b242-4f56ba3c791e" providerId="ADAL" clId="{BC9D5D37-183F-43AD-947E-8ED0708AE900}" dt="2024-09-04T11:05:20.118" v="2288" actId="20577"/>
          <ac:spMkLst>
            <pc:docMk/>
            <pc:sldMk cId="3521568841" sldId="280"/>
            <ac:spMk id="11" creationId="{B3E7D415-F789-40A2-B235-E95A0A59BE3C}"/>
          </ac:spMkLst>
        </pc:spChg>
        <pc:spChg chg="mod">
          <ac:chgData name="Helena" userId="8ac8855c-4e0e-44ec-b242-4f56ba3c791e" providerId="ADAL" clId="{BC9D5D37-183F-43AD-947E-8ED0708AE900}" dt="2024-09-04T11:01:16.572" v="1942" actId="20577"/>
          <ac:spMkLst>
            <pc:docMk/>
            <pc:sldMk cId="3521568841" sldId="280"/>
            <ac:spMk id="13" creationId="{217D157D-91EF-418E-9BB2-7A3D7E3B070C}"/>
          </ac:spMkLst>
        </pc:spChg>
        <pc:picChg chg="del">
          <ac:chgData name="Helena" userId="8ac8855c-4e0e-44ec-b242-4f56ba3c791e" providerId="ADAL" clId="{BC9D5D37-183F-43AD-947E-8ED0708AE900}" dt="2024-09-04T11:02:35.698" v="2101" actId="478"/>
          <ac:picMkLst>
            <pc:docMk/>
            <pc:sldMk cId="3521568841" sldId="280"/>
            <ac:picMk id="3" creationId="{119E6A8C-1611-4049-B003-AEF1E96CEB1E}"/>
          </ac:picMkLst>
        </pc:picChg>
      </pc:sldChg>
      <pc:sldChg chg="addSp modSp add mod">
        <pc:chgData name="Helena" userId="8ac8855c-4e0e-44ec-b242-4f56ba3c791e" providerId="ADAL" clId="{BC9D5D37-183F-43AD-947E-8ED0708AE900}" dt="2024-09-04T11:20:41.274" v="2961" actId="6549"/>
        <pc:sldMkLst>
          <pc:docMk/>
          <pc:sldMk cId="104809045" sldId="281"/>
        </pc:sldMkLst>
        <pc:spChg chg="mod">
          <ac:chgData name="Helena" userId="8ac8855c-4e0e-44ec-b242-4f56ba3c791e" providerId="ADAL" clId="{BC9D5D37-183F-43AD-947E-8ED0708AE900}" dt="2024-09-04T11:20:41.274" v="2961" actId="6549"/>
          <ac:spMkLst>
            <pc:docMk/>
            <pc:sldMk cId="104809045" sldId="281"/>
            <ac:spMk id="11" creationId="{B3E7D415-F789-40A2-B235-E95A0A59BE3C}"/>
          </ac:spMkLst>
        </pc:spChg>
        <pc:spChg chg="mod">
          <ac:chgData name="Helena" userId="8ac8855c-4e0e-44ec-b242-4f56ba3c791e" providerId="ADAL" clId="{BC9D5D37-183F-43AD-947E-8ED0708AE900}" dt="2024-09-04T11:08:30.495" v="2621" actId="20577"/>
          <ac:spMkLst>
            <pc:docMk/>
            <pc:sldMk cId="104809045" sldId="281"/>
            <ac:spMk id="13" creationId="{217D157D-91EF-418E-9BB2-7A3D7E3B070C}"/>
          </ac:spMkLst>
        </pc:spChg>
        <pc:picChg chg="add mod">
          <ac:chgData name="Helena" userId="8ac8855c-4e0e-44ec-b242-4f56ba3c791e" providerId="ADAL" clId="{BC9D5D37-183F-43AD-947E-8ED0708AE900}" dt="2024-09-04T11:18:59.341" v="2884" actId="1076"/>
          <ac:picMkLst>
            <pc:docMk/>
            <pc:sldMk cId="104809045" sldId="281"/>
            <ac:picMk id="3" creationId="{A1B417CC-7BA4-4875-BF95-37EE35505526}"/>
          </ac:picMkLst>
        </pc:picChg>
        <pc:picChg chg="add mod">
          <ac:chgData name="Helena" userId="8ac8855c-4e0e-44ec-b242-4f56ba3c791e" providerId="ADAL" clId="{BC9D5D37-183F-43AD-947E-8ED0708AE900}" dt="2024-09-04T11:18:29.861" v="2836" actId="1076"/>
          <ac:picMkLst>
            <pc:docMk/>
            <pc:sldMk cId="104809045" sldId="281"/>
            <ac:picMk id="10" creationId="{F9D6DA56-8604-4FB0-9350-16E2A224E67F}"/>
          </ac:picMkLst>
        </pc:picChg>
      </pc:sldChg>
      <pc:sldChg chg="addSp delSp modSp add mod">
        <pc:chgData name="Helena" userId="8ac8855c-4e0e-44ec-b242-4f56ba3c791e" providerId="ADAL" clId="{BC9D5D37-183F-43AD-947E-8ED0708AE900}" dt="2024-09-04T11:57:30.711" v="4492" actId="1076"/>
        <pc:sldMkLst>
          <pc:docMk/>
          <pc:sldMk cId="3782674068" sldId="282"/>
        </pc:sldMkLst>
        <pc:spChg chg="mod">
          <ac:chgData name="Helena" userId="8ac8855c-4e0e-44ec-b242-4f56ba3c791e" providerId="ADAL" clId="{BC9D5D37-183F-43AD-947E-8ED0708AE900}" dt="2024-09-04T11:57:21.577" v="4491" actId="255"/>
          <ac:spMkLst>
            <pc:docMk/>
            <pc:sldMk cId="3782674068" sldId="282"/>
            <ac:spMk id="11" creationId="{B3E7D415-F789-40A2-B235-E95A0A59BE3C}"/>
          </ac:spMkLst>
        </pc:spChg>
        <pc:spChg chg="del">
          <ac:chgData name="Helena" userId="8ac8855c-4e0e-44ec-b242-4f56ba3c791e" providerId="ADAL" clId="{BC9D5D37-183F-43AD-947E-8ED0708AE900}" dt="2024-09-04T11:41:53.320" v="3502" actId="478"/>
          <ac:spMkLst>
            <pc:docMk/>
            <pc:sldMk cId="3782674068" sldId="282"/>
            <ac:spMk id="13" creationId="{217D157D-91EF-418E-9BB2-7A3D7E3B070C}"/>
          </ac:spMkLst>
        </pc:spChg>
        <pc:picChg chg="add mod">
          <ac:chgData name="Helena" userId="8ac8855c-4e0e-44ec-b242-4f56ba3c791e" providerId="ADAL" clId="{BC9D5D37-183F-43AD-947E-8ED0708AE900}" dt="2024-09-04T11:57:30.711" v="4492" actId="1076"/>
          <ac:picMkLst>
            <pc:docMk/>
            <pc:sldMk cId="3782674068" sldId="282"/>
            <ac:picMk id="10" creationId="{C0BE4CD1-C7E6-47C2-9A17-56F11C34D8CE}"/>
          </ac:picMkLst>
        </pc:picChg>
      </pc:sldChg>
      <pc:sldChg chg="modSp add mod">
        <pc:chgData name="Helena" userId="8ac8855c-4e0e-44ec-b242-4f56ba3c791e" providerId="ADAL" clId="{BC9D5D37-183F-43AD-947E-8ED0708AE900}" dt="2024-09-04T12:38:25.655" v="5257" actId="2711"/>
        <pc:sldMkLst>
          <pc:docMk/>
          <pc:sldMk cId="398669724" sldId="283"/>
        </pc:sldMkLst>
        <pc:spChg chg="mod">
          <ac:chgData name="Helena" userId="8ac8855c-4e0e-44ec-b242-4f56ba3c791e" providerId="ADAL" clId="{BC9D5D37-183F-43AD-947E-8ED0708AE900}" dt="2024-09-04T12:38:25.655" v="5257" actId="2711"/>
          <ac:spMkLst>
            <pc:docMk/>
            <pc:sldMk cId="398669724" sldId="283"/>
            <ac:spMk id="6" creationId="{A5A29A1F-AA48-4914-BEA8-EA2AA88A4B1D}"/>
          </ac:spMkLst>
        </pc:spChg>
      </pc:sldChg>
      <pc:sldChg chg="modSp add mod">
        <pc:chgData name="Helena" userId="8ac8855c-4e0e-44ec-b242-4f56ba3c791e" providerId="ADAL" clId="{BC9D5D37-183F-43AD-947E-8ED0708AE900}" dt="2024-09-04T12:38:33.623" v="5258" actId="2711"/>
        <pc:sldMkLst>
          <pc:docMk/>
          <pc:sldMk cId="3390559930" sldId="284"/>
        </pc:sldMkLst>
        <pc:spChg chg="mod">
          <ac:chgData name="Helena" userId="8ac8855c-4e0e-44ec-b242-4f56ba3c791e" providerId="ADAL" clId="{BC9D5D37-183F-43AD-947E-8ED0708AE900}" dt="2024-09-04T12:38:33.623" v="5258" actId="2711"/>
          <ac:spMkLst>
            <pc:docMk/>
            <pc:sldMk cId="3390559930" sldId="284"/>
            <ac:spMk id="6" creationId="{A5A29A1F-AA48-4914-BEA8-EA2AA88A4B1D}"/>
          </ac:spMkLst>
        </pc:spChg>
      </pc:sldChg>
      <pc:sldChg chg="modSp add mod">
        <pc:chgData name="Helena" userId="8ac8855c-4e0e-44ec-b242-4f56ba3c791e" providerId="ADAL" clId="{BC9D5D37-183F-43AD-947E-8ED0708AE900}" dt="2024-09-04T12:38:39.016" v="5259" actId="2711"/>
        <pc:sldMkLst>
          <pc:docMk/>
          <pc:sldMk cId="2146182818" sldId="285"/>
        </pc:sldMkLst>
        <pc:spChg chg="mod">
          <ac:chgData name="Helena" userId="8ac8855c-4e0e-44ec-b242-4f56ba3c791e" providerId="ADAL" clId="{BC9D5D37-183F-43AD-947E-8ED0708AE900}" dt="2024-09-04T12:38:39.016" v="5259" actId="2711"/>
          <ac:spMkLst>
            <pc:docMk/>
            <pc:sldMk cId="2146182818" sldId="285"/>
            <ac:spMk id="6" creationId="{A5A29A1F-AA48-4914-BEA8-EA2AA88A4B1D}"/>
          </ac:spMkLst>
        </pc:spChg>
      </pc:sldChg>
      <pc:sldChg chg="modSp add mod">
        <pc:chgData name="Helena" userId="8ac8855c-4e0e-44ec-b242-4f56ba3c791e" providerId="ADAL" clId="{BC9D5D37-183F-43AD-947E-8ED0708AE900}" dt="2024-09-04T12:38:54.159" v="5261" actId="2711"/>
        <pc:sldMkLst>
          <pc:docMk/>
          <pc:sldMk cId="3424595204" sldId="286"/>
        </pc:sldMkLst>
        <pc:spChg chg="mod">
          <ac:chgData name="Helena" userId="8ac8855c-4e0e-44ec-b242-4f56ba3c791e" providerId="ADAL" clId="{BC9D5D37-183F-43AD-947E-8ED0708AE900}" dt="2024-09-04T12:38:54.159" v="5261" actId="2711"/>
          <ac:spMkLst>
            <pc:docMk/>
            <pc:sldMk cId="3424595204" sldId="286"/>
            <ac:spMk id="6" creationId="{A5A29A1F-AA48-4914-BEA8-EA2AA88A4B1D}"/>
          </ac:spMkLst>
        </pc:spChg>
      </pc:sldChg>
      <pc:sldChg chg="modSp add mod">
        <pc:chgData name="Helena" userId="8ac8855c-4e0e-44ec-b242-4f56ba3c791e" providerId="ADAL" clId="{BC9D5D37-183F-43AD-947E-8ED0708AE900}" dt="2024-09-04T12:39:03.406" v="5262" actId="2711"/>
        <pc:sldMkLst>
          <pc:docMk/>
          <pc:sldMk cId="2834661119" sldId="287"/>
        </pc:sldMkLst>
        <pc:spChg chg="mod">
          <ac:chgData name="Helena" userId="8ac8855c-4e0e-44ec-b242-4f56ba3c791e" providerId="ADAL" clId="{BC9D5D37-183F-43AD-947E-8ED0708AE900}" dt="2024-09-04T12:39:03.406" v="5262" actId="2711"/>
          <ac:spMkLst>
            <pc:docMk/>
            <pc:sldMk cId="2834661119" sldId="287"/>
            <ac:spMk id="6" creationId="{A5A29A1F-AA48-4914-BEA8-EA2AA88A4B1D}"/>
          </ac:spMkLst>
        </pc:spChg>
      </pc:sldChg>
      <pc:sldChg chg="modSp add mod">
        <pc:chgData name="Helena" userId="8ac8855c-4e0e-44ec-b242-4f56ba3c791e" providerId="ADAL" clId="{BC9D5D37-183F-43AD-947E-8ED0708AE900}" dt="2024-09-04T12:38:03.168" v="5255" actId="255"/>
        <pc:sldMkLst>
          <pc:docMk/>
          <pc:sldMk cId="909586740" sldId="288"/>
        </pc:sldMkLst>
        <pc:spChg chg="mod">
          <ac:chgData name="Helena" userId="8ac8855c-4e0e-44ec-b242-4f56ba3c791e" providerId="ADAL" clId="{BC9D5D37-183F-43AD-947E-8ED0708AE900}" dt="2024-09-04T12:38:03.168" v="5255" actId="255"/>
          <ac:spMkLst>
            <pc:docMk/>
            <pc:sldMk cId="909586740" sldId="288"/>
            <ac:spMk id="6" creationId="{A5A29A1F-AA48-4914-BEA8-EA2AA88A4B1D}"/>
          </ac:spMkLst>
        </pc:spChg>
        <pc:spChg chg="mod">
          <ac:chgData name="Helena" userId="8ac8855c-4e0e-44ec-b242-4f56ba3c791e" providerId="ADAL" clId="{BC9D5D37-183F-43AD-947E-8ED0708AE900}" dt="2024-09-04T12:37:38.106" v="5252" actId="6549"/>
          <ac:spMkLst>
            <pc:docMk/>
            <pc:sldMk cId="909586740" sldId="288"/>
            <ac:spMk id="11" creationId="{426A6329-F9AB-424C-8AEB-35B0C8CE7476}"/>
          </ac:spMkLst>
        </pc:spChg>
      </pc:sldChg>
    </pc:docChg>
  </pc:docChgLst>
  <pc:docChgLst>
    <pc:chgData name="Helena" userId="8ac8855c-4e0e-44ec-b242-4f56ba3c791e" providerId="ADAL" clId="{CEB782E6-A266-4AFE-A53D-6B9C18743A40}"/>
    <pc:docChg chg="undo custSel addSld delSld modSld sldOrd">
      <pc:chgData name="Helena" userId="8ac8855c-4e0e-44ec-b242-4f56ba3c791e" providerId="ADAL" clId="{CEB782E6-A266-4AFE-A53D-6B9C18743A40}" dt="2024-10-31T12:11:50.808" v="3251" actId="20577"/>
      <pc:docMkLst>
        <pc:docMk/>
      </pc:docMkLst>
      <pc:sldChg chg="modSp mod">
        <pc:chgData name="Helena" userId="8ac8855c-4e0e-44ec-b242-4f56ba3c791e" providerId="ADAL" clId="{CEB782E6-A266-4AFE-A53D-6B9C18743A40}" dt="2024-10-31T10:16:13.631" v="48" actId="20577"/>
        <pc:sldMkLst>
          <pc:docMk/>
          <pc:sldMk cId="1338063626" sldId="262"/>
        </pc:sldMkLst>
        <pc:spChg chg="mod">
          <ac:chgData name="Helena" userId="8ac8855c-4e0e-44ec-b242-4f56ba3c791e" providerId="ADAL" clId="{CEB782E6-A266-4AFE-A53D-6B9C18743A40}" dt="2024-10-31T10:16:13.631" v="48" actId="20577"/>
          <ac:spMkLst>
            <pc:docMk/>
            <pc:sldMk cId="1338063626" sldId="262"/>
            <ac:spMk id="12" creationId="{78A62DA0-465C-4E19-B567-BEF2445B33A3}"/>
          </ac:spMkLst>
        </pc:spChg>
      </pc:sldChg>
      <pc:sldChg chg="modSp mod">
        <pc:chgData name="Helena" userId="8ac8855c-4e0e-44ec-b242-4f56ba3c791e" providerId="ADAL" clId="{CEB782E6-A266-4AFE-A53D-6B9C18743A40}" dt="2024-10-31T12:06:02.079" v="3174" actId="20577"/>
        <pc:sldMkLst>
          <pc:docMk/>
          <pc:sldMk cId="3381936972" sldId="263"/>
        </pc:sldMkLst>
        <pc:spChg chg="mod">
          <ac:chgData name="Helena" userId="8ac8855c-4e0e-44ec-b242-4f56ba3c791e" providerId="ADAL" clId="{CEB782E6-A266-4AFE-A53D-6B9C18743A40}" dt="2024-10-31T12:06:02.079" v="3174" actId="20577"/>
          <ac:spMkLst>
            <pc:docMk/>
            <pc:sldMk cId="3381936972" sldId="263"/>
            <ac:spMk id="14" creationId="{9F32186E-5A08-4375-B0BD-0C87E62A8DFA}"/>
          </ac:spMkLst>
        </pc:spChg>
        <pc:spChg chg="mod">
          <ac:chgData name="Helena" userId="8ac8855c-4e0e-44ec-b242-4f56ba3c791e" providerId="ADAL" clId="{CEB782E6-A266-4AFE-A53D-6B9C18743A40}" dt="2024-10-31T10:16:37.972" v="68" actId="313"/>
          <ac:spMkLst>
            <pc:docMk/>
            <pc:sldMk cId="3381936972" sldId="263"/>
            <ac:spMk id="17" creationId="{E3EB44EC-C4DB-45B3-B140-89D74BD24ABC}"/>
          </ac:spMkLst>
        </pc:spChg>
      </pc:sldChg>
      <pc:sldChg chg="modSp mod">
        <pc:chgData name="Helena" userId="8ac8855c-4e0e-44ec-b242-4f56ba3c791e" providerId="ADAL" clId="{CEB782E6-A266-4AFE-A53D-6B9C18743A40}" dt="2024-10-31T12:05:31.628" v="3130" actId="20577"/>
        <pc:sldMkLst>
          <pc:docMk/>
          <pc:sldMk cId="1461400014" sldId="264"/>
        </pc:sldMkLst>
        <pc:spChg chg="mod">
          <ac:chgData name="Helena" userId="8ac8855c-4e0e-44ec-b242-4f56ba3c791e" providerId="ADAL" clId="{CEB782E6-A266-4AFE-A53D-6B9C18743A40}" dt="2024-10-31T10:18:08.377" v="266" actId="20577"/>
          <ac:spMkLst>
            <pc:docMk/>
            <pc:sldMk cId="1461400014" sldId="264"/>
            <ac:spMk id="9" creationId="{333DD535-BEC4-44BC-A1E9-3D5CEA61D10A}"/>
          </ac:spMkLst>
        </pc:spChg>
        <pc:spChg chg="mod">
          <ac:chgData name="Helena" userId="8ac8855c-4e0e-44ec-b242-4f56ba3c791e" providerId="ADAL" clId="{CEB782E6-A266-4AFE-A53D-6B9C18743A40}" dt="2024-10-31T12:05:31.628" v="3130" actId="20577"/>
          <ac:spMkLst>
            <pc:docMk/>
            <pc:sldMk cId="1461400014" sldId="264"/>
            <ac:spMk id="11" creationId="{B3E7D415-F789-40A2-B235-E95A0A59BE3C}"/>
          </ac:spMkLst>
        </pc:spChg>
        <pc:spChg chg="mod">
          <ac:chgData name="Helena" userId="8ac8855c-4e0e-44ec-b242-4f56ba3c791e" providerId="ADAL" clId="{CEB782E6-A266-4AFE-A53D-6B9C18743A40}" dt="2024-10-31T10:21:11.034" v="285" actId="14100"/>
          <ac:spMkLst>
            <pc:docMk/>
            <pc:sldMk cId="1461400014" sldId="264"/>
            <ac:spMk id="13" creationId="{217D157D-91EF-418E-9BB2-7A3D7E3B070C}"/>
          </ac:spMkLst>
        </pc:spChg>
      </pc:sldChg>
      <pc:sldChg chg="del">
        <pc:chgData name="Helena" userId="8ac8855c-4e0e-44ec-b242-4f56ba3c791e" providerId="ADAL" clId="{CEB782E6-A266-4AFE-A53D-6B9C18743A40}" dt="2024-10-31T11:22:41.041" v="2196" actId="2696"/>
        <pc:sldMkLst>
          <pc:docMk/>
          <pc:sldMk cId="493791013" sldId="265"/>
        </pc:sldMkLst>
      </pc:sldChg>
      <pc:sldChg chg="del">
        <pc:chgData name="Helena" userId="8ac8855c-4e0e-44ec-b242-4f56ba3c791e" providerId="ADAL" clId="{CEB782E6-A266-4AFE-A53D-6B9C18743A40}" dt="2024-10-31T11:22:14.927" v="2190" actId="2696"/>
        <pc:sldMkLst>
          <pc:docMk/>
          <pc:sldMk cId="1084421202" sldId="272"/>
        </pc:sldMkLst>
      </pc:sldChg>
      <pc:sldChg chg="del">
        <pc:chgData name="Helena" userId="8ac8855c-4e0e-44ec-b242-4f56ba3c791e" providerId="ADAL" clId="{CEB782E6-A266-4AFE-A53D-6B9C18743A40}" dt="2024-10-31T11:22:46.841" v="2198" actId="2696"/>
        <pc:sldMkLst>
          <pc:docMk/>
          <pc:sldMk cId="3959727455" sldId="273"/>
        </pc:sldMkLst>
      </pc:sldChg>
      <pc:sldChg chg="del">
        <pc:chgData name="Helena" userId="8ac8855c-4e0e-44ec-b242-4f56ba3c791e" providerId="ADAL" clId="{CEB782E6-A266-4AFE-A53D-6B9C18743A40}" dt="2024-10-31T11:22:25.871" v="2191" actId="2696"/>
        <pc:sldMkLst>
          <pc:docMk/>
          <pc:sldMk cId="4092707784" sldId="275"/>
        </pc:sldMkLst>
      </pc:sldChg>
      <pc:sldChg chg="del">
        <pc:chgData name="Helena" userId="8ac8855c-4e0e-44ec-b242-4f56ba3c791e" providerId="ADAL" clId="{CEB782E6-A266-4AFE-A53D-6B9C18743A40}" dt="2024-10-31T11:21:51.981" v="2187" actId="2696"/>
        <pc:sldMkLst>
          <pc:docMk/>
          <pc:sldMk cId="1942722094" sldId="279"/>
        </pc:sldMkLst>
      </pc:sldChg>
      <pc:sldChg chg="del">
        <pc:chgData name="Helena" userId="8ac8855c-4e0e-44ec-b242-4f56ba3c791e" providerId="ADAL" clId="{CEB782E6-A266-4AFE-A53D-6B9C18743A40}" dt="2024-10-31T11:22:03.021" v="2188" actId="2696"/>
        <pc:sldMkLst>
          <pc:docMk/>
          <pc:sldMk cId="3521568841" sldId="280"/>
        </pc:sldMkLst>
      </pc:sldChg>
      <pc:sldChg chg="modSp mod ord">
        <pc:chgData name="Helena" userId="8ac8855c-4e0e-44ec-b242-4f56ba3c791e" providerId="ADAL" clId="{CEB782E6-A266-4AFE-A53D-6B9C18743A40}" dt="2024-10-31T12:04:36.069" v="3124" actId="123"/>
        <pc:sldMkLst>
          <pc:docMk/>
          <pc:sldMk cId="104809045" sldId="281"/>
        </pc:sldMkLst>
        <pc:spChg chg="mod">
          <ac:chgData name="Helena" userId="8ac8855c-4e0e-44ec-b242-4f56ba3c791e" providerId="ADAL" clId="{CEB782E6-A266-4AFE-A53D-6B9C18743A40}" dt="2024-10-31T11:11:57.348" v="2017" actId="20577"/>
          <ac:spMkLst>
            <pc:docMk/>
            <pc:sldMk cId="104809045" sldId="281"/>
            <ac:spMk id="9" creationId="{333DD535-BEC4-44BC-A1E9-3D5CEA61D10A}"/>
          </ac:spMkLst>
        </pc:spChg>
        <pc:spChg chg="mod">
          <ac:chgData name="Helena" userId="8ac8855c-4e0e-44ec-b242-4f56ba3c791e" providerId="ADAL" clId="{CEB782E6-A266-4AFE-A53D-6B9C18743A40}" dt="2024-10-31T12:04:36.069" v="3124" actId="123"/>
          <ac:spMkLst>
            <pc:docMk/>
            <pc:sldMk cId="104809045" sldId="281"/>
            <ac:spMk id="11" creationId="{B3E7D415-F789-40A2-B235-E95A0A59BE3C}"/>
          </ac:spMkLst>
        </pc:spChg>
        <pc:spChg chg="mod">
          <ac:chgData name="Helena" userId="8ac8855c-4e0e-44ec-b242-4f56ba3c791e" providerId="ADAL" clId="{CEB782E6-A266-4AFE-A53D-6B9C18743A40}" dt="2024-10-31T11:10:20.990" v="1717" actId="113"/>
          <ac:spMkLst>
            <pc:docMk/>
            <pc:sldMk cId="104809045" sldId="281"/>
            <ac:spMk id="13" creationId="{217D157D-91EF-418E-9BB2-7A3D7E3B070C}"/>
          </ac:spMkLst>
        </pc:spChg>
        <pc:picChg chg="mod">
          <ac:chgData name="Helena" userId="8ac8855c-4e0e-44ec-b242-4f56ba3c791e" providerId="ADAL" clId="{CEB782E6-A266-4AFE-A53D-6B9C18743A40}" dt="2024-10-31T10:30:48.827" v="550" actId="1076"/>
          <ac:picMkLst>
            <pc:docMk/>
            <pc:sldMk cId="104809045" sldId="281"/>
            <ac:picMk id="14" creationId="{F3A4B768-70D3-4237-B093-4A78E6219001}"/>
          </ac:picMkLst>
        </pc:picChg>
      </pc:sldChg>
      <pc:sldChg chg="del">
        <pc:chgData name="Helena" userId="8ac8855c-4e0e-44ec-b242-4f56ba3c791e" providerId="ADAL" clId="{CEB782E6-A266-4AFE-A53D-6B9C18743A40}" dt="2024-10-31T11:23:02.494" v="2202" actId="2696"/>
        <pc:sldMkLst>
          <pc:docMk/>
          <pc:sldMk cId="3782674068" sldId="282"/>
        </pc:sldMkLst>
      </pc:sldChg>
      <pc:sldChg chg="addSp delSp modSp mod">
        <pc:chgData name="Helena" userId="8ac8855c-4e0e-44ec-b242-4f56ba3c791e" providerId="ADAL" clId="{CEB782E6-A266-4AFE-A53D-6B9C18743A40}" dt="2024-10-31T12:04:16.809" v="3122" actId="123"/>
        <pc:sldMkLst>
          <pc:docMk/>
          <pc:sldMk cId="1900587697" sldId="289"/>
        </pc:sldMkLst>
        <pc:spChg chg="add del mod">
          <ac:chgData name="Helena" userId="8ac8855c-4e0e-44ec-b242-4f56ba3c791e" providerId="ADAL" clId="{CEB782E6-A266-4AFE-A53D-6B9C18743A40}" dt="2024-10-31T11:30:09.311" v="2277" actId="478"/>
          <ac:spMkLst>
            <pc:docMk/>
            <pc:sldMk cId="1900587697" sldId="289"/>
            <ac:spMk id="3" creationId="{8F577BD6-916A-4502-935F-BC6161E4F08D}"/>
          </ac:spMkLst>
        </pc:spChg>
        <pc:spChg chg="mod">
          <ac:chgData name="Helena" userId="8ac8855c-4e0e-44ec-b242-4f56ba3c791e" providerId="ADAL" clId="{CEB782E6-A266-4AFE-A53D-6B9C18743A40}" dt="2024-10-31T11:21:39.241" v="2186" actId="20577"/>
          <ac:spMkLst>
            <pc:docMk/>
            <pc:sldMk cId="1900587697" sldId="289"/>
            <ac:spMk id="9" creationId="{333DD535-BEC4-44BC-A1E9-3D5CEA61D10A}"/>
          </ac:spMkLst>
        </pc:spChg>
        <pc:spChg chg="mod">
          <ac:chgData name="Helena" userId="8ac8855c-4e0e-44ec-b242-4f56ba3c791e" providerId="ADAL" clId="{CEB782E6-A266-4AFE-A53D-6B9C18743A40}" dt="2024-10-31T12:04:16.809" v="3122" actId="123"/>
          <ac:spMkLst>
            <pc:docMk/>
            <pc:sldMk cId="1900587697" sldId="289"/>
            <ac:spMk id="13" creationId="{217D157D-91EF-418E-9BB2-7A3D7E3B070C}"/>
          </ac:spMkLst>
        </pc:spChg>
        <pc:picChg chg="del">
          <ac:chgData name="Helena" userId="8ac8855c-4e0e-44ec-b242-4f56ba3c791e" providerId="ADAL" clId="{CEB782E6-A266-4AFE-A53D-6B9C18743A40}" dt="2024-10-31T11:25:27.356" v="2224" actId="478"/>
          <ac:picMkLst>
            <pc:docMk/>
            <pc:sldMk cId="1900587697" sldId="289"/>
            <ac:picMk id="10" creationId="{36DC56DC-D8C7-4F41-A77A-13745EA5E24F}"/>
          </ac:picMkLst>
        </pc:picChg>
        <pc:picChg chg="del">
          <ac:chgData name="Helena" userId="8ac8855c-4e0e-44ec-b242-4f56ba3c791e" providerId="ADAL" clId="{CEB782E6-A266-4AFE-A53D-6B9C18743A40}" dt="2024-10-31T11:30:03.250" v="2276" actId="478"/>
          <ac:picMkLst>
            <pc:docMk/>
            <pc:sldMk cId="1900587697" sldId="289"/>
            <ac:picMk id="14" creationId="{F3A4B768-70D3-4237-B093-4A78E6219001}"/>
          </ac:picMkLst>
        </pc:picChg>
      </pc:sldChg>
      <pc:sldChg chg="del">
        <pc:chgData name="Helena" userId="8ac8855c-4e0e-44ec-b242-4f56ba3c791e" providerId="ADAL" clId="{CEB782E6-A266-4AFE-A53D-6B9C18743A40}" dt="2024-10-31T11:22:08.797" v="2189" actId="2696"/>
        <pc:sldMkLst>
          <pc:docMk/>
          <pc:sldMk cId="2459402902" sldId="290"/>
        </pc:sldMkLst>
      </pc:sldChg>
      <pc:sldChg chg="del">
        <pc:chgData name="Helena" userId="8ac8855c-4e0e-44ec-b242-4f56ba3c791e" providerId="ADAL" clId="{CEB782E6-A266-4AFE-A53D-6B9C18743A40}" dt="2024-10-31T11:22:43.941" v="2197" actId="2696"/>
        <pc:sldMkLst>
          <pc:docMk/>
          <pc:sldMk cId="3903863970" sldId="291"/>
        </pc:sldMkLst>
      </pc:sldChg>
      <pc:sldChg chg="del">
        <pc:chgData name="Helena" userId="8ac8855c-4e0e-44ec-b242-4f56ba3c791e" providerId="ADAL" clId="{CEB782E6-A266-4AFE-A53D-6B9C18743A40}" dt="2024-10-31T11:22:51.261" v="2199" actId="2696"/>
        <pc:sldMkLst>
          <pc:docMk/>
          <pc:sldMk cId="4125742526" sldId="292"/>
        </pc:sldMkLst>
      </pc:sldChg>
      <pc:sldChg chg="del">
        <pc:chgData name="Helena" userId="8ac8855c-4e0e-44ec-b242-4f56ba3c791e" providerId="ADAL" clId="{CEB782E6-A266-4AFE-A53D-6B9C18743A40}" dt="2024-10-31T11:22:37.326" v="2195" actId="2696"/>
        <pc:sldMkLst>
          <pc:docMk/>
          <pc:sldMk cId="2380561277" sldId="293"/>
        </pc:sldMkLst>
      </pc:sldChg>
      <pc:sldChg chg="del">
        <pc:chgData name="Helena" userId="8ac8855c-4e0e-44ec-b242-4f56ba3c791e" providerId="ADAL" clId="{CEB782E6-A266-4AFE-A53D-6B9C18743A40}" dt="2024-10-31T11:22:35.291" v="2194" actId="2696"/>
        <pc:sldMkLst>
          <pc:docMk/>
          <pc:sldMk cId="1617701518" sldId="294"/>
        </pc:sldMkLst>
      </pc:sldChg>
      <pc:sldChg chg="del">
        <pc:chgData name="Helena" userId="8ac8855c-4e0e-44ec-b242-4f56ba3c791e" providerId="ADAL" clId="{CEB782E6-A266-4AFE-A53D-6B9C18743A40}" dt="2024-10-31T11:22:32.937" v="2193" actId="2696"/>
        <pc:sldMkLst>
          <pc:docMk/>
          <pc:sldMk cId="4056386111" sldId="297"/>
        </pc:sldMkLst>
      </pc:sldChg>
      <pc:sldChg chg="del">
        <pc:chgData name="Helena" userId="8ac8855c-4e0e-44ec-b242-4f56ba3c791e" providerId="ADAL" clId="{CEB782E6-A266-4AFE-A53D-6B9C18743A40}" dt="2024-10-31T11:22:30.512" v="2192" actId="2696"/>
        <pc:sldMkLst>
          <pc:docMk/>
          <pc:sldMk cId="1594862243" sldId="298"/>
        </pc:sldMkLst>
      </pc:sldChg>
      <pc:sldChg chg="modSp add mod">
        <pc:chgData name="Helena" userId="8ac8855c-4e0e-44ec-b242-4f56ba3c791e" providerId="ADAL" clId="{CEB782E6-A266-4AFE-A53D-6B9C18743A40}" dt="2024-10-31T12:04:59.889" v="3126" actId="123"/>
        <pc:sldMkLst>
          <pc:docMk/>
          <pc:sldMk cId="2717615571" sldId="299"/>
        </pc:sldMkLst>
        <pc:spChg chg="mod">
          <ac:chgData name="Helena" userId="8ac8855c-4e0e-44ec-b242-4f56ba3c791e" providerId="ADAL" clId="{CEB782E6-A266-4AFE-A53D-6B9C18743A40}" dt="2024-10-31T10:39:34.459" v="911" actId="27636"/>
          <ac:spMkLst>
            <pc:docMk/>
            <pc:sldMk cId="2717615571" sldId="299"/>
            <ac:spMk id="9" creationId="{333DD535-BEC4-44BC-A1E9-3D5CEA61D10A}"/>
          </ac:spMkLst>
        </pc:spChg>
        <pc:spChg chg="mod">
          <ac:chgData name="Helena" userId="8ac8855c-4e0e-44ec-b242-4f56ba3c791e" providerId="ADAL" clId="{CEB782E6-A266-4AFE-A53D-6B9C18743A40}" dt="2024-10-31T10:41:11.156" v="1147" actId="14100"/>
          <ac:spMkLst>
            <pc:docMk/>
            <pc:sldMk cId="2717615571" sldId="299"/>
            <ac:spMk id="11" creationId="{B3E7D415-F789-40A2-B235-E95A0A59BE3C}"/>
          </ac:spMkLst>
        </pc:spChg>
        <pc:spChg chg="mod">
          <ac:chgData name="Helena" userId="8ac8855c-4e0e-44ec-b242-4f56ba3c791e" providerId="ADAL" clId="{CEB782E6-A266-4AFE-A53D-6B9C18743A40}" dt="2024-10-31T12:04:59.889" v="3126" actId="123"/>
          <ac:spMkLst>
            <pc:docMk/>
            <pc:sldMk cId="2717615571" sldId="299"/>
            <ac:spMk id="13" creationId="{217D157D-91EF-418E-9BB2-7A3D7E3B070C}"/>
          </ac:spMkLst>
        </pc:spChg>
      </pc:sldChg>
      <pc:sldChg chg="modSp add mod">
        <pc:chgData name="Helena" userId="8ac8855c-4e0e-44ec-b242-4f56ba3c791e" providerId="ADAL" clId="{CEB782E6-A266-4AFE-A53D-6B9C18743A40}" dt="2024-10-31T12:04:47.354" v="3125" actId="123"/>
        <pc:sldMkLst>
          <pc:docMk/>
          <pc:sldMk cId="2939965387" sldId="300"/>
        </pc:sldMkLst>
        <pc:spChg chg="mod">
          <ac:chgData name="Helena" userId="8ac8855c-4e0e-44ec-b242-4f56ba3c791e" providerId="ADAL" clId="{CEB782E6-A266-4AFE-A53D-6B9C18743A40}" dt="2024-10-31T11:12:07.827" v="2043" actId="20577"/>
          <ac:spMkLst>
            <pc:docMk/>
            <pc:sldMk cId="2939965387" sldId="300"/>
            <ac:spMk id="9" creationId="{333DD535-BEC4-44BC-A1E9-3D5CEA61D10A}"/>
          </ac:spMkLst>
        </pc:spChg>
        <pc:spChg chg="mod">
          <ac:chgData name="Helena" userId="8ac8855c-4e0e-44ec-b242-4f56ba3c791e" providerId="ADAL" clId="{CEB782E6-A266-4AFE-A53D-6B9C18743A40}" dt="2024-10-31T12:04:47.354" v="3125" actId="123"/>
          <ac:spMkLst>
            <pc:docMk/>
            <pc:sldMk cId="2939965387" sldId="300"/>
            <ac:spMk id="11" creationId="{B3E7D415-F789-40A2-B235-E95A0A59BE3C}"/>
          </ac:spMkLst>
        </pc:spChg>
        <pc:spChg chg="mod">
          <ac:chgData name="Helena" userId="8ac8855c-4e0e-44ec-b242-4f56ba3c791e" providerId="ADAL" clId="{CEB782E6-A266-4AFE-A53D-6B9C18743A40}" dt="2024-10-31T11:11:12.911" v="1725" actId="113"/>
          <ac:spMkLst>
            <pc:docMk/>
            <pc:sldMk cId="2939965387" sldId="300"/>
            <ac:spMk id="13" creationId="{217D157D-91EF-418E-9BB2-7A3D7E3B070C}"/>
          </ac:spMkLst>
        </pc:spChg>
      </pc:sldChg>
      <pc:sldChg chg="addSp delSp modSp add mod">
        <pc:chgData name="Helena" userId="8ac8855c-4e0e-44ec-b242-4f56ba3c791e" providerId="ADAL" clId="{CEB782E6-A266-4AFE-A53D-6B9C18743A40}" dt="2024-10-31T12:04:11.379" v="3121" actId="123"/>
        <pc:sldMkLst>
          <pc:docMk/>
          <pc:sldMk cId="301571058" sldId="301"/>
        </pc:sldMkLst>
        <pc:spChg chg="add del mod">
          <ac:chgData name="Helena" userId="8ac8855c-4e0e-44ec-b242-4f56ba3c791e" providerId="ADAL" clId="{CEB782E6-A266-4AFE-A53D-6B9C18743A40}" dt="2024-10-31T11:28:48.957" v="2245" actId="478"/>
          <ac:spMkLst>
            <pc:docMk/>
            <pc:sldMk cId="301571058" sldId="301"/>
            <ac:spMk id="3" creationId="{8F577BD6-916A-4502-935F-BC6161E4F08D}"/>
          </ac:spMkLst>
        </pc:spChg>
        <pc:spChg chg="add del mod">
          <ac:chgData name="Helena" userId="8ac8855c-4e0e-44ec-b242-4f56ba3c791e" providerId="ADAL" clId="{CEB782E6-A266-4AFE-A53D-6B9C18743A40}" dt="2024-10-31T11:27:50.031" v="2238" actId="478"/>
          <ac:spMkLst>
            <pc:docMk/>
            <pc:sldMk cId="301571058" sldId="301"/>
            <ac:spMk id="9" creationId="{333DD535-BEC4-44BC-A1E9-3D5CEA61D10A}"/>
          </ac:spMkLst>
        </pc:spChg>
        <pc:spChg chg="add del mod">
          <ac:chgData name="Helena" userId="8ac8855c-4e0e-44ec-b242-4f56ba3c791e" providerId="ADAL" clId="{CEB782E6-A266-4AFE-A53D-6B9C18743A40}" dt="2024-10-31T12:04:11.379" v="3121" actId="123"/>
          <ac:spMkLst>
            <pc:docMk/>
            <pc:sldMk cId="301571058" sldId="301"/>
            <ac:spMk id="13" creationId="{217D157D-91EF-418E-9BB2-7A3D7E3B070C}"/>
          </ac:spMkLst>
        </pc:spChg>
        <pc:grpChg chg="add del">
          <ac:chgData name="Helena" userId="8ac8855c-4e0e-44ec-b242-4f56ba3c791e" providerId="ADAL" clId="{CEB782E6-A266-4AFE-A53D-6B9C18743A40}" dt="2024-10-31T11:27:50.031" v="2238" actId="478"/>
          <ac:grpSpMkLst>
            <pc:docMk/>
            <pc:sldMk cId="301571058" sldId="301"/>
            <ac:grpSpMk id="5" creationId="{FDEC2CE5-A50E-2E92-3E6A-692598B455F9}"/>
          </ac:grpSpMkLst>
        </pc:grpChg>
        <pc:picChg chg="add del">
          <ac:chgData name="Helena" userId="8ac8855c-4e0e-44ec-b242-4f56ba3c791e" providerId="ADAL" clId="{CEB782E6-A266-4AFE-A53D-6B9C18743A40}" dt="2024-10-31T11:27:50.031" v="2238" actId="478"/>
          <ac:picMkLst>
            <pc:docMk/>
            <pc:sldMk cId="301571058" sldId="301"/>
            <ac:picMk id="14" creationId="{F3A4B768-70D3-4237-B093-4A78E6219001}"/>
          </ac:picMkLst>
        </pc:picChg>
        <pc:cxnChg chg="add del">
          <ac:chgData name="Helena" userId="8ac8855c-4e0e-44ec-b242-4f56ba3c791e" providerId="ADAL" clId="{CEB782E6-A266-4AFE-A53D-6B9C18743A40}" dt="2024-10-31T11:27:50.031" v="2238" actId="478"/>
          <ac:cxnSpMkLst>
            <pc:docMk/>
            <pc:sldMk cId="301571058" sldId="301"/>
            <ac:cxnSpMk id="12" creationId="{EC988E75-0B0B-4E5B-9820-9ABAA2014EE1}"/>
          </ac:cxnSpMkLst>
        </pc:cxnChg>
      </pc:sldChg>
      <pc:sldChg chg="add del">
        <pc:chgData name="Helena" userId="8ac8855c-4e0e-44ec-b242-4f56ba3c791e" providerId="ADAL" clId="{CEB782E6-A266-4AFE-A53D-6B9C18743A40}" dt="2024-10-31T11:23:00.261" v="2201" actId="2696"/>
        <pc:sldMkLst>
          <pc:docMk/>
          <pc:sldMk cId="1060619302" sldId="301"/>
        </pc:sldMkLst>
      </pc:sldChg>
      <pc:sldChg chg="modSp add mod">
        <pc:chgData name="Helena" userId="8ac8855c-4e0e-44ec-b242-4f56ba3c791e" providerId="ADAL" clId="{CEB782E6-A266-4AFE-A53D-6B9C18743A40}" dt="2024-10-31T11:43:18.194" v="3026" actId="20577"/>
        <pc:sldMkLst>
          <pc:docMk/>
          <pc:sldMk cId="2181100049" sldId="302"/>
        </pc:sldMkLst>
        <pc:spChg chg="mod">
          <ac:chgData name="Helena" userId="8ac8855c-4e0e-44ec-b242-4f56ba3c791e" providerId="ADAL" clId="{CEB782E6-A266-4AFE-A53D-6B9C18743A40}" dt="2024-10-31T11:32:38.230" v="2383" actId="313"/>
          <ac:spMkLst>
            <pc:docMk/>
            <pc:sldMk cId="2181100049" sldId="302"/>
            <ac:spMk id="9" creationId="{333DD535-BEC4-44BC-A1E9-3D5CEA61D10A}"/>
          </ac:spMkLst>
        </pc:spChg>
        <pc:spChg chg="mod">
          <ac:chgData name="Helena" userId="8ac8855c-4e0e-44ec-b242-4f56ba3c791e" providerId="ADAL" clId="{CEB782E6-A266-4AFE-A53D-6B9C18743A40}" dt="2024-10-31T11:43:18.194" v="3026" actId="20577"/>
          <ac:spMkLst>
            <pc:docMk/>
            <pc:sldMk cId="2181100049" sldId="302"/>
            <ac:spMk id="13" creationId="{217D157D-91EF-418E-9BB2-7A3D7E3B070C}"/>
          </ac:spMkLst>
        </pc:spChg>
      </pc:sldChg>
      <pc:sldChg chg="addSp delSp modSp add mod ord">
        <pc:chgData name="Helena" userId="8ac8855c-4e0e-44ec-b242-4f56ba3c791e" providerId="ADAL" clId="{CEB782E6-A266-4AFE-A53D-6B9C18743A40}" dt="2024-10-31T12:08:15.003" v="3190" actId="123"/>
        <pc:sldMkLst>
          <pc:docMk/>
          <pc:sldMk cId="586373139" sldId="303"/>
        </pc:sldMkLst>
        <pc:spChg chg="add del">
          <ac:chgData name="Helena" userId="8ac8855c-4e0e-44ec-b242-4f56ba3c791e" providerId="ADAL" clId="{CEB782E6-A266-4AFE-A53D-6B9C18743A40}" dt="2024-10-31T11:57:58.459" v="3054"/>
          <ac:spMkLst>
            <pc:docMk/>
            <pc:sldMk cId="586373139" sldId="303"/>
            <ac:spMk id="2" creationId="{0E3EEF03-6477-4720-A471-C4C48727F0EC}"/>
          </ac:spMkLst>
        </pc:spChg>
        <pc:spChg chg="mod">
          <ac:chgData name="Helena" userId="8ac8855c-4e0e-44ec-b242-4f56ba3c791e" providerId="ADAL" clId="{CEB782E6-A266-4AFE-A53D-6B9C18743A40}" dt="2024-10-31T12:04:03.289" v="3120" actId="27636"/>
          <ac:spMkLst>
            <pc:docMk/>
            <pc:sldMk cId="586373139" sldId="303"/>
            <ac:spMk id="9" creationId="{333DD535-BEC4-44BC-A1E9-3D5CEA61D10A}"/>
          </ac:spMkLst>
        </pc:spChg>
        <pc:spChg chg="mod">
          <ac:chgData name="Helena" userId="8ac8855c-4e0e-44ec-b242-4f56ba3c791e" providerId="ADAL" clId="{CEB782E6-A266-4AFE-A53D-6B9C18743A40}" dt="2024-10-31T12:08:15.003" v="3190" actId="123"/>
          <ac:spMkLst>
            <pc:docMk/>
            <pc:sldMk cId="586373139" sldId="303"/>
            <ac:spMk id="13" creationId="{217D157D-91EF-418E-9BB2-7A3D7E3B070C}"/>
          </ac:spMkLst>
        </pc:spChg>
        <pc:picChg chg="mod">
          <ac:chgData name="Helena" userId="8ac8855c-4e0e-44ec-b242-4f56ba3c791e" providerId="ADAL" clId="{CEB782E6-A266-4AFE-A53D-6B9C18743A40}" dt="2024-10-31T12:07:01.656" v="3177" actId="1076"/>
          <ac:picMkLst>
            <pc:docMk/>
            <pc:sldMk cId="586373139" sldId="303"/>
            <ac:picMk id="14" creationId="{F3A4B768-70D3-4237-B093-4A78E6219001}"/>
          </ac:picMkLst>
        </pc:picChg>
      </pc:sldChg>
      <pc:sldChg chg="add ord">
        <pc:chgData name="Helena" userId="8ac8855c-4e0e-44ec-b242-4f56ba3c791e" providerId="ADAL" clId="{CEB782E6-A266-4AFE-A53D-6B9C18743A40}" dt="2024-10-31T12:08:28.199" v="3192"/>
        <pc:sldMkLst>
          <pc:docMk/>
          <pc:sldMk cId="883638653" sldId="304"/>
        </pc:sldMkLst>
      </pc:sldChg>
      <pc:sldChg chg="modSp add mod">
        <pc:chgData name="Helena" userId="8ac8855c-4e0e-44ec-b242-4f56ba3c791e" providerId="ADAL" clId="{CEB782E6-A266-4AFE-A53D-6B9C18743A40}" dt="2024-10-31T12:11:50.808" v="3251" actId="20577"/>
        <pc:sldMkLst>
          <pc:docMk/>
          <pc:sldMk cId="3801173579" sldId="305"/>
        </pc:sldMkLst>
        <pc:spChg chg="mod">
          <ac:chgData name="Helena" userId="8ac8855c-4e0e-44ec-b242-4f56ba3c791e" providerId="ADAL" clId="{CEB782E6-A266-4AFE-A53D-6B9C18743A40}" dt="2024-10-31T12:09:53.289" v="3229" actId="20577"/>
          <ac:spMkLst>
            <pc:docMk/>
            <pc:sldMk cId="3801173579" sldId="305"/>
            <ac:spMk id="9" creationId="{333DD535-BEC4-44BC-A1E9-3D5CEA61D10A}"/>
          </ac:spMkLst>
        </pc:spChg>
        <pc:spChg chg="mod">
          <ac:chgData name="Helena" userId="8ac8855c-4e0e-44ec-b242-4f56ba3c791e" providerId="ADAL" clId="{CEB782E6-A266-4AFE-A53D-6B9C18743A40}" dt="2024-10-31T12:11:50.808" v="3251" actId="20577"/>
          <ac:spMkLst>
            <pc:docMk/>
            <pc:sldMk cId="3801173579" sldId="305"/>
            <ac:spMk id="13" creationId="{217D157D-91EF-418E-9BB2-7A3D7E3B070C}"/>
          </ac:spMkLst>
        </pc:spChg>
      </pc:sldChg>
    </pc:docChg>
  </pc:docChgLst>
  <pc:docChgLst>
    <pc:chgData name="Helena" userId="8ac8855c-4e0e-44ec-b242-4f56ba3c791e" providerId="ADAL" clId="{8494AA09-B234-4946-BA8B-5800A9FEBDFB}"/>
    <pc:docChg chg="undo redo custSel addSld delSld modSld sldOrd">
      <pc:chgData name="Helena" userId="8ac8855c-4e0e-44ec-b242-4f56ba3c791e" providerId="ADAL" clId="{8494AA09-B234-4946-BA8B-5800A9FEBDFB}" dt="2024-09-23T11:41:55.459" v="8858" actId="2696"/>
      <pc:docMkLst>
        <pc:docMk/>
      </pc:docMkLst>
      <pc:sldChg chg="modSp mod">
        <pc:chgData name="Helena" userId="8ac8855c-4e0e-44ec-b242-4f56ba3c791e" providerId="ADAL" clId="{8494AA09-B234-4946-BA8B-5800A9FEBDFB}" dt="2024-09-10T06:56:18.845" v="2082" actId="20577"/>
        <pc:sldMkLst>
          <pc:docMk/>
          <pc:sldMk cId="1338063626" sldId="262"/>
        </pc:sldMkLst>
        <pc:spChg chg="mod">
          <ac:chgData name="Helena" userId="8ac8855c-4e0e-44ec-b242-4f56ba3c791e" providerId="ADAL" clId="{8494AA09-B234-4946-BA8B-5800A9FEBDFB}" dt="2024-09-10T06:56:18.845" v="2082" actId="20577"/>
          <ac:spMkLst>
            <pc:docMk/>
            <pc:sldMk cId="1338063626" sldId="262"/>
            <ac:spMk id="12" creationId="{78A62DA0-465C-4E19-B567-BEF2445B33A3}"/>
          </ac:spMkLst>
        </pc:spChg>
      </pc:sldChg>
      <pc:sldChg chg="modSp mod">
        <pc:chgData name="Helena" userId="8ac8855c-4e0e-44ec-b242-4f56ba3c791e" providerId="ADAL" clId="{8494AA09-B234-4946-BA8B-5800A9FEBDFB}" dt="2024-09-23T09:04:30.256" v="6630" actId="20577"/>
        <pc:sldMkLst>
          <pc:docMk/>
          <pc:sldMk cId="3381936972" sldId="263"/>
        </pc:sldMkLst>
        <pc:spChg chg="mod">
          <ac:chgData name="Helena" userId="8ac8855c-4e0e-44ec-b242-4f56ba3c791e" providerId="ADAL" clId="{8494AA09-B234-4946-BA8B-5800A9FEBDFB}" dt="2024-09-23T09:04:30.256" v="6630" actId="20577"/>
          <ac:spMkLst>
            <pc:docMk/>
            <pc:sldMk cId="3381936972" sldId="263"/>
            <ac:spMk id="14" creationId="{9F32186E-5A08-4375-B0BD-0C87E62A8DFA}"/>
          </ac:spMkLst>
        </pc:spChg>
        <pc:spChg chg="mod">
          <ac:chgData name="Helena" userId="8ac8855c-4e0e-44ec-b242-4f56ba3c791e" providerId="ADAL" clId="{8494AA09-B234-4946-BA8B-5800A9FEBDFB}" dt="2024-09-09T10:31:16.435" v="53" actId="20577"/>
          <ac:spMkLst>
            <pc:docMk/>
            <pc:sldMk cId="3381936972" sldId="263"/>
            <ac:spMk id="17" creationId="{E3EB44EC-C4DB-45B3-B140-89D74BD24ABC}"/>
          </ac:spMkLst>
        </pc:spChg>
      </pc:sldChg>
      <pc:sldChg chg="delSp modSp mod">
        <pc:chgData name="Helena" userId="8ac8855c-4e0e-44ec-b242-4f56ba3c791e" providerId="ADAL" clId="{8494AA09-B234-4946-BA8B-5800A9FEBDFB}" dt="2024-09-10T08:18:30.314" v="2202" actId="14100"/>
        <pc:sldMkLst>
          <pc:docMk/>
          <pc:sldMk cId="1461400014" sldId="264"/>
        </pc:sldMkLst>
        <pc:spChg chg="mod">
          <ac:chgData name="Helena" userId="8ac8855c-4e0e-44ec-b242-4f56ba3c791e" providerId="ADAL" clId="{8494AA09-B234-4946-BA8B-5800A9FEBDFB}" dt="2024-09-09T10:39:36.765" v="445" actId="20577"/>
          <ac:spMkLst>
            <pc:docMk/>
            <pc:sldMk cId="1461400014" sldId="264"/>
            <ac:spMk id="9" creationId="{333DD535-BEC4-44BC-A1E9-3D5CEA61D10A}"/>
          </ac:spMkLst>
        </pc:spChg>
        <pc:spChg chg="mod">
          <ac:chgData name="Helena" userId="8ac8855c-4e0e-44ec-b242-4f56ba3c791e" providerId="ADAL" clId="{8494AA09-B234-4946-BA8B-5800A9FEBDFB}" dt="2024-09-10T08:18:30.314" v="2202" actId="14100"/>
          <ac:spMkLst>
            <pc:docMk/>
            <pc:sldMk cId="1461400014" sldId="264"/>
            <ac:spMk id="11" creationId="{B3E7D415-F789-40A2-B235-E95A0A59BE3C}"/>
          </ac:spMkLst>
        </pc:spChg>
        <pc:spChg chg="mod">
          <ac:chgData name="Helena" userId="8ac8855c-4e0e-44ec-b242-4f56ba3c791e" providerId="ADAL" clId="{8494AA09-B234-4946-BA8B-5800A9FEBDFB}" dt="2024-09-09T12:04:29.482" v="1771" actId="113"/>
          <ac:spMkLst>
            <pc:docMk/>
            <pc:sldMk cId="1461400014" sldId="264"/>
            <ac:spMk id="13" creationId="{217D157D-91EF-418E-9BB2-7A3D7E3B070C}"/>
          </ac:spMkLst>
        </pc:spChg>
        <pc:picChg chg="del">
          <ac:chgData name="Helena" userId="8ac8855c-4e0e-44ec-b242-4f56ba3c791e" providerId="ADAL" clId="{8494AA09-B234-4946-BA8B-5800A9FEBDFB}" dt="2024-09-09T11:36:27.666" v="817" actId="478"/>
          <ac:picMkLst>
            <pc:docMk/>
            <pc:sldMk cId="1461400014" sldId="264"/>
            <ac:picMk id="3" creationId="{119E6A8C-1611-4049-B003-AEF1E96CEB1E}"/>
          </ac:picMkLst>
        </pc:picChg>
      </pc:sldChg>
      <pc:sldChg chg="addSp delSp modSp mod">
        <pc:chgData name="Helena" userId="8ac8855c-4e0e-44ec-b242-4f56ba3c791e" providerId="ADAL" clId="{8494AA09-B234-4946-BA8B-5800A9FEBDFB}" dt="2024-09-23T11:37:25.756" v="8825" actId="115"/>
        <pc:sldMkLst>
          <pc:docMk/>
          <pc:sldMk cId="493791013" sldId="265"/>
        </pc:sldMkLst>
        <pc:spChg chg="mod">
          <ac:chgData name="Helena" userId="8ac8855c-4e0e-44ec-b242-4f56ba3c791e" providerId="ADAL" clId="{8494AA09-B234-4946-BA8B-5800A9FEBDFB}" dt="2024-09-23T11:37:25.756" v="8825" actId="115"/>
          <ac:spMkLst>
            <pc:docMk/>
            <pc:sldMk cId="493791013" sldId="265"/>
            <ac:spMk id="6" creationId="{A5A29A1F-AA48-4914-BEA8-EA2AA88A4B1D}"/>
          </ac:spMkLst>
        </pc:spChg>
        <pc:spChg chg="mod">
          <ac:chgData name="Helena" userId="8ac8855c-4e0e-44ec-b242-4f56ba3c791e" providerId="ADAL" clId="{8494AA09-B234-4946-BA8B-5800A9FEBDFB}" dt="2024-09-23T10:08:54.665" v="7556" actId="27636"/>
          <ac:spMkLst>
            <pc:docMk/>
            <pc:sldMk cId="493791013" sldId="265"/>
            <ac:spMk id="11" creationId="{426A6329-F9AB-424C-8AEB-35B0C8CE7476}"/>
          </ac:spMkLst>
        </pc:spChg>
        <pc:picChg chg="del mod">
          <ac:chgData name="Helena" userId="8ac8855c-4e0e-44ec-b242-4f56ba3c791e" providerId="ADAL" clId="{8494AA09-B234-4946-BA8B-5800A9FEBDFB}" dt="2024-09-23T10:10:05.305" v="7558" actId="478"/>
          <ac:picMkLst>
            <pc:docMk/>
            <pc:sldMk cId="493791013" sldId="265"/>
            <ac:picMk id="4" creationId="{8CBF2166-9DFE-4DDD-9C65-1C7C8864E61F}"/>
          </ac:picMkLst>
        </pc:picChg>
        <pc:picChg chg="add mod">
          <ac:chgData name="Helena" userId="8ac8855c-4e0e-44ec-b242-4f56ba3c791e" providerId="ADAL" clId="{8494AA09-B234-4946-BA8B-5800A9FEBDFB}" dt="2024-09-23T10:10:15.848" v="7561" actId="14100"/>
          <ac:picMkLst>
            <pc:docMk/>
            <pc:sldMk cId="493791013" sldId="265"/>
            <ac:picMk id="7" creationId="{2720D01F-F4AD-4393-A35E-DD2E1AF6C1D2}"/>
          </ac:picMkLst>
        </pc:picChg>
      </pc:sldChg>
      <pc:sldChg chg="addSp delSp modSp mod">
        <pc:chgData name="Helena" userId="8ac8855c-4e0e-44ec-b242-4f56ba3c791e" providerId="ADAL" clId="{8494AA09-B234-4946-BA8B-5800A9FEBDFB}" dt="2024-09-23T07:48:13.087" v="4528" actId="27636"/>
        <pc:sldMkLst>
          <pc:docMk/>
          <pc:sldMk cId="1084421202" sldId="272"/>
        </pc:sldMkLst>
        <pc:spChg chg="mod">
          <ac:chgData name="Helena" userId="8ac8855c-4e0e-44ec-b242-4f56ba3c791e" providerId="ADAL" clId="{8494AA09-B234-4946-BA8B-5800A9FEBDFB}" dt="2024-09-10T09:08:54.371" v="3635" actId="20577"/>
          <ac:spMkLst>
            <pc:docMk/>
            <pc:sldMk cId="1084421202" sldId="272"/>
            <ac:spMk id="9" creationId="{333DD535-BEC4-44BC-A1E9-3D5CEA61D10A}"/>
          </ac:spMkLst>
        </pc:spChg>
        <pc:spChg chg="del mod">
          <ac:chgData name="Helena" userId="8ac8855c-4e0e-44ec-b242-4f56ba3c791e" providerId="ADAL" clId="{8494AA09-B234-4946-BA8B-5800A9FEBDFB}" dt="2024-09-23T07:45:06.823" v="4430" actId="931"/>
          <ac:spMkLst>
            <pc:docMk/>
            <pc:sldMk cId="1084421202" sldId="272"/>
            <ac:spMk id="11" creationId="{B3E7D415-F789-40A2-B235-E95A0A59BE3C}"/>
          </ac:spMkLst>
        </pc:spChg>
        <pc:spChg chg="mod">
          <ac:chgData name="Helena" userId="8ac8855c-4e0e-44ec-b242-4f56ba3c791e" providerId="ADAL" clId="{8494AA09-B234-4946-BA8B-5800A9FEBDFB}" dt="2024-09-23T07:48:13.087" v="4528" actId="27636"/>
          <ac:spMkLst>
            <pc:docMk/>
            <pc:sldMk cId="1084421202" sldId="272"/>
            <ac:spMk id="13" creationId="{217D157D-91EF-418E-9BB2-7A3D7E3B070C}"/>
          </ac:spMkLst>
        </pc:spChg>
        <pc:picChg chg="add mod">
          <ac:chgData name="Helena" userId="8ac8855c-4e0e-44ec-b242-4f56ba3c791e" providerId="ADAL" clId="{8494AA09-B234-4946-BA8B-5800A9FEBDFB}" dt="2024-09-10T09:14:17.786" v="3941" actId="14100"/>
          <ac:picMkLst>
            <pc:docMk/>
            <pc:sldMk cId="1084421202" sldId="272"/>
            <ac:picMk id="3" creationId="{4F91E31A-C863-4280-854C-60C328F7DC22}"/>
          </ac:picMkLst>
        </pc:picChg>
        <pc:picChg chg="add mod">
          <ac:chgData name="Helena" userId="8ac8855c-4e0e-44ec-b242-4f56ba3c791e" providerId="ADAL" clId="{8494AA09-B234-4946-BA8B-5800A9FEBDFB}" dt="2024-09-23T07:45:23.014" v="4435" actId="1076"/>
          <ac:picMkLst>
            <pc:docMk/>
            <pc:sldMk cId="1084421202" sldId="272"/>
            <ac:picMk id="4" creationId="{23D04C5D-C982-4349-BED4-A844C44AA0AF}"/>
          </ac:picMkLst>
        </pc:picChg>
        <pc:picChg chg="mod">
          <ac:chgData name="Helena" userId="8ac8855c-4e0e-44ec-b242-4f56ba3c791e" providerId="ADAL" clId="{8494AA09-B234-4946-BA8B-5800A9FEBDFB}" dt="2024-09-23T07:47:05.233" v="4526" actId="1076"/>
          <ac:picMkLst>
            <pc:docMk/>
            <pc:sldMk cId="1084421202" sldId="272"/>
            <ac:picMk id="14" creationId="{F3A4B768-70D3-4237-B093-4A78E6219001}"/>
          </ac:picMkLst>
        </pc:picChg>
      </pc:sldChg>
      <pc:sldChg chg="modSp mod">
        <pc:chgData name="Helena" userId="8ac8855c-4e0e-44ec-b242-4f56ba3c791e" providerId="ADAL" clId="{8494AA09-B234-4946-BA8B-5800A9FEBDFB}" dt="2024-09-23T09:00:51.921" v="6209" actId="20577"/>
        <pc:sldMkLst>
          <pc:docMk/>
          <pc:sldMk cId="3959727455" sldId="273"/>
        </pc:sldMkLst>
        <pc:spChg chg="mod">
          <ac:chgData name="Helena" userId="8ac8855c-4e0e-44ec-b242-4f56ba3c791e" providerId="ADAL" clId="{8494AA09-B234-4946-BA8B-5800A9FEBDFB}" dt="2024-09-23T09:00:51.921" v="6209" actId="20577"/>
          <ac:spMkLst>
            <pc:docMk/>
            <pc:sldMk cId="3959727455" sldId="273"/>
            <ac:spMk id="14" creationId="{9F32186E-5A08-4375-B0BD-0C87E62A8DFA}"/>
          </ac:spMkLst>
        </pc:spChg>
        <pc:spChg chg="mod">
          <ac:chgData name="Helena" userId="8ac8855c-4e0e-44ec-b242-4f56ba3c791e" providerId="ADAL" clId="{8494AA09-B234-4946-BA8B-5800A9FEBDFB}" dt="2024-09-23T08:41:51.191" v="5609" actId="6549"/>
          <ac:spMkLst>
            <pc:docMk/>
            <pc:sldMk cId="3959727455" sldId="273"/>
            <ac:spMk id="15" creationId="{C67B9D38-D88C-43B4-9B9F-29AB14747A49}"/>
          </ac:spMkLst>
        </pc:spChg>
        <pc:spChg chg="mod">
          <ac:chgData name="Helena" userId="8ac8855c-4e0e-44ec-b242-4f56ba3c791e" providerId="ADAL" clId="{8494AA09-B234-4946-BA8B-5800A9FEBDFB}" dt="2024-09-23T08:33:35.857" v="5005" actId="20577"/>
          <ac:spMkLst>
            <pc:docMk/>
            <pc:sldMk cId="3959727455" sldId="273"/>
            <ac:spMk id="17" creationId="{E3EB44EC-C4DB-45B3-B140-89D74BD24ABC}"/>
          </ac:spMkLst>
        </pc:spChg>
      </pc:sldChg>
      <pc:sldChg chg="addSp delSp modSp mod">
        <pc:chgData name="Helena" userId="8ac8855c-4e0e-44ec-b242-4f56ba3c791e" providerId="ADAL" clId="{8494AA09-B234-4946-BA8B-5800A9FEBDFB}" dt="2024-09-23T11:41:12.753" v="8852" actId="1076"/>
        <pc:sldMkLst>
          <pc:docMk/>
          <pc:sldMk cId="4092707784" sldId="275"/>
        </pc:sldMkLst>
        <pc:spChg chg="add del">
          <ac:chgData name="Helena" userId="8ac8855c-4e0e-44ec-b242-4f56ba3c791e" providerId="ADAL" clId="{8494AA09-B234-4946-BA8B-5800A9FEBDFB}" dt="2024-09-23T11:38:54.141" v="8832"/>
          <ac:spMkLst>
            <pc:docMk/>
            <pc:sldMk cId="4092707784" sldId="275"/>
            <ac:spMk id="2" creationId="{7E50C696-2B2E-4C7E-B188-A416B4EA1656}"/>
          </ac:spMkLst>
        </pc:spChg>
        <pc:spChg chg="mod">
          <ac:chgData name="Helena" userId="8ac8855c-4e0e-44ec-b242-4f56ba3c791e" providerId="ADAL" clId="{8494AA09-B234-4946-BA8B-5800A9FEBDFB}" dt="2024-09-23T11:41:10.577" v="8851" actId="14100"/>
          <ac:spMkLst>
            <pc:docMk/>
            <pc:sldMk cId="4092707784" sldId="275"/>
            <ac:spMk id="6" creationId="{A5A29A1F-AA48-4914-BEA8-EA2AA88A4B1D}"/>
          </ac:spMkLst>
        </pc:spChg>
        <pc:spChg chg="mod">
          <ac:chgData name="Helena" userId="8ac8855c-4e0e-44ec-b242-4f56ba3c791e" providerId="ADAL" clId="{8494AA09-B234-4946-BA8B-5800A9FEBDFB}" dt="2024-09-23T10:19:26.977" v="7824" actId="27636"/>
          <ac:spMkLst>
            <pc:docMk/>
            <pc:sldMk cId="4092707784" sldId="275"/>
            <ac:spMk id="11" creationId="{426A6329-F9AB-424C-8AEB-35B0C8CE7476}"/>
          </ac:spMkLst>
        </pc:spChg>
        <pc:picChg chg="add mod">
          <ac:chgData name="Helena" userId="8ac8855c-4e0e-44ec-b242-4f56ba3c791e" providerId="ADAL" clId="{8494AA09-B234-4946-BA8B-5800A9FEBDFB}" dt="2024-09-23T11:41:12.753" v="8852" actId="1076"/>
          <ac:picMkLst>
            <pc:docMk/>
            <pc:sldMk cId="4092707784" sldId="275"/>
            <ac:picMk id="7" creationId="{551198F8-9EFD-4FDF-90D1-F038444AC99A}"/>
          </ac:picMkLst>
        </pc:picChg>
      </pc:sldChg>
      <pc:sldChg chg="addSp delSp modSp mod">
        <pc:chgData name="Helena" userId="8ac8855c-4e0e-44ec-b242-4f56ba3c791e" providerId="ADAL" clId="{8494AA09-B234-4946-BA8B-5800A9FEBDFB}" dt="2024-09-10T08:18:43.208" v="2203" actId="113"/>
        <pc:sldMkLst>
          <pc:docMk/>
          <pc:sldMk cId="1942722094" sldId="279"/>
        </pc:sldMkLst>
        <pc:spChg chg="mod">
          <ac:chgData name="Helena" userId="8ac8855c-4e0e-44ec-b242-4f56ba3c791e" providerId="ADAL" clId="{8494AA09-B234-4946-BA8B-5800A9FEBDFB}" dt="2024-09-09T11:38:23.130" v="865" actId="20577"/>
          <ac:spMkLst>
            <pc:docMk/>
            <pc:sldMk cId="1942722094" sldId="279"/>
            <ac:spMk id="9" creationId="{333DD535-BEC4-44BC-A1E9-3D5CEA61D10A}"/>
          </ac:spMkLst>
        </pc:spChg>
        <pc:spChg chg="del mod">
          <ac:chgData name="Helena" userId="8ac8855c-4e0e-44ec-b242-4f56ba3c791e" providerId="ADAL" clId="{8494AA09-B234-4946-BA8B-5800A9FEBDFB}" dt="2024-09-09T11:47:53.271" v="905"/>
          <ac:spMkLst>
            <pc:docMk/>
            <pc:sldMk cId="1942722094" sldId="279"/>
            <ac:spMk id="11" creationId="{B3E7D415-F789-40A2-B235-E95A0A59BE3C}"/>
          </ac:spMkLst>
        </pc:spChg>
        <pc:spChg chg="mod">
          <ac:chgData name="Helena" userId="8ac8855c-4e0e-44ec-b242-4f56ba3c791e" providerId="ADAL" clId="{8494AA09-B234-4946-BA8B-5800A9FEBDFB}" dt="2024-09-10T08:18:43.208" v="2203" actId="113"/>
          <ac:spMkLst>
            <pc:docMk/>
            <pc:sldMk cId="1942722094" sldId="279"/>
            <ac:spMk id="13" creationId="{217D157D-91EF-418E-9BB2-7A3D7E3B070C}"/>
          </ac:spMkLst>
        </pc:spChg>
        <pc:picChg chg="add mod">
          <ac:chgData name="Helena" userId="8ac8855c-4e0e-44ec-b242-4f56ba3c791e" providerId="ADAL" clId="{8494AA09-B234-4946-BA8B-5800A9FEBDFB}" dt="2024-09-09T12:12:30.538" v="1992" actId="1076"/>
          <ac:picMkLst>
            <pc:docMk/>
            <pc:sldMk cId="1942722094" sldId="279"/>
            <ac:picMk id="3" creationId="{BA24BA62-0B8A-46BC-96CF-5985267D601C}"/>
          </ac:picMkLst>
        </pc:picChg>
      </pc:sldChg>
      <pc:sldChg chg="addSp delSp modSp mod">
        <pc:chgData name="Helena" userId="8ac8855c-4e0e-44ec-b242-4f56ba3c791e" providerId="ADAL" clId="{8494AA09-B234-4946-BA8B-5800A9FEBDFB}" dt="2024-09-10T08:43:32.020" v="2987" actId="313"/>
        <pc:sldMkLst>
          <pc:docMk/>
          <pc:sldMk cId="3521568841" sldId="280"/>
        </pc:sldMkLst>
        <pc:spChg chg="mod">
          <ac:chgData name="Helena" userId="8ac8855c-4e0e-44ec-b242-4f56ba3c791e" providerId="ADAL" clId="{8494AA09-B234-4946-BA8B-5800A9FEBDFB}" dt="2024-09-10T08:34:45.338" v="2731" actId="20577"/>
          <ac:spMkLst>
            <pc:docMk/>
            <pc:sldMk cId="3521568841" sldId="280"/>
            <ac:spMk id="9" creationId="{333DD535-BEC4-44BC-A1E9-3D5CEA61D10A}"/>
          </ac:spMkLst>
        </pc:spChg>
        <pc:spChg chg="del mod">
          <ac:chgData name="Helena" userId="8ac8855c-4e0e-44ec-b242-4f56ba3c791e" providerId="ADAL" clId="{8494AA09-B234-4946-BA8B-5800A9FEBDFB}" dt="2024-09-10T08:38:01.771" v="2745" actId="1032"/>
          <ac:spMkLst>
            <pc:docMk/>
            <pc:sldMk cId="3521568841" sldId="280"/>
            <ac:spMk id="11" creationId="{B3E7D415-F789-40A2-B235-E95A0A59BE3C}"/>
          </ac:spMkLst>
        </pc:spChg>
        <pc:spChg chg="mod">
          <ac:chgData name="Helena" userId="8ac8855c-4e0e-44ec-b242-4f56ba3c791e" providerId="ADAL" clId="{8494AA09-B234-4946-BA8B-5800A9FEBDFB}" dt="2024-09-10T08:37:30.522" v="2743" actId="6549"/>
          <ac:spMkLst>
            <pc:docMk/>
            <pc:sldMk cId="3521568841" sldId="280"/>
            <ac:spMk id="13" creationId="{217D157D-91EF-418E-9BB2-7A3D7E3B070C}"/>
          </ac:spMkLst>
        </pc:spChg>
        <pc:spChg chg="add del mod">
          <ac:chgData name="Helena" userId="8ac8855c-4e0e-44ec-b242-4f56ba3c791e" providerId="ADAL" clId="{8494AA09-B234-4946-BA8B-5800A9FEBDFB}" dt="2024-09-10T08:37:22.022" v="2742" actId="22"/>
          <ac:spMkLst>
            <pc:docMk/>
            <pc:sldMk cId="3521568841" sldId="280"/>
            <ac:spMk id="15" creationId="{50F0DC36-9A9A-487D-9713-6DE6D583AA71}"/>
          </ac:spMkLst>
        </pc:spChg>
        <pc:graphicFrameChg chg="add mod modGraphic">
          <ac:chgData name="Helena" userId="8ac8855c-4e0e-44ec-b242-4f56ba3c791e" providerId="ADAL" clId="{8494AA09-B234-4946-BA8B-5800A9FEBDFB}" dt="2024-09-10T08:43:32.020" v="2987" actId="313"/>
          <ac:graphicFrameMkLst>
            <pc:docMk/>
            <pc:sldMk cId="3521568841" sldId="280"/>
            <ac:graphicFrameMk id="3" creationId="{4DEEB46A-61E7-47A4-A7BD-2B3FCC6357DF}"/>
          </ac:graphicFrameMkLst>
        </pc:graphicFrameChg>
      </pc:sldChg>
      <pc:sldChg chg="addSp delSp modSp mod">
        <pc:chgData name="Helena" userId="8ac8855c-4e0e-44ec-b242-4f56ba3c791e" providerId="ADAL" clId="{8494AA09-B234-4946-BA8B-5800A9FEBDFB}" dt="2024-09-10T09:22:13.765" v="3966" actId="20577"/>
        <pc:sldMkLst>
          <pc:docMk/>
          <pc:sldMk cId="104809045" sldId="281"/>
        </pc:sldMkLst>
        <pc:spChg chg="add del mod">
          <ac:chgData name="Helena" userId="8ac8855c-4e0e-44ec-b242-4f56ba3c791e" providerId="ADAL" clId="{8494AA09-B234-4946-BA8B-5800A9FEBDFB}" dt="2024-09-10T08:59:05.818" v="3222" actId="11529"/>
          <ac:spMkLst>
            <pc:docMk/>
            <pc:sldMk cId="104809045" sldId="281"/>
            <ac:spMk id="2" creationId="{B62F40E2-EE56-4710-A87A-3D256EB54D9F}"/>
          </ac:spMkLst>
        </pc:spChg>
        <pc:spChg chg="add del mod">
          <ac:chgData name="Helena" userId="8ac8855c-4e0e-44ec-b242-4f56ba3c791e" providerId="ADAL" clId="{8494AA09-B234-4946-BA8B-5800A9FEBDFB}" dt="2024-09-10T09:03:29.422" v="3381" actId="478"/>
          <ac:spMkLst>
            <pc:docMk/>
            <pc:sldMk cId="104809045" sldId="281"/>
            <ac:spMk id="4" creationId="{7ADD997C-5AFE-4823-964C-515D911B2CC4}"/>
          </ac:spMkLst>
        </pc:spChg>
        <pc:spChg chg="add del mod">
          <ac:chgData name="Helena" userId="8ac8855c-4e0e-44ec-b242-4f56ba3c791e" providerId="ADAL" clId="{8494AA09-B234-4946-BA8B-5800A9FEBDFB}" dt="2024-09-10T09:03:30.811" v="3382" actId="478"/>
          <ac:spMkLst>
            <pc:docMk/>
            <pc:sldMk cId="104809045" sldId="281"/>
            <ac:spMk id="8" creationId="{FB4AD172-3C45-4ACE-9C46-54B5EB7357F0}"/>
          </ac:spMkLst>
        </pc:spChg>
        <pc:spChg chg="mod">
          <ac:chgData name="Helena" userId="8ac8855c-4e0e-44ec-b242-4f56ba3c791e" providerId="ADAL" clId="{8494AA09-B234-4946-BA8B-5800A9FEBDFB}" dt="2024-09-10T08:50:06.909" v="3011" actId="20577"/>
          <ac:spMkLst>
            <pc:docMk/>
            <pc:sldMk cId="104809045" sldId="281"/>
            <ac:spMk id="9" creationId="{333DD535-BEC4-44BC-A1E9-3D5CEA61D10A}"/>
          </ac:spMkLst>
        </pc:spChg>
        <pc:spChg chg="mod">
          <ac:chgData name="Helena" userId="8ac8855c-4e0e-44ec-b242-4f56ba3c791e" providerId="ADAL" clId="{8494AA09-B234-4946-BA8B-5800A9FEBDFB}" dt="2024-09-10T09:06:06.426" v="3463" actId="14100"/>
          <ac:spMkLst>
            <pc:docMk/>
            <pc:sldMk cId="104809045" sldId="281"/>
            <ac:spMk id="11" creationId="{B3E7D415-F789-40A2-B235-E95A0A59BE3C}"/>
          </ac:spMkLst>
        </pc:spChg>
        <pc:spChg chg="mod">
          <ac:chgData name="Helena" userId="8ac8855c-4e0e-44ec-b242-4f56ba3c791e" providerId="ADAL" clId="{8494AA09-B234-4946-BA8B-5800A9FEBDFB}" dt="2024-09-10T09:22:13.765" v="3966" actId="20577"/>
          <ac:spMkLst>
            <pc:docMk/>
            <pc:sldMk cId="104809045" sldId="281"/>
            <ac:spMk id="13" creationId="{217D157D-91EF-418E-9BB2-7A3D7E3B070C}"/>
          </ac:spMkLst>
        </pc:spChg>
        <pc:grpChg chg="mod">
          <ac:chgData name="Helena" userId="8ac8855c-4e0e-44ec-b242-4f56ba3c791e" providerId="ADAL" clId="{8494AA09-B234-4946-BA8B-5800A9FEBDFB}" dt="2024-09-10T09:07:49.931" v="3535" actId="1076"/>
          <ac:grpSpMkLst>
            <pc:docMk/>
            <pc:sldMk cId="104809045" sldId="281"/>
            <ac:grpSpMk id="5" creationId="{FDEC2CE5-A50E-2E92-3E6A-692598B455F9}"/>
          </ac:grpSpMkLst>
        </pc:grpChg>
        <pc:picChg chg="del">
          <ac:chgData name="Helena" userId="8ac8855c-4e0e-44ec-b242-4f56ba3c791e" providerId="ADAL" clId="{8494AA09-B234-4946-BA8B-5800A9FEBDFB}" dt="2024-09-10T08:50:16.635" v="3012" actId="478"/>
          <ac:picMkLst>
            <pc:docMk/>
            <pc:sldMk cId="104809045" sldId="281"/>
            <ac:picMk id="3" creationId="{A1B417CC-7BA4-4875-BF95-37EE35505526}"/>
          </ac:picMkLst>
        </pc:picChg>
        <pc:picChg chg="del">
          <ac:chgData name="Helena" userId="8ac8855c-4e0e-44ec-b242-4f56ba3c791e" providerId="ADAL" clId="{8494AA09-B234-4946-BA8B-5800A9FEBDFB}" dt="2024-09-10T08:50:18.223" v="3013" actId="478"/>
          <ac:picMkLst>
            <pc:docMk/>
            <pc:sldMk cId="104809045" sldId="281"/>
            <ac:picMk id="10" creationId="{F9D6DA56-8604-4FB0-9350-16E2A224E67F}"/>
          </ac:picMkLst>
        </pc:picChg>
        <pc:picChg chg="mod">
          <ac:chgData name="Helena" userId="8ac8855c-4e0e-44ec-b242-4f56ba3c791e" providerId="ADAL" clId="{8494AA09-B234-4946-BA8B-5800A9FEBDFB}" dt="2024-09-10T08:59:03.604" v="3218" actId="1076"/>
          <ac:picMkLst>
            <pc:docMk/>
            <pc:sldMk cId="104809045" sldId="281"/>
            <ac:picMk id="14" creationId="{F3A4B768-70D3-4237-B093-4A78E6219001}"/>
          </ac:picMkLst>
        </pc:picChg>
      </pc:sldChg>
      <pc:sldChg chg="addSp delSp modSp mod">
        <pc:chgData name="Helena" userId="8ac8855c-4e0e-44ec-b242-4f56ba3c791e" providerId="ADAL" clId="{8494AA09-B234-4946-BA8B-5800A9FEBDFB}" dt="2024-09-23T07:55:47.487" v="4907" actId="20577"/>
        <pc:sldMkLst>
          <pc:docMk/>
          <pc:sldMk cId="3782674068" sldId="282"/>
        </pc:sldMkLst>
        <pc:spChg chg="mod">
          <ac:chgData name="Helena" userId="8ac8855c-4e0e-44ec-b242-4f56ba3c791e" providerId="ADAL" clId="{8494AA09-B234-4946-BA8B-5800A9FEBDFB}" dt="2024-09-23T07:49:41.330" v="4621" actId="27636"/>
          <ac:spMkLst>
            <pc:docMk/>
            <pc:sldMk cId="3782674068" sldId="282"/>
            <ac:spMk id="9" creationId="{333DD535-BEC4-44BC-A1E9-3D5CEA61D10A}"/>
          </ac:spMkLst>
        </pc:spChg>
        <pc:spChg chg="mod">
          <ac:chgData name="Helena" userId="8ac8855c-4e0e-44ec-b242-4f56ba3c791e" providerId="ADAL" clId="{8494AA09-B234-4946-BA8B-5800A9FEBDFB}" dt="2024-09-23T07:55:47.487" v="4907" actId="20577"/>
          <ac:spMkLst>
            <pc:docMk/>
            <pc:sldMk cId="3782674068" sldId="282"/>
            <ac:spMk id="11" creationId="{B3E7D415-F789-40A2-B235-E95A0A59BE3C}"/>
          </ac:spMkLst>
        </pc:spChg>
        <pc:picChg chg="add del mod">
          <ac:chgData name="Helena" userId="8ac8855c-4e0e-44ec-b242-4f56ba3c791e" providerId="ADAL" clId="{8494AA09-B234-4946-BA8B-5800A9FEBDFB}" dt="2024-09-23T07:52:45.830" v="4786" actId="22"/>
          <ac:picMkLst>
            <pc:docMk/>
            <pc:sldMk cId="3782674068" sldId="282"/>
            <ac:picMk id="3" creationId="{65430891-E861-4A49-B2F4-D01EB5FCDA47}"/>
          </ac:picMkLst>
        </pc:picChg>
        <pc:picChg chg="del">
          <ac:chgData name="Helena" userId="8ac8855c-4e0e-44ec-b242-4f56ba3c791e" providerId="ADAL" clId="{8494AA09-B234-4946-BA8B-5800A9FEBDFB}" dt="2024-09-23T07:48:34.607" v="4566" actId="478"/>
          <ac:picMkLst>
            <pc:docMk/>
            <pc:sldMk cId="3782674068" sldId="282"/>
            <ac:picMk id="10" creationId="{C0BE4CD1-C7E6-47C2-9A17-56F11C34D8CE}"/>
          </ac:picMkLst>
        </pc:picChg>
      </pc:sldChg>
      <pc:sldChg chg="del">
        <pc:chgData name="Helena" userId="8ac8855c-4e0e-44ec-b242-4f56ba3c791e" providerId="ADAL" clId="{8494AA09-B234-4946-BA8B-5800A9FEBDFB}" dt="2024-09-23T11:41:24.368" v="8853" actId="2696"/>
        <pc:sldMkLst>
          <pc:docMk/>
          <pc:sldMk cId="398669724" sldId="283"/>
        </pc:sldMkLst>
      </pc:sldChg>
      <pc:sldChg chg="del">
        <pc:chgData name="Helena" userId="8ac8855c-4e0e-44ec-b242-4f56ba3c791e" providerId="ADAL" clId="{8494AA09-B234-4946-BA8B-5800A9FEBDFB}" dt="2024-09-23T11:41:44.895" v="8854" actId="2696"/>
        <pc:sldMkLst>
          <pc:docMk/>
          <pc:sldMk cId="3390559930" sldId="284"/>
        </pc:sldMkLst>
      </pc:sldChg>
      <pc:sldChg chg="del">
        <pc:chgData name="Helena" userId="8ac8855c-4e0e-44ec-b242-4f56ba3c791e" providerId="ADAL" clId="{8494AA09-B234-4946-BA8B-5800A9FEBDFB}" dt="2024-09-23T11:41:47.057" v="8855" actId="2696"/>
        <pc:sldMkLst>
          <pc:docMk/>
          <pc:sldMk cId="2146182818" sldId="285"/>
        </pc:sldMkLst>
      </pc:sldChg>
      <pc:sldChg chg="del">
        <pc:chgData name="Helena" userId="8ac8855c-4e0e-44ec-b242-4f56ba3c791e" providerId="ADAL" clId="{8494AA09-B234-4946-BA8B-5800A9FEBDFB}" dt="2024-09-23T11:41:49.289" v="8856" actId="2696"/>
        <pc:sldMkLst>
          <pc:docMk/>
          <pc:sldMk cId="3424595204" sldId="286"/>
        </pc:sldMkLst>
      </pc:sldChg>
      <pc:sldChg chg="del">
        <pc:chgData name="Helena" userId="8ac8855c-4e0e-44ec-b242-4f56ba3c791e" providerId="ADAL" clId="{8494AA09-B234-4946-BA8B-5800A9FEBDFB}" dt="2024-09-23T11:41:52.397" v="8857" actId="2696"/>
        <pc:sldMkLst>
          <pc:docMk/>
          <pc:sldMk cId="2834661119" sldId="287"/>
        </pc:sldMkLst>
      </pc:sldChg>
      <pc:sldChg chg="del">
        <pc:chgData name="Helena" userId="8ac8855c-4e0e-44ec-b242-4f56ba3c791e" providerId="ADAL" clId="{8494AA09-B234-4946-BA8B-5800A9FEBDFB}" dt="2024-09-23T11:41:55.459" v="8858" actId="2696"/>
        <pc:sldMkLst>
          <pc:docMk/>
          <pc:sldMk cId="909586740" sldId="288"/>
        </pc:sldMkLst>
      </pc:sldChg>
      <pc:sldChg chg="addSp delSp modSp add mod">
        <pc:chgData name="Helena" userId="8ac8855c-4e0e-44ec-b242-4f56ba3c791e" providerId="ADAL" clId="{8494AA09-B234-4946-BA8B-5800A9FEBDFB}" dt="2024-09-09T12:04:13.228" v="1770" actId="20577"/>
        <pc:sldMkLst>
          <pc:docMk/>
          <pc:sldMk cId="1900587697" sldId="289"/>
        </pc:sldMkLst>
        <pc:spChg chg="mod">
          <ac:chgData name="Helena" userId="8ac8855c-4e0e-44ec-b242-4f56ba3c791e" providerId="ADAL" clId="{8494AA09-B234-4946-BA8B-5800A9FEBDFB}" dt="2024-09-09T11:51:35.066" v="984" actId="20577"/>
          <ac:spMkLst>
            <pc:docMk/>
            <pc:sldMk cId="1900587697" sldId="289"/>
            <ac:spMk id="9" creationId="{333DD535-BEC4-44BC-A1E9-3D5CEA61D10A}"/>
          </ac:spMkLst>
        </pc:spChg>
        <pc:spChg chg="del mod">
          <ac:chgData name="Helena" userId="8ac8855c-4e0e-44ec-b242-4f56ba3c791e" providerId="ADAL" clId="{8494AA09-B234-4946-BA8B-5800A9FEBDFB}" dt="2024-09-09T12:00:44.367" v="1480"/>
          <ac:spMkLst>
            <pc:docMk/>
            <pc:sldMk cId="1900587697" sldId="289"/>
            <ac:spMk id="11" creationId="{B3E7D415-F789-40A2-B235-E95A0A59BE3C}"/>
          </ac:spMkLst>
        </pc:spChg>
        <pc:spChg chg="mod">
          <ac:chgData name="Helena" userId="8ac8855c-4e0e-44ec-b242-4f56ba3c791e" providerId="ADAL" clId="{8494AA09-B234-4946-BA8B-5800A9FEBDFB}" dt="2024-09-09T12:04:13.228" v="1770" actId="20577"/>
          <ac:spMkLst>
            <pc:docMk/>
            <pc:sldMk cId="1900587697" sldId="289"/>
            <ac:spMk id="13" creationId="{217D157D-91EF-418E-9BB2-7A3D7E3B070C}"/>
          </ac:spMkLst>
        </pc:spChg>
        <pc:picChg chg="add mod">
          <ac:chgData name="Helena" userId="8ac8855c-4e0e-44ec-b242-4f56ba3c791e" providerId="ADAL" clId="{8494AA09-B234-4946-BA8B-5800A9FEBDFB}" dt="2024-09-09T12:00:47.207" v="1481" actId="1076"/>
          <ac:picMkLst>
            <pc:docMk/>
            <pc:sldMk cId="1900587697" sldId="289"/>
            <ac:picMk id="10" creationId="{36DC56DC-D8C7-4F41-A77A-13745EA5E24F}"/>
          </ac:picMkLst>
        </pc:picChg>
        <pc:picChg chg="mod">
          <ac:chgData name="Helena" userId="8ac8855c-4e0e-44ec-b242-4f56ba3c791e" providerId="ADAL" clId="{8494AA09-B234-4946-BA8B-5800A9FEBDFB}" dt="2024-09-09T12:00:47.927" v="1482" actId="1076"/>
          <ac:picMkLst>
            <pc:docMk/>
            <pc:sldMk cId="1900587697" sldId="289"/>
            <ac:picMk id="14" creationId="{F3A4B768-70D3-4237-B093-4A78E6219001}"/>
          </ac:picMkLst>
        </pc:picChg>
      </pc:sldChg>
      <pc:sldChg chg="modSp add mod">
        <pc:chgData name="Helena" userId="8ac8855c-4e0e-44ec-b242-4f56ba3c791e" providerId="ADAL" clId="{8494AA09-B234-4946-BA8B-5800A9FEBDFB}" dt="2024-09-10T08:34:31.030" v="2695" actId="27636"/>
        <pc:sldMkLst>
          <pc:docMk/>
          <pc:sldMk cId="2459402902" sldId="290"/>
        </pc:sldMkLst>
        <pc:spChg chg="mod">
          <ac:chgData name="Helena" userId="8ac8855c-4e0e-44ec-b242-4f56ba3c791e" providerId="ADAL" clId="{8494AA09-B234-4946-BA8B-5800A9FEBDFB}" dt="2024-09-10T08:34:31.030" v="2695" actId="27636"/>
          <ac:spMkLst>
            <pc:docMk/>
            <pc:sldMk cId="2459402902" sldId="290"/>
            <ac:spMk id="9" creationId="{333DD535-BEC4-44BC-A1E9-3D5CEA61D10A}"/>
          </ac:spMkLst>
        </pc:spChg>
      </pc:sldChg>
      <pc:sldChg chg="new del">
        <pc:chgData name="Helena" userId="8ac8855c-4e0e-44ec-b242-4f56ba3c791e" providerId="ADAL" clId="{8494AA09-B234-4946-BA8B-5800A9FEBDFB}" dt="2024-09-23T08:34:09.659" v="5007" actId="680"/>
        <pc:sldMkLst>
          <pc:docMk/>
          <pc:sldMk cId="1891858260" sldId="291"/>
        </pc:sldMkLst>
      </pc:sldChg>
      <pc:sldChg chg="modSp add mod">
        <pc:chgData name="Helena" userId="8ac8855c-4e0e-44ec-b242-4f56ba3c791e" providerId="ADAL" clId="{8494AA09-B234-4946-BA8B-5800A9FEBDFB}" dt="2024-09-23T09:03:58.138" v="6629" actId="20577"/>
        <pc:sldMkLst>
          <pc:docMk/>
          <pc:sldMk cId="3903863970" sldId="291"/>
        </pc:sldMkLst>
        <pc:spChg chg="mod">
          <ac:chgData name="Helena" userId="8ac8855c-4e0e-44ec-b242-4f56ba3c791e" providerId="ADAL" clId="{8494AA09-B234-4946-BA8B-5800A9FEBDFB}" dt="2024-09-23T09:03:58.138" v="6629" actId="20577"/>
          <ac:spMkLst>
            <pc:docMk/>
            <pc:sldMk cId="3903863970" sldId="291"/>
            <ac:spMk id="14" creationId="{9F32186E-5A08-4375-B0BD-0C87E62A8DFA}"/>
          </ac:spMkLst>
        </pc:spChg>
        <pc:spChg chg="mod">
          <ac:chgData name="Helena" userId="8ac8855c-4e0e-44ec-b242-4f56ba3c791e" providerId="ADAL" clId="{8494AA09-B234-4946-BA8B-5800A9FEBDFB}" dt="2024-09-23T09:00:34.689" v="6198" actId="5793"/>
          <ac:spMkLst>
            <pc:docMk/>
            <pc:sldMk cId="3903863970" sldId="291"/>
            <ac:spMk id="15" creationId="{C67B9D38-D88C-43B4-9B9F-29AB14747A49}"/>
          </ac:spMkLst>
        </pc:spChg>
        <pc:spChg chg="mod">
          <ac:chgData name="Helena" userId="8ac8855c-4e0e-44ec-b242-4f56ba3c791e" providerId="ADAL" clId="{8494AA09-B234-4946-BA8B-5800A9FEBDFB}" dt="2024-09-23T08:43:45.232" v="5798" actId="27636"/>
          <ac:spMkLst>
            <pc:docMk/>
            <pc:sldMk cId="3903863970" sldId="291"/>
            <ac:spMk id="17" creationId="{E3EB44EC-C4DB-45B3-B140-89D74BD24ABC}"/>
          </ac:spMkLst>
        </pc:spChg>
      </pc:sldChg>
      <pc:sldChg chg="modSp add mod">
        <pc:chgData name="Helena" userId="8ac8855c-4e0e-44ec-b242-4f56ba3c791e" providerId="ADAL" clId="{8494AA09-B234-4946-BA8B-5800A9FEBDFB}" dt="2024-09-23T09:24:31.834" v="7517" actId="20577"/>
        <pc:sldMkLst>
          <pc:docMk/>
          <pc:sldMk cId="4125742526" sldId="292"/>
        </pc:sldMkLst>
        <pc:spChg chg="mod">
          <ac:chgData name="Helena" userId="8ac8855c-4e0e-44ec-b242-4f56ba3c791e" providerId="ADAL" clId="{8494AA09-B234-4946-BA8B-5800A9FEBDFB}" dt="2024-09-23T09:07:06.448" v="6681" actId="20577"/>
          <ac:spMkLst>
            <pc:docMk/>
            <pc:sldMk cId="4125742526" sldId="292"/>
            <ac:spMk id="9" creationId="{333DD535-BEC4-44BC-A1E9-3D5CEA61D10A}"/>
          </ac:spMkLst>
        </pc:spChg>
        <pc:spChg chg="mod">
          <ac:chgData name="Helena" userId="8ac8855c-4e0e-44ec-b242-4f56ba3c791e" providerId="ADAL" clId="{8494AA09-B234-4946-BA8B-5800A9FEBDFB}" dt="2024-09-23T09:24:31.834" v="7517" actId="20577"/>
          <ac:spMkLst>
            <pc:docMk/>
            <pc:sldMk cId="4125742526" sldId="292"/>
            <ac:spMk id="11" creationId="{B3E7D415-F789-40A2-B235-E95A0A59BE3C}"/>
          </ac:spMkLst>
        </pc:spChg>
      </pc:sldChg>
      <pc:sldChg chg="addSp delSp modSp add mod">
        <pc:chgData name="Helena" userId="8ac8855c-4e0e-44ec-b242-4f56ba3c791e" providerId="ADAL" clId="{8494AA09-B234-4946-BA8B-5800A9FEBDFB}" dt="2024-09-23T10:57:42.437" v="8360" actId="20577"/>
        <pc:sldMkLst>
          <pc:docMk/>
          <pc:sldMk cId="2380561277" sldId="293"/>
        </pc:sldMkLst>
        <pc:spChg chg="add del">
          <ac:chgData name="Helena" userId="8ac8855c-4e0e-44ec-b242-4f56ba3c791e" providerId="ADAL" clId="{8494AA09-B234-4946-BA8B-5800A9FEBDFB}" dt="2024-09-23T10:32:31.056" v="8022"/>
          <ac:spMkLst>
            <pc:docMk/>
            <pc:sldMk cId="2380561277" sldId="293"/>
            <ac:spMk id="2" creationId="{3A44BFC1-19BD-4871-A698-BF6966C8E651}"/>
          </ac:spMkLst>
        </pc:spChg>
        <pc:spChg chg="add del">
          <ac:chgData name="Helena" userId="8ac8855c-4e0e-44ec-b242-4f56ba3c791e" providerId="ADAL" clId="{8494AA09-B234-4946-BA8B-5800A9FEBDFB}" dt="2024-09-23T10:32:49.395" v="8025"/>
          <ac:spMkLst>
            <pc:docMk/>
            <pc:sldMk cId="2380561277" sldId="293"/>
            <ac:spMk id="4" creationId="{C4DAE149-6857-492C-A0F2-727DDE931326}"/>
          </ac:spMkLst>
        </pc:spChg>
        <pc:spChg chg="mod">
          <ac:chgData name="Helena" userId="8ac8855c-4e0e-44ec-b242-4f56ba3c791e" providerId="ADAL" clId="{8494AA09-B234-4946-BA8B-5800A9FEBDFB}" dt="2024-09-23T10:35:47.500" v="8040" actId="255"/>
          <ac:spMkLst>
            <pc:docMk/>
            <pc:sldMk cId="2380561277" sldId="293"/>
            <ac:spMk id="6" creationId="{A5A29A1F-AA48-4914-BEA8-EA2AA88A4B1D}"/>
          </ac:spMkLst>
        </pc:spChg>
        <pc:spChg chg="mod">
          <ac:chgData name="Helena" userId="8ac8855c-4e0e-44ec-b242-4f56ba3c791e" providerId="ADAL" clId="{8494AA09-B234-4946-BA8B-5800A9FEBDFB}" dt="2024-09-23T10:28:19.412" v="8011" actId="20577"/>
          <ac:spMkLst>
            <pc:docMk/>
            <pc:sldMk cId="2380561277" sldId="293"/>
            <ac:spMk id="11" creationId="{426A6329-F9AB-424C-8AEB-35B0C8CE7476}"/>
          </ac:spMkLst>
        </pc:spChg>
        <pc:spChg chg="mod">
          <ac:chgData name="Helena" userId="8ac8855c-4e0e-44ec-b242-4f56ba3c791e" providerId="ADAL" clId="{8494AA09-B234-4946-BA8B-5800A9FEBDFB}" dt="2024-09-23T10:57:42.437" v="8360" actId="20577"/>
          <ac:spMkLst>
            <pc:docMk/>
            <pc:sldMk cId="2380561277" sldId="293"/>
            <ac:spMk id="13" creationId="{420A8B5E-A77E-CFAE-C380-82FDDBEB9C1A}"/>
          </ac:spMkLst>
        </pc:spChg>
        <pc:picChg chg="del">
          <ac:chgData name="Helena" userId="8ac8855c-4e0e-44ec-b242-4f56ba3c791e" providerId="ADAL" clId="{8494AA09-B234-4946-BA8B-5800A9FEBDFB}" dt="2024-09-23T10:20:52.738" v="7938" actId="478"/>
          <ac:picMkLst>
            <pc:docMk/>
            <pc:sldMk cId="2380561277" sldId="293"/>
            <ac:picMk id="7" creationId="{2720D01F-F4AD-4393-A35E-DD2E1AF6C1D2}"/>
          </ac:picMkLst>
        </pc:picChg>
      </pc:sldChg>
      <pc:sldChg chg="modSp add mod">
        <pc:chgData name="Helena" userId="8ac8855c-4e0e-44ec-b242-4f56ba3c791e" providerId="ADAL" clId="{8494AA09-B234-4946-BA8B-5800A9FEBDFB}" dt="2024-09-23T10:38:53.890" v="8236" actId="20577"/>
        <pc:sldMkLst>
          <pc:docMk/>
          <pc:sldMk cId="1617701518" sldId="294"/>
        </pc:sldMkLst>
        <pc:spChg chg="mod">
          <ac:chgData name="Helena" userId="8ac8855c-4e0e-44ec-b242-4f56ba3c791e" providerId="ADAL" clId="{8494AA09-B234-4946-BA8B-5800A9FEBDFB}" dt="2024-09-23T10:38:53.890" v="8236" actId="20577"/>
          <ac:spMkLst>
            <pc:docMk/>
            <pc:sldMk cId="1617701518" sldId="294"/>
            <ac:spMk id="6" creationId="{A5A29A1F-AA48-4914-BEA8-EA2AA88A4B1D}"/>
          </ac:spMkLst>
        </pc:spChg>
      </pc:sldChg>
      <pc:sldChg chg="modSp add del mod ord">
        <pc:chgData name="Helena" userId="8ac8855c-4e0e-44ec-b242-4f56ba3c791e" providerId="ADAL" clId="{8494AA09-B234-4946-BA8B-5800A9FEBDFB}" dt="2024-09-23T11:14:24.961" v="8378" actId="2696"/>
        <pc:sldMkLst>
          <pc:docMk/>
          <pc:sldMk cId="1947773964" sldId="295"/>
        </pc:sldMkLst>
        <pc:spChg chg="mod">
          <ac:chgData name="Helena" userId="8ac8855c-4e0e-44ec-b242-4f56ba3c791e" providerId="ADAL" clId="{8494AA09-B234-4946-BA8B-5800A9FEBDFB}" dt="2024-09-23T10:59:27.219" v="8363"/>
          <ac:spMkLst>
            <pc:docMk/>
            <pc:sldMk cId="1947773964" sldId="295"/>
            <ac:spMk id="6" creationId="{A5A29A1F-AA48-4914-BEA8-EA2AA88A4B1D}"/>
          </ac:spMkLst>
        </pc:spChg>
        <pc:spChg chg="mod">
          <ac:chgData name="Helena" userId="8ac8855c-4e0e-44ec-b242-4f56ba3c791e" providerId="ADAL" clId="{8494AA09-B234-4946-BA8B-5800A9FEBDFB}" dt="2024-09-23T10:39:12.628" v="8245" actId="20577"/>
          <ac:spMkLst>
            <pc:docMk/>
            <pc:sldMk cId="1947773964" sldId="295"/>
            <ac:spMk id="11" creationId="{426A6329-F9AB-424C-8AEB-35B0C8CE7476}"/>
          </ac:spMkLst>
        </pc:spChg>
        <pc:spChg chg="mod">
          <ac:chgData name="Helena" userId="8ac8855c-4e0e-44ec-b242-4f56ba3c791e" providerId="ADAL" clId="{8494AA09-B234-4946-BA8B-5800A9FEBDFB}" dt="2024-09-23T10:57:31.036" v="8359" actId="6549"/>
          <ac:spMkLst>
            <pc:docMk/>
            <pc:sldMk cId="1947773964" sldId="295"/>
            <ac:spMk id="13" creationId="{420A8B5E-A77E-CFAE-C380-82FDDBEB9C1A}"/>
          </ac:spMkLst>
        </pc:spChg>
      </pc:sldChg>
      <pc:sldChg chg="addSp delSp modSp add del mod ord">
        <pc:chgData name="Helena" userId="8ac8855c-4e0e-44ec-b242-4f56ba3c791e" providerId="ADAL" clId="{8494AA09-B234-4946-BA8B-5800A9FEBDFB}" dt="2024-09-23T11:14:20.347" v="8377" actId="2696"/>
        <pc:sldMkLst>
          <pc:docMk/>
          <pc:sldMk cId="2361924210" sldId="296"/>
        </pc:sldMkLst>
        <pc:spChg chg="mod">
          <ac:chgData name="Helena" userId="8ac8855c-4e0e-44ec-b242-4f56ba3c791e" providerId="ADAL" clId="{8494AA09-B234-4946-BA8B-5800A9FEBDFB}" dt="2024-09-23T11:13:58.525" v="8374"/>
          <ac:spMkLst>
            <pc:docMk/>
            <pc:sldMk cId="2361924210" sldId="296"/>
            <ac:spMk id="6" creationId="{A5A29A1F-AA48-4914-BEA8-EA2AA88A4B1D}"/>
          </ac:spMkLst>
        </pc:spChg>
        <pc:picChg chg="add del">
          <ac:chgData name="Helena" userId="8ac8855c-4e0e-44ec-b242-4f56ba3c791e" providerId="ADAL" clId="{8494AA09-B234-4946-BA8B-5800A9FEBDFB}" dt="2024-09-23T11:14:05.732" v="8376" actId="22"/>
          <ac:picMkLst>
            <pc:docMk/>
            <pc:sldMk cId="2361924210" sldId="296"/>
            <ac:picMk id="4" creationId="{FA28B549-C0D2-403E-8126-35F079A87D33}"/>
          </ac:picMkLst>
        </pc:picChg>
      </pc:sldChg>
      <pc:sldChg chg="modSp add mod ord">
        <pc:chgData name="Helena" userId="8ac8855c-4e0e-44ec-b242-4f56ba3c791e" providerId="ADAL" clId="{8494AA09-B234-4946-BA8B-5800A9FEBDFB}" dt="2024-09-23T11:30:30.800" v="8695" actId="2711"/>
        <pc:sldMkLst>
          <pc:docMk/>
          <pc:sldMk cId="4056386111" sldId="297"/>
        </pc:sldMkLst>
        <pc:spChg chg="mod">
          <ac:chgData name="Helena" userId="8ac8855c-4e0e-44ec-b242-4f56ba3c791e" providerId="ADAL" clId="{8494AA09-B234-4946-BA8B-5800A9FEBDFB}" dt="2024-09-23T11:30:30.800" v="8695" actId="2711"/>
          <ac:spMkLst>
            <pc:docMk/>
            <pc:sldMk cId="4056386111" sldId="297"/>
            <ac:spMk id="6" creationId="{A5A29A1F-AA48-4914-BEA8-EA2AA88A4B1D}"/>
          </ac:spMkLst>
        </pc:spChg>
        <pc:spChg chg="mod">
          <ac:chgData name="Helena" userId="8ac8855c-4e0e-44ec-b242-4f56ba3c791e" providerId="ADAL" clId="{8494AA09-B234-4946-BA8B-5800A9FEBDFB}" dt="2024-09-23T11:24:23.756" v="8386" actId="20577"/>
          <ac:spMkLst>
            <pc:docMk/>
            <pc:sldMk cId="4056386111" sldId="297"/>
            <ac:spMk id="11" creationId="{426A6329-F9AB-424C-8AEB-35B0C8CE7476}"/>
          </ac:spMkLst>
        </pc:spChg>
      </pc:sldChg>
      <pc:sldChg chg="modSp add mod ord">
        <pc:chgData name="Helena" userId="8ac8855c-4e0e-44ec-b242-4f56ba3c791e" providerId="ADAL" clId="{8494AA09-B234-4946-BA8B-5800A9FEBDFB}" dt="2024-09-23T11:32:03.542" v="8807" actId="20577"/>
        <pc:sldMkLst>
          <pc:docMk/>
          <pc:sldMk cId="1594862243" sldId="298"/>
        </pc:sldMkLst>
        <pc:spChg chg="mod">
          <ac:chgData name="Helena" userId="8ac8855c-4e0e-44ec-b242-4f56ba3c791e" providerId="ADAL" clId="{8494AA09-B234-4946-BA8B-5800A9FEBDFB}" dt="2024-09-23T11:32:03.542" v="8807" actId="20577"/>
          <ac:spMkLst>
            <pc:docMk/>
            <pc:sldMk cId="1594862243" sldId="298"/>
            <ac:spMk id="6" creationId="{A5A29A1F-AA48-4914-BEA8-EA2AA88A4B1D}"/>
          </ac:spMkLst>
        </pc:spChg>
        <pc:spChg chg="mod">
          <ac:chgData name="Helena" userId="8ac8855c-4e0e-44ec-b242-4f56ba3c791e" providerId="ADAL" clId="{8494AA09-B234-4946-BA8B-5800A9FEBDFB}" dt="2024-09-23T11:30:54.579" v="8714" actId="20577"/>
          <ac:spMkLst>
            <pc:docMk/>
            <pc:sldMk cId="1594862243" sldId="298"/>
            <ac:spMk id="11" creationId="{426A6329-F9AB-424C-8AEB-35B0C8CE7476}"/>
          </ac:spMkLst>
        </pc:spChg>
      </pc:sldChg>
    </pc:docChg>
  </pc:docChgLst>
  <pc:docChgLst>
    <pc:chgData name="Helena" userId="8ac8855c-4e0e-44ec-b242-4f56ba3c791e" providerId="ADAL" clId="{07037B56-3BDF-4C7B-B3D3-5517279720E8}"/>
    <pc:docChg chg="undo custSel addSld delSld modSld sldOrd">
      <pc:chgData name="Helena" userId="8ac8855c-4e0e-44ec-b242-4f56ba3c791e" providerId="ADAL" clId="{07037B56-3BDF-4C7B-B3D3-5517279720E8}" dt="2024-09-03T10:52:23.025" v="6983" actId="2696"/>
      <pc:docMkLst>
        <pc:docMk/>
      </pc:docMkLst>
      <pc:sldChg chg="modSp mod">
        <pc:chgData name="Helena" userId="8ac8855c-4e0e-44ec-b242-4f56ba3c791e" providerId="ADAL" clId="{07037B56-3BDF-4C7B-B3D3-5517279720E8}" dt="2024-09-03T07:36:07.527" v="102" actId="6549"/>
        <pc:sldMkLst>
          <pc:docMk/>
          <pc:sldMk cId="1338063626" sldId="262"/>
        </pc:sldMkLst>
        <pc:spChg chg="mod">
          <ac:chgData name="Helena" userId="8ac8855c-4e0e-44ec-b242-4f56ba3c791e" providerId="ADAL" clId="{07037B56-3BDF-4C7B-B3D3-5517279720E8}" dt="2024-09-03T07:34:05.052" v="16" actId="20577"/>
          <ac:spMkLst>
            <pc:docMk/>
            <pc:sldMk cId="1338063626" sldId="262"/>
            <ac:spMk id="9" creationId="{687E8438-E225-4B7F-A764-FEFBC2D78C02}"/>
          </ac:spMkLst>
        </pc:spChg>
        <pc:spChg chg="mod">
          <ac:chgData name="Helena" userId="8ac8855c-4e0e-44ec-b242-4f56ba3c791e" providerId="ADAL" clId="{07037B56-3BDF-4C7B-B3D3-5517279720E8}" dt="2024-09-03T07:36:07.527" v="102" actId="6549"/>
          <ac:spMkLst>
            <pc:docMk/>
            <pc:sldMk cId="1338063626" sldId="262"/>
            <ac:spMk id="11" creationId="{5C589846-0791-43CE-8FFB-8E00A7889DA2}"/>
          </ac:spMkLst>
        </pc:spChg>
        <pc:spChg chg="mod">
          <ac:chgData name="Helena" userId="8ac8855c-4e0e-44ec-b242-4f56ba3c791e" providerId="ADAL" clId="{07037B56-3BDF-4C7B-B3D3-5517279720E8}" dt="2024-09-03T07:35:54.352" v="100" actId="20577"/>
          <ac:spMkLst>
            <pc:docMk/>
            <pc:sldMk cId="1338063626" sldId="262"/>
            <ac:spMk id="12" creationId="{78A62DA0-465C-4E19-B567-BEF2445B33A3}"/>
          </ac:spMkLst>
        </pc:spChg>
        <pc:grpChg chg="mod">
          <ac:chgData name="Helena" userId="8ac8855c-4e0e-44ec-b242-4f56ba3c791e" providerId="ADAL" clId="{07037B56-3BDF-4C7B-B3D3-5517279720E8}" dt="2024-09-03T07:33:53.122" v="1" actId="1076"/>
          <ac:grpSpMkLst>
            <pc:docMk/>
            <pc:sldMk cId="1338063626" sldId="262"/>
            <ac:grpSpMk id="4" creationId="{CF937454-C819-4C95-813A-73E6A1E76613}"/>
          </ac:grpSpMkLst>
        </pc:grpChg>
      </pc:sldChg>
      <pc:sldChg chg="addSp modSp mod">
        <pc:chgData name="Helena" userId="8ac8855c-4e0e-44ec-b242-4f56ba3c791e" providerId="ADAL" clId="{07037B56-3BDF-4C7B-B3D3-5517279720E8}" dt="2024-09-03T07:44:34.007" v="490" actId="20577"/>
        <pc:sldMkLst>
          <pc:docMk/>
          <pc:sldMk cId="3381936972" sldId="263"/>
        </pc:sldMkLst>
        <pc:spChg chg="mod">
          <ac:chgData name="Helena" userId="8ac8855c-4e0e-44ec-b242-4f56ba3c791e" providerId="ADAL" clId="{07037B56-3BDF-4C7B-B3D3-5517279720E8}" dt="2024-09-03T07:43:52.102" v="459" actId="20577"/>
          <ac:spMkLst>
            <pc:docMk/>
            <pc:sldMk cId="3381936972" sldId="263"/>
            <ac:spMk id="14" creationId="{9F32186E-5A08-4375-B0BD-0C87E62A8DFA}"/>
          </ac:spMkLst>
        </pc:spChg>
        <pc:spChg chg="mod">
          <ac:chgData name="Helena" userId="8ac8855c-4e0e-44ec-b242-4f56ba3c791e" providerId="ADAL" clId="{07037B56-3BDF-4C7B-B3D3-5517279720E8}" dt="2024-09-03T07:37:17.610" v="168" actId="20577"/>
          <ac:spMkLst>
            <pc:docMk/>
            <pc:sldMk cId="3381936972" sldId="263"/>
            <ac:spMk id="15" creationId="{C67B9D38-D88C-43B4-9B9F-29AB14747A49}"/>
          </ac:spMkLst>
        </pc:spChg>
        <pc:spChg chg="mod">
          <ac:chgData name="Helena" userId="8ac8855c-4e0e-44ec-b242-4f56ba3c791e" providerId="ADAL" clId="{07037B56-3BDF-4C7B-B3D3-5517279720E8}" dt="2024-09-03T07:44:34.007" v="490" actId="20577"/>
          <ac:spMkLst>
            <pc:docMk/>
            <pc:sldMk cId="3381936972" sldId="263"/>
            <ac:spMk id="17" creationId="{E3EB44EC-C4DB-45B3-B140-89D74BD24ABC}"/>
          </ac:spMkLst>
        </pc:spChg>
        <pc:picChg chg="add mod">
          <ac:chgData name="Helena" userId="8ac8855c-4e0e-44ec-b242-4f56ba3c791e" providerId="ADAL" clId="{07037B56-3BDF-4C7B-B3D3-5517279720E8}" dt="2024-09-03T07:41:35.349" v="175" actId="14100"/>
          <ac:picMkLst>
            <pc:docMk/>
            <pc:sldMk cId="3381936972" sldId="263"/>
            <ac:picMk id="3" creationId="{DAF9C679-C01C-43D9-8502-AA6778E4D442}"/>
          </ac:picMkLst>
        </pc:picChg>
      </pc:sldChg>
      <pc:sldChg chg="modSp mod">
        <pc:chgData name="Helena" userId="8ac8855c-4e0e-44ec-b242-4f56ba3c791e" providerId="ADAL" clId="{07037B56-3BDF-4C7B-B3D3-5517279720E8}" dt="2024-09-03T07:51:12.616" v="1087" actId="20577"/>
        <pc:sldMkLst>
          <pc:docMk/>
          <pc:sldMk cId="1461400014" sldId="264"/>
        </pc:sldMkLst>
        <pc:spChg chg="mod">
          <ac:chgData name="Helena" userId="8ac8855c-4e0e-44ec-b242-4f56ba3c791e" providerId="ADAL" clId="{07037B56-3BDF-4C7B-B3D3-5517279720E8}" dt="2024-09-03T07:44:15.420" v="461" actId="27636"/>
          <ac:spMkLst>
            <pc:docMk/>
            <pc:sldMk cId="1461400014" sldId="264"/>
            <ac:spMk id="9" creationId="{333DD535-BEC4-44BC-A1E9-3D5CEA61D10A}"/>
          </ac:spMkLst>
        </pc:spChg>
        <pc:spChg chg="mod">
          <ac:chgData name="Helena" userId="8ac8855c-4e0e-44ec-b242-4f56ba3c791e" providerId="ADAL" clId="{07037B56-3BDF-4C7B-B3D3-5517279720E8}" dt="2024-09-03T07:51:12.616" v="1087" actId="20577"/>
          <ac:spMkLst>
            <pc:docMk/>
            <pc:sldMk cId="1461400014" sldId="264"/>
            <ac:spMk id="11" creationId="{B3E7D415-F789-40A2-B235-E95A0A59BE3C}"/>
          </ac:spMkLst>
        </pc:spChg>
        <pc:spChg chg="mod">
          <ac:chgData name="Helena" userId="8ac8855c-4e0e-44ec-b242-4f56ba3c791e" providerId="ADAL" clId="{07037B56-3BDF-4C7B-B3D3-5517279720E8}" dt="2024-09-03T07:47:56.671" v="781" actId="20577"/>
          <ac:spMkLst>
            <pc:docMk/>
            <pc:sldMk cId="1461400014" sldId="264"/>
            <ac:spMk id="13" creationId="{217D157D-91EF-418E-9BB2-7A3D7E3B070C}"/>
          </ac:spMkLst>
        </pc:spChg>
      </pc:sldChg>
      <pc:sldChg chg="addSp delSp modSp mod">
        <pc:chgData name="Helena" userId="8ac8855c-4e0e-44ec-b242-4f56ba3c791e" providerId="ADAL" clId="{07037B56-3BDF-4C7B-B3D3-5517279720E8}" dt="2024-09-03T08:57:29.885" v="3355" actId="20577"/>
        <pc:sldMkLst>
          <pc:docMk/>
          <pc:sldMk cId="493791013" sldId="265"/>
        </pc:sldMkLst>
        <pc:spChg chg="mod">
          <ac:chgData name="Helena" userId="8ac8855c-4e0e-44ec-b242-4f56ba3c791e" providerId="ADAL" clId="{07037B56-3BDF-4C7B-B3D3-5517279720E8}" dt="2024-09-03T08:57:29.885" v="3355" actId="20577"/>
          <ac:spMkLst>
            <pc:docMk/>
            <pc:sldMk cId="493791013" sldId="265"/>
            <ac:spMk id="6" creationId="{A5A29A1F-AA48-4914-BEA8-EA2AA88A4B1D}"/>
          </ac:spMkLst>
        </pc:spChg>
        <pc:spChg chg="mod">
          <ac:chgData name="Helena" userId="8ac8855c-4e0e-44ec-b242-4f56ba3c791e" providerId="ADAL" clId="{07037B56-3BDF-4C7B-B3D3-5517279720E8}" dt="2024-09-03T08:56:12.316" v="3184" actId="6549"/>
          <ac:spMkLst>
            <pc:docMk/>
            <pc:sldMk cId="493791013" sldId="265"/>
            <ac:spMk id="9" creationId="{233250B5-5D43-4BD1-B3EB-7AE0324A16D2}"/>
          </ac:spMkLst>
        </pc:spChg>
        <pc:spChg chg="mod">
          <ac:chgData name="Helena" userId="8ac8855c-4e0e-44ec-b242-4f56ba3c791e" providerId="ADAL" clId="{07037B56-3BDF-4C7B-B3D3-5517279720E8}" dt="2024-09-03T08:04:55.605" v="1184" actId="20577"/>
          <ac:spMkLst>
            <pc:docMk/>
            <pc:sldMk cId="493791013" sldId="265"/>
            <ac:spMk id="11" creationId="{426A6329-F9AB-424C-8AEB-35B0C8CE7476}"/>
          </ac:spMkLst>
        </pc:spChg>
        <pc:picChg chg="del">
          <ac:chgData name="Helena" userId="8ac8855c-4e0e-44ec-b242-4f56ba3c791e" providerId="ADAL" clId="{07037B56-3BDF-4C7B-B3D3-5517279720E8}" dt="2024-09-03T08:41:03.750" v="3151" actId="478"/>
          <ac:picMkLst>
            <pc:docMk/>
            <pc:sldMk cId="493791013" sldId="265"/>
            <ac:picMk id="4" creationId="{0C73AA26-68D5-459A-87E8-2B2A641B45F5}"/>
          </ac:picMkLst>
        </pc:picChg>
        <pc:picChg chg="add mod">
          <ac:chgData name="Helena" userId="8ac8855c-4e0e-44ec-b242-4f56ba3c791e" providerId="ADAL" clId="{07037B56-3BDF-4C7B-B3D3-5517279720E8}" dt="2024-09-03T08:56:16.675" v="3185" actId="14100"/>
          <ac:picMkLst>
            <pc:docMk/>
            <pc:sldMk cId="493791013" sldId="265"/>
            <ac:picMk id="7" creationId="{64986240-357C-4E6A-9314-A0510082B088}"/>
          </ac:picMkLst>
        </pc:picChg>
        <pc:picChg chg="del">
          <ac:chgData name="Helena" userId="8ac8855c-4e0e-44ec-b242-4f56ba3c791e" providerId="ADAL" clId="{07037B56-3BDF-4C7B-B3D3-5517279720E8}" dt="2024-09-03T08:41:06.191" v="3152" actId="478"/>
          <ac:picMkLst>
            <pc:docMk/>
            <pc:sldMk cId="493791013" sldId="265"/>
            <ac:picMk id="8" creationId="{1AE460C2-CC55-4306-A12F-9C270ADF9B09}"/>
          </ac:picMkLst>
        </pc:picChg>
      </pc:sldChg>
      <pc:sldChg chg="del">
        <pc:chgData name="Helena" userId="8ac8855c-4e0e-44ec-b242-4f56ba3c791e" providerId="ADAL" clId="{07037B56-3BDF-4C7B-B3D3-5517279720E8}" dt="2024-09-03T10:52:09.756" v="6981" actId="2696"/>
        <pc:sldMkLst>
          <pc:docMk/>
          <pc:sldMk cId="647121516" sldId="269"/>
        </pc:sldMkLst>
      </pc:sldChg>
      <pc:sldChg chg="del">
        <pc:chgData name="Helena" userId="8ac8855c-4e0e-44ec-b242-4f56ba3c791e" providerId="ADAL" clId="{07037B56-3BDF-4C7B-B3D3-5517279720E8}" dt="2024-09-03T10:52:16.787" v="6982" actId="2696"/>
        <pc:sldMkLst>
          <pc:docMk/>
          <pc:sldMk cId="3014511415" sldId="270"/>
        </pc:sldMkLst>
      </pc:sldChg>
      <pc:sldChg chg="del">
        <pc:chgData name="Helena" userId="8ac8855c-4e0e-44ec-b242-4f56ba3c791e" providerId="ADAL" clId="{07037B56-3BDF-4C7B-B3D3-5517279720E8}" dt="2024-09-03T10:52:23.025" v="6983" actId="2696"/>
        <pc:sldMkLst>
          <pc:docMk/>
          <pc:sldMk cId="1030473922" sldId="271"/>
        </pc:sldMkLst>
      </pc:sldChg>
      <pc:sldChg chg="modSp add mod">
        <pc:chgData name="Helena" userId="8ac8855c-4e0e-44ec-b242-4f56ba3c791e" providerId="ADAL" clId="{07037B56-3BDF-4C7B-B3D3-5517279720E8}" dt="2024-09-03T08:31:52.654" v="2634" actId="20577"/>
        <pc:sldMkLst>
          <pc:docMk/>
          <pc:sldMk cId="1084421202" sldId="272"/>
        </pc:sldMkLst>
        <pc:spChg chg="mod">
          <ac:chgData name="Helena" userId="8ac8855c-4e0e-44ec-b242-4f56ba3c791e" providerId="ADAL" clId="{07037B56-3BDF-4C7B-B3D3-5517279720E8}" dt="2024-09-03T08:13:44.318" v="1452" actId="20577"/>
          <ac:spMkLst>
            <pc:docMk/>
            <pc:sldMk cId="1084421202" sldId="272"/>
            <ac:spMk id="9" creationId="{333DD535-BEC4-44BC-A1E9-3D5CEA61D10A}"/>
          </ac:spMkLst>
        </pc:spChg>
        <pc:spChg chg="mod">
          <ac:chgData name="Helena" userId="8ac8855c-4e0e-44ec-b242-4f56ba3c791e" providerId="ADAL" clId="{07037B56-3BDF-4C7B-B3D3-5517279720E8}" dt="2024-09-03T08:31:52.654" v="2634" actId="20577"/>
          <ac:spMkLst>
            <pc:docMk/>
            <pc:sldMk cId="1084421202" sldId="272"/>
            <ac:spMk id="11" creationId="{B3E7D415-F789-40A2-B235-E95A0A59BE3C}"/>
          </ac:spMkLst>
        </pc:spChg>
        <pc:spChg chg="mod">
          <ac:chgData name="Helena" userId="8ac8855c-4e0e-44ec-b242-4f56ba3c791e" providerId="ADAL" clId="{07037B56-3BDF-4C7B-B3D3-5517279720E8}" dt="2024-09-03T08:31:39.911" v="2633" actId="115"/>
          <ac:spMkLst>
            <pc:docMk/>
            <pc:sldMk cId="1084421202" sldId="272"/>
            <ac:spMk id="13" creationId="{217D157D-91EF-418E-9BB2-7A3D7E3B070C}"/>
          </ac:spMkLst>
        </pc:spChg>
      </pc:sldChg>
      <pc:sldChg chg="addSp delSp modSp add del mod ord modClrScheme chgLayout">
        <pc:chgData name="Helena" userId="8ac8855c-4e0e-44ec-b242-4f56ba3c791e" providerId="ADAL" clId="{07037B56-3BDF-4C7B-B3D3-5517279720E8}" dt="2024-09-03T08:31:11.743" v="2631" actId="2696"/>
        <pc:sldMkLst>
          <pc:docMk/>
          <pc:sldMk cId="3731079848" sldId="273"/>
        </pc:sldMkLst>
        <pc:spChg chg="add mod ord">
          <ac:chgData name="Helena" userId="8ac8855c-4e0e-44ec-b242-4f56ba3c791e" providerId="ADAL" clId="{07037B56-3BDF-4C7B-B3D3-5517279720E8}" dt="2024-09-03T08:24:40.230" v="2484" actId="700"/>
          <ac:spMkLst>
            <pc:docMk/>
            <pc:sldMk cId="3731079848" sldId="273"/>
            <ac:spMk id="2" creationId="{DFEB3390-E566-4C7A-8294-59DB393EC9C8}"/>
          </ac:spMkLst>
        </pc:spChg>
        <pc:spChg chg="add mod ord">
          <ac:chgData name="Helena" userId="8ac8855c-4e0e-44ec-b242-4f56ba3c791e" providerId="ADAL" clId="{07037B56-3BDF-4C7B-B3D3-5517279720E8}" dt="2024-09-03T08:30:55.790" v="2630" actId="20577"/>
          <ac:spMkLst>
            <pc:docMk/>
            <pc:sldMk cId="3731079848" sldId="273"/>
            <ac:spMk id="4" creationId="{556EFD75-D48C-4B85-9152-6EF5E93226A3}"/>
          </ac:spMkLst>
        </pc:spChg>
        <pc:spChg chg="add mod ord">
          <ac:chgData name="Helena" userId="8ac8855c-4e0e-44ec-b242-4f56ba3c791e" providerId="ADAL" clId="{07037B56-3BDF-4C7B-B3D3-5517279720E8}" dt="2024-09-03T08:24:46.990" v="2485" actId="14100"/>
          <ac:spMkLst>
            <pc:docMk/>
            <pc:sldMk cId="3731079848" sldId="273"/>
            <ac:spMk id="8" creationId="{F74891FA-FC38-4216-AE31-38161430C5B7}"/>
          </ac:spMkLst>
        </pc:spChg>
        <pc:spChg chg="add mod ord">
          <ac:chgData name="Helena" userId="8ac8855c-4e0e-44ec-b242-4f56ba3c791e" providerId="ADAL" clId="{07037B56-3BDF-4C7B-B3D3-5517279720E8}" dt="2024-09-03T08:24:50.203" v="2487" actId="27636"/>
          <ac:spMkLst>
            <pc:docMk/>
            <pc:sldMk cId="3731079848" sldId="273"/>
            <ac:spMk id="9" creationId="{4C819FA4-190B-4D42-B624-D73D165622AF}"/>
          </ac:spMkLst>
        </pc:spChg>
        <pc:spChg chg="add mod ord">
          <ac:chgData name="Helena" userId="8ac8855c-4e0e-44ec-b242-4f56ba3c791e" providerId="ADAL" clId="{07037B56-3BDF-4C7B-B3D3-5517279720E8}" dt="2024-09-03T08:30:42.970" v="2614" actId="14100"/>
          <ac:spMkLst>
            <pc:docMk/>
            <pc:sldMk cId="3731079848" sldId="273"/>
            <ac:spMk id="10" creationId="{66A3E430-FAA7-4A0D-A0EE-92FD429F60F9}"/>
          </ac:spMkLst>
        </pc:spChg>
        <pc:spChg chg="mod">
          <ac:chgData name="Helena" userId="8ac8855c-4e0e-44ec-b242-4f56ba3c791e" providerId="ADAL" clId="{07037B56-3BDF-4C7B-B3D3-5517279720E8}" dt="2024-09-03T08:30:37.500" v="2613" actId="14100"/>
          <ac:spMkLst>
            <pc:docMk/>
            <pc:sldMk cId="3731079848" sldId="273"/>
            <ac:spMk id="14" creationId="{9F32186E-5A08-4375-B0BD-0C87E62A8DFA}"/>
          </ac:spMkLst>
        </pc:spChg>
        <pc:spChg chg="mod">
          <ac:chgData name="Helena" userId="8ac8855c-4e0e-44ec-b242-4f56ba3c791e" providerId="ADAL" clId="{07037B56-3BDF-4C7B-B3D3-5517279720E8}" dt="2024-09-03T08:24:09.526" v="2480" actId="20577"/>
          <ac:spMkLst>
            <pc:docMk/>
            <pc:sldMk cId="3731079848" sldId="273"/>
            <ac:spMk id="17" creationId="{E3EB44EC-C4DB-45B3-B140-89D74BD24ABC}"/>
          </ac:spMkLst>
        </pc:spChg>
        <pc:picChg chg="del">
          <ac:chgData name="Helena" userId="8ac8855c-4e0e-44ec-b242-4f56ba3c791e" providerId="ADAL" clId="{07037B56-3BDF-4C7B-B3D3-5517279720E8}" dt="2024-09-03T08:24:12.710" v="2481" actId="478"/>
          <ac:picMkLst>
            <pc:docMk/>
            <pc:sldMk cId="3731079848" sldId="273"/>
            <ac:picMk id="3" creationId="{DAF9C679-C01C-43D9-8502-AA6778E4D442}"/>
          </ac:picMkLst>
        </pc:picChg>
        <pc:picChg chg="mod">
          <ac:chgData name="Helena" userId="8ac8855c-4e0e-44ec-b242-4f56ba3c791e" providerId="ADAL" clId="{07037B56-3BDF-4C7B-B3D3-5517279720E8}" dt="2024-09-03T08:24:31.916" v="2483" actId="14100"/>
          <ac:picMkLst>
            <pc:docMk/>
            <pc:sldMk cId="3731079848" sldId="273"/>
            <ac:picMk id="11" creationId="{13F11D11-9FCA-4671-BA5C-C8A78A2406F8}"/>
          </ac:picMkLst>
        </pc:picChg>
      </pc:sldChg>
      <pc:sldChg chg="modSp mod">
        <pc:chgData name="Helena" userId="8ac8855c-4e0e-44ec-b242-4f56ba3c791e" providerId="ADAL" clId="{07037B56-3BDF-4C7B-B3D3-5517279720E8}" dt="2024-09-03T08:40:32.797" v="3150" actId="20577"/>
        <pc:sldMkLst>
          <pc:docMk/>
          <pc:sldMk cId="3959727455" sldId="273"/>
        </pc:sldMkLst>
        <pc:spChg chg="mod">
          <ac:chgData name="Helena" userId="8ac8855c-4e0e-44ec-b242-4f56ba3c791e" providerId="ADAL" clId="{07037B56-3BDF-4C7B-B3D3-5517279720E8}" dt="2024-09-03T08:40:32.797" v="3150" actId="20577"/>
          <ac:spMkLst>
            <pc:docMk/>
            <pc:sldMk cId="3959727455" sldId="273"/>
            <ac:spMk id="14" creationId="{9F32186E-5A08-4375-B0BD-0C87E62A8DFA}"/>
          </ac:spMkLst>
        </pc:spChg>
        <pc:spChg chg="mod">
          <ac:chgData name="Helena" userId="8ac8855c-4e0e-44ec-b242-4f56ba3c791e" providerId="ADAL" clId="{07037B56-3BDF-4C7B-B3D3-5517279720E8}" dt="2024-09-03T08:36:55.590" v="2961" actId="20577"/>
          <ac:spMkLst>
            <pc:docMk/>
            <pc:sldMk cId="3959727455" sldId="273"/>
            <ac:spMk id="15" creationId="{C67B9D38-D88C-43B4-9B9F-29AB14747A49}"/>
          </ac:spMkLst>
        </pc:spChg>
        <pc:spChg chg="mod">
          <ac:chgData name="Helena" userId="8ac8855c-4e0e-44ec-b242-4f56ba3c791e" providerId="ADAL" clId="{07037B56-3BDF-4C7B-B3D3-5517279720E8}" dt="2024-09-03T08:34:09.598" v="2687" actId="27636"/>
          <ac:spMkLst>
            <pc:docMk/>
            <pc:sldMk cId="3959727455" sldId="273"/>
            <ac:spMk id="17" creationId="{E3EB44EC-C4DB-45B3-B140-89D74BD24ABC}"/>
          </ac:spMkLst>
        </pc:spChg>
      </pc:sldChg>
      <pc:sldChg chg="addSp delSp modSp add mod">
        <pc:chgData name="Helena" userId="8ac8855c-4e0e-44ec-b242-4f56ba3c791e" providerId="ADAL" clId="{07037B56-3BDF-4C7B-B3D3-5517279720E8}" dt="2024-09-03T09:30:09.594" v="4647" actId="14100"/>
        <pc:sldMkLst>
          <pc:docMk/>
          <pc:sldMk cId="272585569" sldId="274"/>
        </pc:sldMkLst>
        <pc:spChg chg="mod">
          <ac:chgData name="Helena" userId="8ac8855c-4e0e-44ec-b242-4f56ba3c791e" providerId="ADAL" clId="{07037B56-3BDF-4C7B-B3D3-5517279720E8}" dt="2024-09-03T09:18:21.819" v="4252" actId="14100"/>
          <ac:spMkLst>
            <pc:docMk/>
            <pc:sldMk cId="272585569" sldId="274"/>
            <ac:spMk id="6" creationId="{A5A29A1F-AA48-4914-BEA8-EA2AA88A4B1D}"/>
          </ac:spMkLst>
        </pc:spChg>
        <pc:spChg chg="mod">
          <ac:chgData name="Helena" userId="8ac8855c-4e0e-44ec-b242-4f56ba3c791e" providerId="ADAL" clId="{07037B56-3BDF-4C7B-B3D3-5517279720E8}" dt="2024-09-03T08:58:03.139" v="3374" actId="20577"/>
          <ac:spMkLst>
            <pc:docMk/>
            <pc:sldMk cId="272585569" sldId="274"/>
            <ac:spMk id="11" creationId="{426A6329-F9AB-424C-8AEB-35B0C8CE7476}"/>
          </ac:spMkLst>
        </pc:spChg>
        <pc:picChg chg="add mod">
          <ac:chgData name="Helena" userId="8ac8855c-4e0e-44ec-b242-4f56ba3c791e" providerId="ADAL" clId="{07037B56-3BDF-4C7B-B3D3-5517279720E8}" dt="2024-09-03T09:14:10.595" v="3892" actId="1076"/>
          <ac:picMkLst>
            <pc:docMk/>
            <pc:sldMk cId="272585569" sldId="274"/>
            <ac:picMk id="4" creationId="{C12FAB29-F9C0-40AF-96FE-9A19FCB8C70E}"/>
          </ac:picMkLst>
        </pc:picChg>
        <pc:picChg chg="add del mod">
          <ac:chgData name="Helena" userId="8ac8855c-4e0e-44ec-b242-4f56ba3c791e" providerId="ADAL" clId="{07037B56-3BDF-4C7B-B3D3-5517279720E8}" dt="2024-09-03T09:29:37.395" v="4641" actId="478"/>
          <ac:picMkLst>
            <pc:docMk/>
            <pc:sldMk cId="272585569" sldId="274"/>
            <ac:picMk id="7" creationId="{64986240-357C-4E6A-9314-A0510082B088}"/>
          </ac:picMkLst>
        </pc:picChg>
        <pc:picChg chg="add mod">
          <ac:chgData name="Helena" userId="8ac8855c-4e0e-44ec-b242-4f56ba3c791e" providerId="ADAL" clId="{07037B56-3BDF-4C7B-B3D3-5517279720E8}" dt="2024-09-03T09:30:09.594" v="4647" actId="14100"/>
          <ac:picMkLst>
            <pc:docMk/>
            <pc:sldMk cId="272585569" sldId="274"/>
            <ac:picMk id="10" creationId="{E6250DE9-9B99-40D8-A2F6-6F725E45E3E0}"/>
          </ac:picMkLst>
        </pc:picChg>
      </pc:sldChg>
      <pc:sldChg chg="addSp delSp modSp add mod">
        <pc:chgData name="Helena" userId="8ac8855c-4e0e-44ec-b242-4f56ba3c791e" providerId="ADAL" clId="{07037B56-3BDF-4C7B-B3D3-5517279720E8}" dt="2024-09-03T09:36:13.512" v="4654" actId="931"/>
        <pc:sldMkLst>
          <pc:docMk/>
          <pc:sldMk cId="4092707784" sldId="275"/>
        </pc:sldMkLst>
        <pc:spChg chg="mod">
          <ac:chgData name="Helena" userId="8ac8855c-4e0e-44ec-b242-4f56ba3c791e" providerId="ADAL" clId="{07037B56-3BDF-4C7B-B3D3-5517279720E8}" dt="2024-09-03T09:27:19.158" v="4636" actId="20577"/>
          <ac:spMkLst>
            <pc:docMk/>
            <pc:sldMk cId="4092707784" sldId="275"/>
            <ac:spMk id="6" creationId="{A5A29A1F-AA48-4914-BEA8-EA2AA88A4B1D}"/>
          </ac:spMkLst>
        </pc:spChg>
        <pc:spChg chg="add del mod">
          <ac:chgData name="Helena" userId="8ac8855c-4e0e-44ec-b242-4f56ba3c791e" providerId="ADAL" clId="{07037B56-3BDF-4C7B-B3D3-5517279720E8}" dt="2024-09-03T09:35:42.598" v="4652" actId="767"/>
          <ac:spMkLst>
            <pc:docMk/>
            <pc:sldMk cId="4092707784" sldId="275"/>
            <ac:spMk id="10" creationId="{34DCA140-1F71-4EFE-BFEB-7D2968E6974B}"/>
          </ac:spMkLst>
        </pc:spChg>
        <pc:spChg chg="mod">
          <ac:chgData name="Helena" userId="8ac8855c-4e0e-44ec-b242-4f56ba3c791e" providerId="ADAL" clId="{07037B56-3BDF-4C7B-B3D3-5517279720E8}" dt="2024-09-03T09:14:47.522" v="3918" actId="20577"/>
          <ac:spMkLst>
            <pc:docMk/>
            <pc:sldMk cId="4092707784" sldId="275"/>
            <ac:spMk id="11" creationId="{426A6329-F9AB-424C-8AEB-35B0C8CE7476}"/>
          </ac:spMkLst>
        </pc:spChg>
        <pc:picChg chg="del">
          <ac:chgData name="Helena" userId="8ac8855c-4e0e-44ec-b242-4f56ba3c791e" providerId="ADAL" clId="{07037B56-3BDF-4C7B-B3D3-5517279720E8}" dt="2024-09-03T09:23:08.928" v="4460" actId="478"/>
          <ac:picMkLst>
            <pc:docMk/>
            <pc:sldMk cId="4092707784" sldId="275"/>
            <ac:picMk id="4" creationId="{C12FAB29-F9C0-40AF-96FE-9A19FCB8C70E}"/>
          </ac:picMkLst>
        </pc:picChg>
        <pc:picChg chg="del">
          <ac:chgData name="Helena" userId="8ac8855c-4e0e-44ec-b242-4f56ba3c791e" providerId="ADAL" clId="{07037B56-3BDF-4C7B-B3D3-5517279720E8}" dt="2024-09-03T09:31:11.291" v="4648" actId="478"/>
          <ac:picMkLst>
            <pc:docMk/>
            <pc:sldMk cId="4092707784" sldId="275"/>
            <ac:picMk id="7" creationId="{64986240-357C-4E6A-9314-A0510082B088}"/>
          </ac:picMkLst>
        </pc:picChg>
        <pc:picChg chg="add mod">
          <ac:chgData name="Helena" userId="8ac8855c-4e0e-44ec-b242-4f56ba3c791e" providerId="ADAL" clId="{07037B56-3BDF-4C7B-B3D3-5517279720E8}" dt="2024-09-03T09:26:08.193" v="4506" actId="1076"/>
          <ac:picMkLst>
            <pc:docMk/>
            <pc:sldMk cId="4092707784" sldId="275"/>
            <ac:picMk id="8" creationId="{81BB17F4-93E7-4083-9440-37B77313EA2B}"/>
          </ac:picMkLst>
        </pc:picChg>
        <pc:picChg chg="add del mod">
          <ac:chgData name="Helena" userId="8ac8855c-4e0e-44ec-b242-4f56ba3c791e" providerId="ADAL" clId="{07037B56-3BDF-4C7B-B3D3-5517279720E8}" dt="2024-09-03T09:36:13.512" v="4654" actId="931"/>
          <ac:picMkLst>
            <pc:docMk/>
            <pc:sldMk cId="4092707784" sldId="275"/>
            <ac:picMk id="15" creationId="{FA0B97D1-4B56-449B-9565-E3CA0D53986A}"/>
          </ac:picMkLst>
        </pc:picChg>
      </pc:sldChg>
      <pc:sldChg chg="addSp delSp modSp add mod">
        <pc:chgData name="Helena" userId="8ac8855c-4e0e-44ec-b242-4f56ba3c791e" providerId="ADAL" clId="{07037B56-3BDF-4C7B-B3D3-5517279720E8}" dt="2024-09-03T09:43:12.358" v="4925" actId="14100"/>
        <pc:sldMkLst>
          <pc:docMk/>
          <pc:sldMk cId="500273330" sldId="276"/>
        </pc:sldMkLst>
        <pc:spChg chg="mod">
          <ac:chgData name="Helena" userId="8ac8855c-4e0e-44ec-b242-4f56ba3c791e" providerId="ADAL" clId="{07037B56-3BDF-4C7B-B3D3-5517279720E8}" dt="2024-09-03T09:43:12.358" v="4925" actId="14100"/>
          <ac:spMkLst>
            <pc:docMk/>
            <pc:sldMk cId="500273330" sldId="276"/>
            <ac:spMk id="6" creationId="{A5A29A1F-AA48-4914-BEA8-EA2AA88A4B1D}"/>
          </ac:spMkLst>
        </pc:spChg>
        <pc:spChg chg="mod">
          <ac:chgData name="Helena" userId="8ac8855c-4e0e-44ec-b242-4f56ba3c791e" providerId="ADAL" clId="{07037B56-3BDF-4C7B-B3D3-5517279720E8}" dt="2024-09-03T09:37:08.691" v="4683" actId="20577"/>
          <ac:spMkLst>
            <pc:docMk/>
            <pc:sldMk cId="500273330" sldId="276"/>
            <ac:spMk id="11" creationId="{426A6329-F9AB-424C-8AEB-35B0C8CE7476}"/>
          </ac:spMkLst>
        </pc:spChg>
        <pc:spChg chg="add del mod">
          <ac:chgData name="Helena" userId="8ac8855c-4e0e-44ec-b242-4f56ba3c791e" providerId="ADAL" clId="{07037B56-3BDF-4C7B-B3D3-5517279720E8}" dt="2024-09-03T09:40:23.677" v="4690" actId="22"/>
          <ac:spMkLst>
            <pc:docMk/>
            <pc:sldMk cId="500273330" sldId="276"/>
            <ac:spMk id="14" creationId="{BCDC4402-9C68-4D2E-B6BD-B847B51B1C43}"/>
          </ac:spMkLst>
        </pc:spChg>
        <pc:picChg chg="add del">
          <ac:chgData name="Helena" userId="8ac8855c-4e0e-44ec-b242-4f56ba3c791e" providerId="ADAL" clId="{07037B56-3BDF-4C7B-B3D3-5517279720E8}" dt="2024-09-03T09:41:04.488" v="4695" actId="478"/>
          <ac:picMkLst>
            <pc:docMk/>
            <pc:sldMk cId="500273330" sldId="276"/>
            <ac:picMk id="8" creationId="{81BB17F4-93E7-4083-9440-37B77313EA2B}"/>
          </ac:picMkLst>
        </pc:picChg>
      </pc:sldChg>
      <pc:sldChg chg="delSp modSp add mod">
        <pc:chgData name="Helena" userId="8ac8855c-4e0e-44ec-b242-4f56ba3c791e" providerId="ADAL" clId="{07037B56-3BDF-4C7B-B3D3-5517279720E8}" dt="2024-09-03T10:51:27.298" v="6979" actId="6549"/>
        <pc:sldMkLst>
          <pc:docMk/>
          <pc:sldMk cId="3302716464" sldId="277"/>
        </pc:sldMkLst>
        <pc:spChg chg="mod">
          <ac:chgData name="Helena" userId="8ac8855c-4e0e-44ec-b242-4f56ba3c791e" providerId="ADAL" clId="{07037B56-3BDF-4C7B-B3D3-5517279720E8}" dt="2024-09-03T10:51:27.298" v="6979" actId="6549"/>
          <ac:spMkLst>
            <pc:docMk/>
            <pc:sldMk cId="3302716464" sldId="277"/>
            <ac:spMk id="6" creationId="{A5A29A1F-AA48-4914-BEA8-EA2AA88A4B1D}"/>
          </ac:spMkLst>
        </pc:spChg>
        <pc:spChg chg="mod">
          <ac:chgData name="Helena" userId="8ac8855c-4e0e-44ec-b242-4f56ba3c791e" providerId="ADAL" clId="{07037B56-3BDF-4C7B-B3D3-5517279720E8}" dt="2024-09-03T10:34:33.280" v="6780" actId="20577"/>
          <ac:spMkLst>
            <pc:docMk/>
            <pc:sldMk cId="3302716464" sldId="277"/>
            <ac:spMk id="11" creationId="{426A6329-F9AB-424C-8AEB-35B0C8CE7476}"/>
          </ac:spMkLst>
        </pc:spChg>
        <pc:picChg chg="del">
          <ac:chgData name="Helena" userId="8ac8855c-4e0e-44ec-b242-4f56ba3c791e" providerId="ADAL" clId="{07037B56-3BDF-4C7B-B3D3-5517279720E8}" dt="2024-09-03T10:15:14.287" v="5762" actId="478"/>
          <ac:picMkLst>
            <pc:docMk/>
            <pc:sldMk cId="3302716464" sldId="277"/>
            <ac:picMk id="8" creationId="{81BB17F4-93E7-4083-9440-37B77313EA2B}"/>
          </ac:picMkLst>
        </pc:picChg>
      </pc:sldChg>
      <pc:sldChg chg="modSp add mod">
        <pc:chgData name="Helena" userId="8ac8855c-4e0e-44ec-b242-4f56ba3c791e" providerId="ADAL" clId="{07037B56-3BDF-4C7B-B3D3-5517279720E8}" dt="2024-09-03T10:51:56.986" v="6980" actId="6549"/>
        <pc:sldMkLst>
          <pc:docMk/>
          <pc:sldMk cId="3104700729" sldId="278"/>
        </pc:sldMkLst>
        <pc:spChg chg="mod">
          <ac:chgData name="Helena" userId="8ac8855c-4e0e-44ec-b242-4f56ba3c791e" providerId="ADAL" clId="{07037B56-3BDF-4C7B-B3D3-5517279720E8}" dt="2024-09-03T10:51:56.986" v="6980" actId="6549"/>
          <ac:spMkLst>
            <pc:docMk/>
            <pc:sldMk cId="3104700729" sldId="278"/>
            <ac:spMk id="6" creationId="{A5A29A1F-AA48-4914-BEA8-EA2AA88A4B1D}"/>
          </ac:spMkLst>
        </pc:spChg>
        <pc:spChg chg="mod">
          <ac:chgData name="Helena" userId="8ac8855c-4e0e-44ec-b242-4f56ba3c791e" providerId="ADAL" clId="{07037B56-3BDF-4C7B-B3D3-5517279720E8}" dt="2024-09-03T10:34:56.076" v="6782" actId="27636"/>
          <ac:spMkLst>
            <pc:docMk/>
            <pc:sldMk cId="3104700729" sldId="278"/>
            <ac:spMk id="11" creationId="{426A6329-F9AB-424C-8AEB-35B0C8CE74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70135AE5-81D3-44E6-A59B-B021E1FCED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C9066C1-7F0F-45F8-ABD0-75892C0FB0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C83FC-E443-4837-A0C8-5C903D60FF95}" type="datetimeFigureOut">
              <a:rPr lang="cs-CZ" smtClean="0"/>
              <a:t>31.10.2024</a:t>
            </a:fld>
            <a:endParaRPr lang="cs-CZ"/>
          </a:p>
        </p:txBody>
      </p:sp>
      <p:sp>
        <p:nvSpPr>
          <p:cNvPr id="4" name="Zástupný symbol pro zápatí 3">
            <a:extLst>
              <a:ext uri="{FF2B5EF4-FFF2-40B4-BE49-F238E27FC236}">
                <a16:creationId xmlns:a16="http://schemas.microsoft.com/office/drawing/2014/main" id="{6BF468A7-4853-4CEE-8A35-F48A276FC7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F32276D-BA84-4CDE-843C-3F96E2D1B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1A11C6-7F78-4A59-8AEC-860400BC448F}" type="slidenum">
              <a:rPr lang="cs-CZ" smtClean="0"/>
              <a:t>‹#›</a:t>
            </a:fld>
            <a:endParaRPr lang="cs-CZ"/>
          </a:p>
        </p:txBody>
      </p:sp>
    </p:spTree>
    <p:extLst>
      <p:ext uri="{BB962C8B-B14F-4D97-AF65-F5344CB8AC3E}">
        <p14:creationId xmlns:p14="http://schemas.microsoft.com/office/powerpoint/2010/main" val="339385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9524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22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7"/>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915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934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3AC8B1C-927A-47B0-A48E-07839BA1748C}" type="datetimeFigureOut">
              <a:rPr lang="cs-CZ" smtClean="0"/>
              <a:t>31.10.2024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17369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3AC8B1C-927A-47B0-A48E-07839BA1748C}" type="datetimeFigureOut">
              <a:rPr lang="cs-CZ" smtClean="0"/>
              <a:t>31.10.2024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8586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3AC8B1C-927A-47B0-A48E-07839BA1748C}" type="datetimeFigureOut">
              <a:rPr lang="cs-CZ" smtClean="0"/>
              <a:t>31.10.2024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0182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8"/>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45399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31.10.2024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5639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AC8B1C-927A-47B0-A48E-07839BA1748C}" type="datetimeFigureOut">
              <a:rPr lang="cs-CZ" smtClean="0"/>
              <a:t>31.10.2024</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8B9-4D1F-4069-9EB9-CD8802008F4E}" type="slidenum">
              <a:rPr lang="cs-CZ" smtClean="0"/>
              <a:t>‹#›</a:t>
            </a:fld>
            <a:endParaRPr lang="cs-CZ"/>
          </a:p>
        </p:txBody>
      </p:sp>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eportal.cssz.cz/web/portal/-/tiskopisy/vpd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CF937454-C819-4C95-813A-73E6A1E76613}"/>
              </a:ext>
            </a:extLst>
          </p:cNvPr>
          <p:cNvGrpSpPr/>
          <p:nvPr/>
        </p:nvGrpSpPr>
        <p:grpSpPr>
          <a:xfrm>
            <a:off x="-163148" y="0"/>
            <a:ext cx="9307148" cy="5143500"/>
            <a:chOff x="-163148" y="0"/>
            <a:chExt cx="9307148" cy="5143500"/>
          </a:xfrm>
        </p:grpSpPr>
        <p:pic>
          <p:nvPicPr>
            <p:cNvPr id="3" name="Obrázek 2">
              <a:extLst>
                <a:ext uri="{FF2B5EF4-FFF2-40B4-BE49-F238E27FC236}">
                  <a16:creationId xmlns:a16="http://schemas.microsoft.com/office/drawing/2014/main" id="{3DB907D3-9F92-4892-8CBE-EA7F3D6838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163148" y="4515966"/>
              <a:ext cx="2480595"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70588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392" y="325900"/>
              <a:ext cx="1953684" cy="956834"/>
            </a:xfrm>
            <a:prstGeom prst="rect">
              <a:avLst/>
            </a:prstGeom>
          </p:spPr>
        </p:pic>
      </p:grpSp>
      <p:sp>
        <p:nvSpPr>
          <p:cNvPr id="9" name="Nadpis 1">
            <a:extLst>
              <a:ext uri="{FF2B5EF4-FFF2-40B4-BE49-F238E27FC236}">
                <a16:creationId xmlns:a16="http://schemas.microsoft.com/office/drawing/2014/main" id="{687E8438-E225-4B7F-A764-FEFBC2D78C02}"/>
              </a:ext>
            </a:extLst>
          </p:cNvPr>
          <p:cNvSpPr txBox="1">
            <a:spLocks/>
          </p:cNvSpPr>
          <p:nvPr/>
        </p:nvSpPr>
        <p:spPr>
          <a:xfrm>
            <a:off x="611560" y="1563639"/>
            <a:ext cx="5040560"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Personalistika </a:t>
            </a:r>
          </a:p>
        </p:txBody>
      </p:sp>
      <p:sp>
        <p:nvSpPr>
          <p:cNvPr id="11" name="Podnadpis 2">
            <a:extLst>
              <a:ext uri="{FF2B5EF4-FFF2-40B4-BE49-F238E27FC236}">
                <a16:creationId xmlns:a16="http://schemas.microsoft.com/office/drawing/2014/main" id="{5C589846-0791-43CE-8FFB-8E00A7889DA2}"/>
              </a:ext>
            </a:extLst>
          </p:cNvPr>
          <p:cNvSpPr txBox="1">
            <a:spLocks/>
          </p:cNvSpPr>
          <p:nvPr/>
        </p:nvSpPr>
        <p:spPr>
          <a:xfrm>
            <a:off x="5292080" y="3867894"/>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000" b="1" dirty="0">
                <a:solidFill>
                  <a:schemeClr val="tx1"/>
                </a:solidFill>
                <a:latin typeface="+mj-lt"/>
                <a:cs typeface="Times New Roman" panose="02020603050405020304" pitchFamily="18" charset="0"/>
              </a:rPr>
              <a:t>Ing. Helena Marková, Ph.D.</a:t>
            </a:r>
          </a:p>
        </p:txBody>
      </p:sp>
      <p:sp>
        <p:nvSpPr>
          <p:cNvPr id="12" name="Podnadpis 2">
            <a:extLst>
              <a:ext uri="{FF2B5EF4-FFF2-40B4-BE49-F238E27FC236}">
                <a16:creationId xmlns:a16="http://schemas.microsoft.com/office/drawing/2014/main" id="{78A62DA0-465C-4E19-B567-BEF2445B33A3}"/>
              </a:ext>
            </a:extLst>
          </p:cNvPr>
          <p:cNvSpPr txBox="1">
            <a:spLocks/>
          </p:cNvSpPr>
          <p:nvPr/>
        </p:nvSpPr>
        <p:spPr>
          <a:xfrm>
            <a:off x="630089" y="3219822"/>
            <a:ext cx="3672408" cy="7200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600" dirty="0">
                <a:latin typeface="+mj-lt"/>
                <a:cs typeface="Times New Roman" panose="02020603050405020304" pitchFamily="18" charset="0"/>
              </a:rPr>
              <a:t>Dohody o pracích konaných mimo pracovní poměr</a:t>
            </a:r>
          </a:p>
          <a:p>
            <a:pPr marL="0" indent="0">
              <a:buFont typeface="Arial" panose="020B0604020202020204" pitchFamily="34" charset="0"/>
              <a:buNone/>
            </a:pPr>
            <a:r>
              <a:rPr lang="cs-CZ" sz="1600" dirty="0">
                <a:latin typeface="+mj-lt"/>
                <a:cs typeface="Times New Roman" panose="02020603050405020304" pitchFamily="18" charset="0"/>
              </a:rPr>
              <a:t>přednáška 5</a:t>
            </a:r>
          </a:p>
        </p:txBody>
      </p:sp>
      <p:cxnSp>
        <p:nvCxnSpPr>
          <p:cNvPr id="15" name="Přímá spojnice 14">
            <a:extLst>
              <a:ext uri="{FF2B5EF4-FFF2-40B4-BE49-F238E27FC236}">
                <a16:creationId xmlns:a16="http://schemas.microsoft.com/office/drawing/2014/main" id="{FB0B3410-AB3B-4EDF-9D45-E78871371410}"/>
              </a:ext>
            </a:extLst>
          </p:cNvPr>
          <p:cNvCxnSpPr>
            <a:cxnSpLocks/>
          </p:cNvCxnSpPr>
          <p:nvPr/>
        </p:nvCxnSpPr>
        <p:spPr>
          <a:xfrm flipH="1">
            <a:off x="709604" y="229529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6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dohody a flexibilita </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7475800"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cs-CZ" sz="1050" b="1" dirty="0"/>
              <a:t>Snadné uzavření a ukončení</a:t>
            </a:r>
            <a:r>
              <a:rPr lang="cs-CZ" sz="1050" dirty="0"/>
              <a:t>: Dohody lze rychle uzavřít a ukončit s 15denní výpovědní lhůtou, což umožňuje zaměstnavatelům flexibilně reagovat na změny poptávky po práci. Tato jednoduchost je ideální pro sezónní nebo projektové práce.</a:t>
            </a:r>
          </a:p>
          <a:p>
            <a:pPr marL="0" indent="0" algn="just">
              <a:buNone/>
              <a:defRPr/>
            </a:pPr>
            <a:endParaRPr lang="cs-CZ" sz="1050" dirty="0"/>
          </a:p>
          <a:p>
            <a:pPr marL="0" indent="0" algn="just">
              <a:buNone/>
              <a:defRPr/>
            </a:pPr>
            <a:r>
              <a:rPr lang="cs-CZ" sz="1050" b="1" dirty="0"/>
              <a:t>Variabilita v rozvrhu pracovní doby</a:t>
            </a:r>
            <a:r>
              <a:rPr lang="cs-CZ" sz="1050" dirty="0"/>
              <a:t>: Dohody umožňují rozvržení pracovní doby dle potřeb zaměstnavatele a zaměstnance. Přestože od 1. října 2023 musí zaměstnavatel zaměstnance informovat o pracovním rozvrhu alespoň 3 dny předem, obě strany mohou nadále upravovat dobu výkonu práce podle aktuálních potřeb.</a:t>
            </a:r>
          </a:p>
          <a:p>
            <a:pPr marL="0" indent="0" algn="just">
              <a:buNone/>
              <a:defRPr/>
            </a:pPr>
            <a:endParaRPr lang="cs-CZ" sz="1050" dirty="0"/>
          </a:p>
          <a:p>
            <a:pPr marL="0" indent="0" algn="just">
              <a:buNone/>
              <a:defRPr/>
            </a:pPr>
            <a:r>
              <a:rPr lang="cs-CZ" sz="1050" b="1" dirty="0"/>
              <a:t>Nízká administrativní zátěž a daňové výhody</a:t>
            </a:r>
            <a:r>
              <a:rPr lang="cs-CZ" sz="1050" dirty="0"/>
              <a:t>: U dohod existují limity, pod kterými se neodvádí zdravotní a sociální pojištění (10 000 Kč u DPP a 4 000 Kč u DPČ), což umožňuje zaměstnavatelům optimalizovat náklady u pracovních vztahů s nižším příjmem. Dohody tak často slouží jako efektivní nástroj pro brigády, krátkodobé projekty či práci při studiu.</a:t>
            </a:r>
          </a:p>
          <a:p>
            <a:pPr marL="0" indent="0" algn="just">
              <a:buNone/>
              <a:defRPr/>
            </a:pPr>
            <a:endParaRPr lang="cs-CZ" sz="1050" dirty="0"/>
          </a:p>
          <a:p>
            <a:pPr marL="0" indent="0" algn="just">
              <a:buNone/>
              <a:defRPr/>
            </a:pPr>
            <a:endParaRPr lang="cs-CZ" sz="1050" dirty="0"/>
          </a:p>
          <a:p>
            <a:pPr marL="0" indent="0" algn="just">
              <a:buNone/>
            </a:pPr>
            <a:r>
              <a:rPr lang="cs-CZ" sz="1050" b="1" dirty="0"/>
              <a:t>Nevýhody pro flexibilitu po novele Zákoníku práce</a:t>
            </a:r>
          </a:p>
          <a:p>
            <a:pPr marL="0" indent="0" algn="just">
              <a:buNone/>
            </a:pPr>
            <a:r>
              <a:rPr lang="cs-CZ" sz="1050" dirty="0"/>
              <a:t>Novela Zákoníku práce z roku 2023 přináší určité omezení flexibility, protože zavádí povinnosti, jako je nárok na dovolenou, příplatky za práci ve specifických časech a rozvrh pracovní doby. To znamená, že i dohody o pracích mimo pracovní poměr mají nyní některé povinnosti podobné běžným pracovním poměrům. Tento krok směřuje k ochraně zaměstnanců, ale mírně snižuje flexibilitu pro zaměstnavatele</a:t>
            </a:r>
          </a:p>
          <a:p>
            <a:pPr marL="0" indent="0" algn="just">
              <a:buNone/>
              <a:defRPr/>
            </a:pPr>
            <a:endParaRPr lang="cs-CZ" sz="1050" dirty="0"/>
          </a:p>
          <a:p>
            <a:pPr marL="0" marR="0" lvl="0" indent="0" algn="just" defTabSz="914400" rtl="0" eaLnBrk="1" fontAlgn="auto" latinLnBrk="0" hangingPunct="1">
              <a:lnSpc>
                <a:spcPct val="100000"/>
              </a:lnSpc>
              <a:spcBef>
                <a:spcPct val="20000"/>
              </a:spcBef>
              <a:spcAft>
                <a:spcPts val="0"/>
              </a:spcAft>
              <a:buClrTx/>
              <a:buSzTx/>
              <a:buNone/>
              <a:tabLst/>
              <a:defRPr/>
            </a:pPr>
            <a:endParaRPr lang="cs-CZ" sz="800" dirty="0"/>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88363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39" y="34544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749060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pro koho jsou dohody nejvýhodnější</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7475800"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000" b="1" dirty="0"/>
              <a:t>Studenti a mladí lidé</a:t>
            </a:r>
          </a:p>
          <a:p>
            <a:pPr algn="just">
              <a:buFont typeface="Arial" panose="020B0604020202020204" pitchFamily="34" charset="0"/>
              <a:buChar char="•"/>
            </a:pPr>
            <a:r>
              <a:rPr lang="cs-CZ" sz="1000" dirty="0"/>
              <a:t>Studenti často využívají DPP a DPČ jako doplněk ke studiu, protože umožňují flexibilní pracovní dobu a jednoduché ukončení pracovního poměru. Dohody jim poskytují příležitost pracovat na částečný úvazek nebo sezónně, aniž by ztratili status studenta.</a:t>
            </a:r>
          </a:p>
          <a:p>
            <a:pPr algn="just">
              <a:buFont typeface="Arial" panose="020B0604020202020204" pitchFamily="34" charset="0"/>
              <a:buChar char="•"/>
            </a:pPr>
            <a:r>
              <a:rPr lang="cs-CZ" sz="1000" dirty="0"/>
              <a:t>Při nízkém měsíčním příjmu (do 10 000 Kč u DPP a do 4 000 Kč u DPČ) nejsou odváděny sociální a zdravotní pojištění, což snižuje daňové zatížení a administrativ</a:t>
            </a:r>
          </a:p>
          <a:p>
            <a:pPr marL="0" indent="0" algn="just">
              <a:buNone/>
            </a:pPr>
            <a:r>
              <a:rPr lang="cs-CZ" sz="1000" b="1" dirty="0"/>
              <a:t>Důchodci</a:t>
            </a:r>
          </a:p>
          <a:p>
            <a:pPr algn="just">
              <a:buFont typeface="Arial" panose="020B0604020202020204" pitchFamily="34" charset="0"/>
              <a:buChar char="•"/>
            </a:pPr>
            <a:r>
              <a:rPr lang="cs-CZ" sz="1000" dirty="0"/>
              <a:t>Pro důchodce jsou dohody výhodné, protože mohou pracovat na částečný úvazek nebo příležitostně, aniž by museli odvádět plné pojistné, pokud jejich příjem zůstane pod stanovenými limity. Důchodci si tak mohou přivydělat k důchodu, a zároveň využívat flexibilní pracovní podmínky bez výrazného navýšení administrativních povinností</a:t>
            </a:r>
          </a:p>
          <a:p>
            <a:pPr marL="0" indent="0" algn="just">
              <a:buNone/>
            </a:pPr>
            <a:r>
              <a:rPr lang="cs-CZ" sz="1000" b="1" dirty="0"/>
              <a:t>Rodiče na rodičovské nebo mateřské dovolené</a:t>
            </a:r>
          </a:p>
          <a:p>
            <a:pPr algn="just">
              <a:buFont typeface="Arial" panose="020B0604020202020204" pitchFamily="34" charset="0"/>
              <a:buChar char="•"/>
            </a:pPr>
            <a:r>
              <a:rPr lang="cs-CZ" sz="1000" dirty="0"/>
              <a:t>Dohody umožňují rodičům pracovat částečně nebo na dobu určitou a přizpůsobit si pracovní dobu podle možností péče o děti. Výdělek z DPP nebo DPČ nepřekračující uvedené limity neovlivňuje čerpání rodičovského příspěvku, což je výhodné pro rodiče, kteří chtějí zůstat aktivní na pracovním trhu</a:t>
            </a:r>
          </a:p>
          <a:p>
            <a:pPr marL="0" indent="0" algn="just">
              <a:buNone/>
            </a:pPr>
            <a:r>
              <a:rPr lang="cs-CZ" sz="1000" b="1" dirty="0"/>
              <a:t>Osoby s nepravidelnými pracovními závazky</a:t>
            </a:r>
          </a:p>
          <a:p>
            <a:pPr algn="just">
              <a:buFont typeface="Arial" panose="020B0604020202020204" pitchFamily="34" charset="0"/>
              <a:buChar char="•"/>
            </a:pPr>
            <a:r>
              <a:rPr lang="cs-CZ" sz="1000" dirty="0"/>
              <a:t>Lidé, kteří potřebují časově omezené nebo sezónní zaměstnání, jako jsou sezónní pracovníci, brigádníci a lidé s dočasnými závazky, často využívají DPP nebo DPČ. Tyto dohody umožňují zaměstnavatelům i zaměstnancům upravovat rozsah práce podle potřeby, což přináší flexibilitu oběma stranám</a:t>
            </a:r>
          </a:p>
          <a:p>
            <a:pPr marL="0" indent="0" algn="just">
              <a:buNone/>
            </a:pPr>
            <a:r>
              <a:rPr lang="cs-CZ" sz="1000" b="1" dirty="0"/>
              <a:t>Lidé s více zaměstnáními</a:t>
            </a:r>
          </a:p>
          <a:p>
            <a:pPr algn="just">
              <a:buFont typeface="Arial" panose="020B0604020202020204" pitchFamily="34" charset="0"/>
              <a:buChar char="•"/>
            </a:pPr>
            <a:r>
              <a:rPr lang="cs-CZ" sz="1000" dirty="0"/>
              <a:t>Zaměstnanci, kteří již mají hlavní pracovní poměr a chtějí si přivydělat vedlejším úvazkem, často volí DPP nebo DPČ. Dohody jim umožňují přizpůsobit pracovní dobu bez složitého řešení dalšího pojistného a daňového zatížení, pokud příjmy nepřesáhnou limit​</a:t>
            </a:r>
          </a:p>
          <a:p>
            <a:pPr marL="0" indent="0" algn="just">
              <a:buNone/>
              <a:defRPr/>
            </a:pPr>
            <a:endParaRPr lang="cs-CZ" sz="1000" dirty="0"/>
          </a:p>
          <a:p>
            <a:pPr marL="0" marR="0" lvl="0" indent="0" algn="just" defTabSz="914400" rtl="0" eaLnBrk="1" fontAlgn="auto" latinLnBrk="0" hangingPunct="1">
              <a:lnSpc>
                <a:spcPct val="100000"/>
              </a:lnSpc>
              <a:spcBef>
                <a:spcPct val="20000"/>
              </a:spcBef>
              <a:spcAft>
                <a:spcPts val="0"/>
              </a:spcAft>
              <a:buClrTx/>
              <a:buSzTx/>
              <a:buNone/>
              <a:tabLst/>
              <a:defRPr/>
            </a:pPr>
            <a:endParaRPr lang="cs-CZ" sz="1000" dirty="0"/>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58637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39" y="34544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7490608"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důvody změn v dohodách</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7475800"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000" b="1" dirty="0"/>
              <a:t>Posílení ochrany zaměstnanců</a:t>
            </a:r>
          </a:p>
          <a:p>
            <a:pPr algn="just">
              <a:buFont typeface="Arial" panose="020B0604020202020204" pitchFamily="34" charset="0"/>
              <a:buChar char="•"/>
            </a:pPr>
            <a:r>
              <a:rPr lang="cs-CZ" sz="1000" dirty="0"/>
              <a:t>Dohody o pracích mimo pracovní poměr byly často spojovány s menšími právy pro zaměstnance, kteří neměli nárok na dovolenou, příplatky za práci o víkendech, v noci či o svátcích. Nová regulace cílí na to, aby zaměstnanci na dohodách měli lepší podmínky a benefity srovnatelné s těmi v běžném pracovním poměru.</a:t>
            </a:r>
          </a:p>
          <a:p>
            <a:pPr marL="0" indent="0" algn="just">
              <a:buNone/>
            </a:pPr>
            <a:r>
              <a:rPr lang="cs-CZ" sz="1000" b="1" dirty="0"/>
              <a:t>Boj proti obcházení pracovněprávních předpisů</a:t>
            </a:r>
          </a:p>
          <a:p>
            <a:pPr algn="just">
              <a:buFont typeface="Arial" panose="020B0604020202020204" pitchFamily="34" charset="0"/>
              <a:buChar char="•"/>
            </a:pPr>
            <a:r>
              <a:rPr lang="cs-CZ" sz="1000" dirty="0"/>
              <a:t>Zaměstnavatelé často používali dohody místo standardních pracovních smluv, čímž snižovali odvody na sociálním a zdravotním pojištění a zbavovali se povinností souvisejících s pracovními podmínkami. Nová úprava má zabránit zneužívání dohod na úkor klasických pracovních poměrů​.</a:t>
            </a:r>
          </a:p>
          <a:p>
            <a:pPr marL="0" indent="0" algn="just">
              <a:buNone/>
            </a:pPr>
            <a:r>
              <a:rPr lang="cs-CZ" sz="1000" b="1" dirty="0"/>
              <a:t>Zajištění lepších sociálních a zdravotních podmínek</a:t>
            </a:r>
          </a:p>
          <a:p>
            <a:pPr algn="just">
              <a:buFont typeface="Arial" panose="020B0604020202020204" pitchFamily="34" charset="0"/>
              <a:buChar char="•"/>
            </a:pPr>
            <a:r>
              <a:rPr lang="cs-CZ" sz="1000" dirty="0"/>
              <a:t>Stát se snaží zvýšit zabezpečení zaměstnanců na dohodách, aby měli lepší podmínky pro důchodové a zdravotní pojištění. Tím se má předejít situacím, kdy zaměstnanci s nepravidelnými příjmy a nízkými příspěvky zůstávají mimo systém sociálního a zdravotního zabezpečení.​</a:t>
            </a:r>
          </a:p>
          <a:p>
            <a:pPr marL="0" indent="0" algn="just">
              <a:buNone/>
            </a:pPr>
            <a:r>
              <a:rPr lang="cs-CZ" sz="1000" b="1" dirty="0"/>
              <a:t>Zvýšení daňových a pojistných příjmů státu</a:t>
            </a:r>
          </a:p>
          <a:p>
            <a:pPr algn="just">
              <a:buFont typeface="Arial" panose="020B0604020202020204" pitchFamily="34" charset="0"/>
              <a:buChar char="•"/>
            </a:pPr>
            <a:r>
              <a:rPr lang="cs-CZ" sz="1000" dirty="0"/>
              <a:t>Úpravou odvodů ze smluv DPP a DPČ stát očekává navýšení příjmů do systému sociálního a zdravotního pojištění. Díky zavedení povinné evidence všech DPP od července 2024 bude možné lépe monitorovat a regulovat odvody zaměstnavatelů​.</a:t>
            </a:r>
          </a:p>
          <a:p>
            <a:pPr marL="0" indent="0" algn="just">
              <a:buNone/>
            </a:pPr>
            <a:r>
              <a:rPr lang="cs-CZ" sz="1000" b="1" dirty="0"/>
              <a:t>Podpora férového trhu práce</a:t>
            </a:r>
          </a:p>
          <a:p>
            <a:pPr algn="just">
              <a:buFont typeface="Arial" panose="020B0604020202020204" pitchFamily="34" charset="0"/>
              <a:buChar char="•"/>
            </a:pPr>
            <a:r>
              <a:rPr lang="cs-CZ" sz="1000" dirty="0"/>
              <a:t>Cílem regulací je také vytvořit férovější podmínky na trhu práce, kde by flexibilita dohod nebyla zneužívána na úkor práv zaměstnanců. Stát tímto způsobem bojuje proti nelegálnímu zaměstnávání a zajišťuje, aby i ti na dohodách měli určité záruky a práva.</a:t>
            </a:r>
          </a:p>
          <a:p>
            <a:pPr algn="just">
              <a:buFont typeface="Arial" panose="020B0604020202020204" pitchFamily="34" charset="0"/>
              <a:buChar char="•"/>
            </a:pPr>
            <a:endParaRPr lang="cs-CZ" sz="1000" dirty="0"/>
          </a:p>
          <a:p>
            <a:pPr marL="0" marR="0" lvl="0" indent="0" algn="just" defTabSz="914400" rtl="0" eaLnBrk="1" fontAlgn="auto" latinLnBrk="0" hangingPunct="1">
              <a:lnSpc>
                <a:spcPct val="100000"/>
              </a:lnSpc>
              <a:spcBef>
                <a:spcPct val="20000"/>
              </a:spcBef>
              <a:spcAft>
                <a:spcPts val="0"/>
              </a:spcAft>
              <a:buClrTx/>
              <a:buSzTx/>
              <a:buNone/>
              <a:tabLst/>
              <a:defRPr/>
            </a:pPr>
            <a:endParaRPr lang="cs-CZ" sz="1000" dirty="0"/>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80117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59" y="1347614"/>
            <a:ext cx="7380973" cy="297377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cap="all" dirty="0">
                <a:effectLst/>
                <a:ea typeface="Times New Roman" panose="02020603050405020304" pitchFamily="18" charset="0"/>
              </a:rPr>
              <a:t>Armstrong</a:t>
            </a:r>
            <a:r>
              <a:rPr lang="cs-CZ" sz="1400" dirty="0">
                <a:effectLst/>
                <a:ea typeface="Times New Roman" panose="02020603050405020304" pitchFamily="18" charset="0"/>
              </a:rPr>
              <a:t>, M., 2020. </a:t>
            </a:r>
            <a:r>
              <a:rPr lang="cs-CZ" sz="1400" i="1" dirty="0" err="1">
                <a:effectLst/>
                <a:ea typeface="Times New Roman" panose="02020603050405020304" pitchFamily="18" charset="0"/>
              </a:rPr>
              <a:t>Armstrong's</a:t>
            </a:r>
            <a:r>
              <a:rPr lang="cs-CZ" sz="1400" i="1" dirty="0">
                <a:effectLst/>
                <a:ea typeface="Times New Roman" panose="02020603050405020304" pitchFamily="18" charset="0"/>
              </a:rPr>
              <a:t> handbook </a:t>
            </a:r>
            <a:r>
              <a:rPr lang="cs-CZ" sz="1400" i="1" dirty="0" err="1">
                <a:effectLst/>
                <a:ea typeface="Times New Roman" panose="02020603050405020304" pitchFamily="18" charset="0"/>
              </a:rPr>
              <a:t>of</a:t>
            </a:r>
            <a:r>
              <a:rPr lang="cs-CZ" sz="1400" i="1" dirty="0">
                <a:effectLst/>
                <a:ea typeface="Times New Roman" panose="02020603050405020304" pitchFamily="18" charset="0"/>
              </a:rPr>
              <a:t> </a:t>
            </a:r>
            <a:r>
              <a:rPr lang="cs-CZ" sz="1400" i="1" dirty="0" err="1">
                <a:effectLst/>
                <a:ea typeface="Times New Roman" panose="02020603050405020304" pitchFamily="18" charset="0"/>
              </a:rPr>
              <a:t>human</a:t>
            </a:r>
            <a:r>
              <a:rPr lang="cs-CZ" sz="1400" i="1" dirty="0">
                <a:effectLst/>
                <a:ea typeface="Times New Roman" panose="02020603050405020304" pitchFamily="18" charset="0"/>
              </a:rPr>
              <a:t> </a:t>
            </a:r>
            <a:r>
              <a:rPr lang="cs-CZ" sz="1400" i="1" dirty="0" err="1">
                <a:effectLst/>
                <a:ea typeface="Times New Roman" panose="02020603050405020304" pitchFamily="18" charset="0"/>
              </a:rPr>
              <a:t>resource</a:t>
            </a:r>
            <a:r>
              <a:rPr lang="cs-CZ" sz="1400" i="1" dirty="0">
                <a:effectLst/>
                <a:ea typeface="Times New Roman" panose="02020603050405020304" pitchFamily="18" charset="0"/>
              </a:rPr>
              <a:t> management </a:t>
            </a:r>
            <a:r>
              <a:rPr lang="cs-CZ" sz="1400" i="1" dirty="0" err="1">
                <a:effectLst/>
                <a:ea typeface="Times New Roman" panose="02020603050405020304" pitchFamily="18" charset="0"/>
              </a:rPr>
              <a:t>practice</a:t>
            </a:r>
            <a:r>
              <a:rPr lang="cs-CZ" sz="1400" dirty="0">
                <a:effectLst/>
                <a:ea typeface="Times New Roman" panose="02020603050405020304" pitchFamily="18" charset="0"/>
              </a:rPr>
              <a:t>. London: </a:t>
            </a:r>
            <a:r>
              <a:rPr lang="cs-CZ" sz="1400" dirty="0" err="1">
                <a:effectLst/>
                <a:ea typeface="Times New Roman" panose="02020603050405020304" pitchFamily="18" charset="0"/>
              </a:rPr>
              <a:t>Kogan</a:t>
            </a:r>
            <a:r>
              <a:rPr lang="cs-CZ" sz="1400" dirty="0">
                <a:effectLst/>
                <a:ea typeface="Times New Roman" panose="02020603050405020304" pitchFamily="18" charset="0"/>
              </a:rPr>
              <a:t> </a:t>
            </a:r>
            <a:r>
              <a:rPr lang="cs-CZ" sz="1400" dirty="0" err="1">
                <a:effectLst/>
                <a:ea typeface="Times New Roman" panose="02020603050405020304" pitchFamily="18" charset="0"/>
              </a:rPr>
              <a:t>Page</a:t>
            </a:r>
            <a:r>
              <a:rPr lang="cs-CZ" sz="1400" dirty="0">
                <a:effectLst/>
                <a:ea typeface="Times New Roman" panose="02020603050405020304" pitchFamily="18" charset="0"/>
              </a:rPr>
              <a:t>. ISBN: 978-0-7494-9827-6.</a:t>
            </a:r>
          </a:p>
          <a:p>
            <a:pPr algn="just"/>
            <a:r>
              <a:rPr lang="cs-CZ" sz="1400" dirty="0">
                <a:effectLst/>
                <a:ea typeface="Times New Roman" panose="02020603050405020304" pitchFamily="18" charset="0"/>
              </a:rPr>
              <a:t>BRŮHA, D., 2024. </a:t>
            </a:r>
            <a:r>
              <a:rPr lang="cs-CZ" sz="1400" i="1" dirty="0">
                <a:effectLst/>
                <a:ea typeface="Times New Roman" panose="02020603050405020304" pitchFamily="18" charset="0"/>
              </a:rPr>
              <a:t>Abeceda personalisty 2024. </a:t>
            </a:r>
            <a:r>
              <a:rPr lang="cs-CZ" sz="1400" dirty="0">
                <a:effectLst/>
                <a:ea typeface="Times New Roman" panose="02020603050405020304" pitchFamily="18" charset="0"/>
              </a:rPr>
              <a:t>Olomouc: </a:t>
            </a:r>
            <a:r>
              <a:rPr lang="cs-CZ" sz="1400" dirty="0" err="1">
                <a:effectLst/>
                <a:ea typeface="Times New Roman" panose="02020603050405020304" pitchFamily="18" charset="0"/>
              </a:rPr>
              <a:t>Anag</a:t>
            </a:r>
            <a:r>
              <a:rPr lang="cs-CZ" sz="1400" dirty="0">
                <a:effectLst/>
                <a:ea typeface="Times New Roman" panose="02020603050405020304" pitchFamily="18" charset="0"/>
              </a:rPr>
              <a:t>. ISBN 978-80-7554-408-7.</a:t>
            </a:r>
          </a:p>
          <a:p>
            <a:pPr algn="just"/>
            <a:r>
              <a:rPr lang="cs-CZ" sz="1400" dirty="0">
                <a:solidFill>
                  <a:srgbClr val="000000"/>
                </a:solidFill>
                <a:effectLst/>
                <a:ea typeface="Times New Roman" panose="02020603050405020304" pitchFamily="18" charset="0"/>
              </a:rPr>
              <a:t>CRAWSHAW, J., BUDHWAR, P. a DAVIS, A., 2020. </a:t>
            </a:r>
            <a:r>
              <a:rPr lang="cs-CZ" sz="1400" i="1" dirty="0" err="1">
                <a:solidFill>
                  <a:srgbClr val="000000"/>
                </a:solidFill>
                <a:effectLst/>
                <a:ea typeface="Times New Roman" panose="02020603050405020304" pitchFamily="18" charset="0"/>
              </a:rPr>
              <a:t>Human</a:t>
            </a:r>
            <a:r>
              <a:rPr lang="cs-CZ" sz="1400" i="1" dirty="0">
                <a:solidFill>
                  <a:srgbClr val="000000"/>
                </a:solidFill>
                <a:effectLst/>
                <a:ea typeface="Times New Roman" panose="02020603050405020304" pitchFamily="18" charset="0"/>
              </a:rPr>
              <a:t> </a:t>
            </a:r>
            <a:r>
              <a:rPr lang="cs-CZ" sz="1400" i="1" dirty="0" err="1">
                <a:solidFill>
                  <a:srgbClr val="000000"/>
                </a:solidFill>
                <a:effectLst/>
                <a:ea typeface="Times New Roman" panose="02020603050405020304" pitchFamily="18" charset="0"/>
              </a:rPr>
              <a:t>Resource</a:t>
            </a:r>
            <a:r>
              <a:rPr lang="cs-CZ" sz="1400" i="1" dirty="0">
                <a:solidFill>
                  <a:srgbClr val="000000"/>
                </a:solidFill>
                <a:effectLst/>
                <a:ea typeface="Times New Roman" panose="02020603050405020304" pitchFamily="18" charset="0"/>
              </a:rPr>
              <a:t> Management.</a:t>
            </a:r>
            <a:r>
              <a:rPr lang="cs-CZ" sz="1400" dirty="0">
                <a:solidFill>
                  <a:srgbClr val="000000"/>
                </a:solidFill>
                <a:effectLst/>
                <a:ea typeface="Times New Roman" panose="02020603050405020304" pitchFamily="18" charset="0"/>
              </a:rPr>
              <a:t> 3rd </a:t>
            </a:r>
            <a:r>
              <a:rPr lang="cs-CZ" sz="1400" dirty="0" err="1">
                <a:solidFill>
                  <a:srgbClr val="000000"/>
                </a:solidFill>
                <a:effectLst/>
                <a:ea typeface="Times New Roman" panose="02020603050405020304" pitchFamily="18" charset="0"/>
              </a:rPr>
              <a:t>edition</a:t>
            </a:r>
            <a:r>
              <a:rPr lang="cs-CZ" sz="1400" dirty="0">
                <a:solidFill>
                  <a:srgbClr val="000000"/>
                </a:solidFill>
                <a:effectLst/>
                <a:ea typeface="Times New Roman" panose="02020603050405020304" pitchFamily="18" charset="0"/>
              </a:rPr>
              <a:t>. SAGE </a:t>
            </a:r>
            <a:r>
              <a:rPr lang="cs-CZ" sz="1400" dirty="0" err="1">
                <a:solidFill>
                  <a:srgbClr val="000000"/>
                </a:solidFill>
                <a:effectLst/>
                <a:ea typeface="Times New Roman" panose="02020603050405020304" pitchFamily="18" charset="0"/>
              </a:rPr>
              <a:t>Publications</a:t>
            </a:r>
            <a:r>
              <a:rPr lang="cs-CZ" sz="1400" dirty="0">
                <a:solidFill>
                  <a:srgbClr val="000000"/>
                </a:solidFill>
                <a:effectLst/>
                <a:ea typeface="Times New Roman" panose="02020603050405020304" pitchFamily="18" charset="0"/>
              </a:rPr>
              <a:t> Ltd., London. ISBN 978-1-5264 9900-4. </a:t>
            </a:r>
            <a:endParaRPr lang="cs-CZ" sz="1400" dirty="0">
              <a:effectLst/>
              <a:ea typeface="Times New Roman" panose="02020603050405020304" pitchFamily="18" charset="0"/>
            </a:endParaRPr>
          </a:p>
          <a:p>
            <a:pPr algn="just"/>
            <a:r>
              <a:rPr lang="cs-CZ" sz="1400" dirty="0">
                <a:effectLst/>
                <a:ea typeface="Times New Roman" panose="02020603050405020304" pitchFamily="18" charset="0"/>
              </a:rPr>
              <a:t>CHLÁDKOVÁ, A. a P. BUKOVJAN, 2015. </a:t>
            </a:r>
            <a:r>
              <a:rPr lang="cs-CZ" sz="1400" i="1" dirty="0">
                <a:effectLst/>
                <a:ea typeface="Times New Roman" panose="02020603050405020304" pitchFamily="18" charset="0"/>
              </a:rPr>
              <a:t>Personalistika. </a:t>
            </a:r>
            <a:r>
              <a:rPr lang="cs-CZ" sz="1400" dirty="0">
                <a:effectLst/>
                <a:ea typeface="Times New Roman" panose="02020603050405020304" pitchFamily="18" charset="0"/>
              </a:rPr>
              <a:t>Praha:  </a:t>
            </a:r>
            <a:r>
              <a:rPr lang="cs-CZ" sz="1400" dirty="0" err="1">
                <a:effectLst/>
                <a:ea typeface="Times New Roman" panose="02020603050405020304" pitchFamily="18" charset="0"/>
              </a:rPr>
              <a:t>Wolters</a:t>
            </a:r>
            <a:r>
              <a:rPr lang="cs-CZ" sz="1400" dirty="0">
                <a:effectLst/>
                <a:ea typeface="Times New Roman" panose="02020603050405020304" pitchFamily="18" charset="0"/>
              </a:rPr>
              <a:t> </a:t>
            </a:r>
            <a:r>
              <a:rPr lang="cs-CZ" sz="1400" dirty="0" err="1">
                <a:effectLst/>
                <a:ea typeface="Times New Roman" panose="02020603050405020304" pitchFamily="18" charset="0"/>
              </a:rPr>
              <a:t>Kluwer</a:t>
            </a:r>
            <a:r>
              <a:rPr lang="cs-CZ" sz="1400" dirty="0">
                <a:effectLst/>
                <a:ea typeface="Times New Roman" panose="02020603050405020304" pitchFamily="18" charset="0"/>
              </a:rPr>
              <a:t>. ISBN 978-80-7478-649-5.</a:t>
            </a:r>
          </a:p>
          <a:p>
            <a:pPr algn="just"/>
            <a:r>
              <a:rPr lang="cs-CZ" sz="1400" cap="all" dirty="0" err="1">
                <a:effectLst/>
                <a:ea typeface="Times New Roman" panose="02020603050405020304" pitchFamily="18" charset="0"/>
              </a:rPr>
              <a:t>Palíšková</a:t>
            </a:r>
            <a:r>
              <a:rPr lang="cs-CZ" sz="1400" dirty="0">
                <a:effectLst/>
                <a:ea typeface="Times New Roman" panose="02020603050405020304" pitchFamily="18" charset="0"/>
              </a:rPr>
              <a:t>, M., K. </a:t>
            </a:r>
            <a:r>
              <a:rPr lang="cs-CZ" sz="1400" cap="all" dirty="0" err="1">
                <a:effectLst/>
                <a:ea typeface="Times New Roman" panose="02020603050405020304" pitchFamily="18" charset="0"/>
              </a:rPr>
              <a:t>Legnerová</a:t>
            </a:r>
            <a:r>
              <a:rPr lang="cs-CZ" sz="1400" cap="all" dirty="0">
                <a:effectLst/>
                <a:ea typeface="Times New Roman" panose="02020603050405020304" pitchFamily="18" charset="0"/>
              </a:rPr>
              <a:t> </a:t>
            </a:r>
            <a:r>
              <a:rPr lang="cs-CZ" sz="1400" dirty="0">
                <a:effectLst/>
                <a:ea typeface="Times New Roman" panose="02020603050405020304" pitchFamily="18" charset="0"/>
              </a:rPr>
              <a:t>a</a:t>
            </a:r>
            <a:r>
              <a:rPr lang="cs-CZ" sz="1400" cap="all" dirty="0">
                <a:effectLst/>
                <a:ea typeface="Times New Roman" panose="02020603050405020304" pitchFamily="18" charset="0"/>
              </a:rPr>
              <a:t> </a:t>
            </a:r>
            <a:r>
              <a:rPr lang="cs-CZ" sz="1400" dirty="0">
                <a:effectLst/>
                <a:ea typeface="Times New Roman" panose="02020603050405020304" pitchFamily="18" charset="0"/>
              </a:rPr>
              <a:t> M. </a:t>
            </a:r>
            <a:r>
              <a:rPr lang="cs-CZ" sz="1400" cap="all" dirty="0">
                <a:effectLst/>
                <a:ea typeface="Times New Roman" panose="02020603050405020304" pitchFamily="18" charset="0"/>
              </a:rPr>
              <a:t>Stříteský, 2021.</a:t>
            </a:r>
            <a:r>
              <a:rPr lang="cs-CZ" sz="1400" dirty="0">
                <a:effectLst/>
                <a:ea typeface="Times New Roman" panose="02020603050405020304" pitchFamily="18" charset="0"/>
              </a:rPr>
              <a:t> </a:t>
            </a:r>
            <a:r>
              <a:rPr lang="cs-CZ" sz="1400" i="1" dirty="0">
                <a:effectLst/>
                <a:ea typeface="Times New Roman" panose="02020603050405020304" pitchFamily="18" charset="0"/>
              </a:rPr>
              <a:t>Personální řízení: úvod do moderní personalistiky</a:t>
            </a:r>
            <a:r>
              <a:rPr lang="cs-CZ" sz="1400" dirty="0">
                <a:effectLst/>
                <a:ea typeface="Times New Roman" panose="02020603050405020304" pitchFamily="18" charset="0"/>
              </a:rPr>
              <a:t>. Praha: C. H. Beck. ISBN: 978-80-7400-702-6.</a:t>
            </a:r>
          </a:p>
          <a:p>
            <a:pPr algn="just"/>
            <a:r>
              <a:rPr lang="cs-CZ" sz="1400" dirty="0">
                <a:ea typeface="Times New Roman" panose="02020603050405020304" pitchFamily="18" charset="0"/>
              </a:rPr>
              <a:t>Distanční studijní opora Personalistika.</a:t>
            </a:r>
            <a:endParaRPr lang="cs-CZ" sz="1400" dirty="0">
              <a:effectLst/>
              <a:ea typeface="Times New Roman" panose="02020603050405020304" pitchFamily="18" charset="0"/>
            </a:endParaRPr>
          </a:p>
          <a:p>
            <a:pPr marL="0" indent="0">
              <a:buNone/>
            </a:pPr>
            <a:r>
              <a:rPr lang="cs-CZ" altLang="cs-CZ" sz="1400" b="1" dirty="0">
                <a:cs typeface="Times New Roman" panose="02020603050405020304" pitchFamily="18" charset="0"/>
              </a:rPr>
              <a:t>Internetové zdroje – specializované weby zaměřené na personální práci, odborná diskuzní fóra, vzhledem ke značnému množství změn i zprávy z denního tisku. </a:t>
            </a: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Doporučená literatura</a:t>
            </a: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50027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B610EB80-C87B-4447-9825-BAC98404569D}"/>
              </a:ext>
            </a:extLst>
          </p:cNvPr>
          <p:cNvGrpSpPr/>
          <p:nvPr/>
        </p:nvGrpSpPr>
        <p:grpSpPr>
          <a:xfrm>
            <a:off x="-396552" y="-20538"/>
            <a:ext cx="9540552" cy="5143500"/>
            <a:chOff x="-396552" y="0"/>
            <a:chExt cx="9540552" cy="5143500"/>
          </a:xfrm>
        </p:grpSpPr>
        <p:pic>
          <p:nvPicPr>
            <p:cNvPr id="3" name="Obrázek 2">
              <a:extLst>
                <a:ext uri="{FF2B5EF4-FFF2-40B4-BE49-F238E27FC236}">
                  <a16:creationId xmlns:a16="http://schemas.microsoft.com/office/drawing/2014/main" id="{9B2297F0-AFBE-478F-99F6-7560D3C6CC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396552" y="4515966"/>
              <a:ext cx="2749938"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68169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702" y="325900"/>
              <a:ext cx="1953684" cy="956834"/>
            </a:xfrm>
            <a:prstGeom prst="rect">
              <a:avLst/>
            </a:prstGeom>
          </p:spPr>
        </p:pic>
      </p:grpSp>
      <p:sp>
        <p:nvSpPr>
          <p:cNvPr id="9" name="Nadpis 1">
            <a:extLst>
              <a:ext uri="{FF2B5EF4-FFF2-40B4-BE49-F238E27FC236}">
                <a16:creationId xmlns:a16="http://schemas.microsoft.com/office/drawing/2014/main" id="{C51D9093-0704-4F4C-A1A1-D0B3B97BA909}"/>
              </a:ext>
            </a:extLst>
          </p:cNvPr>
          <p:cNvSpPr txBox="1">
            <a:spLocks/>
          </p:cNvSpPr>
          <p:nvPr/>
        </p:nvSpPr>
        <p:spPr>
          <a:xfrm>
            <a:off x="6012160" y="4083918"/>
            <a:ext cx="2538172" cy="864096"/>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3200" b="1" cap="all" dirty="0">
                <a:solidFill>
                  <a:srgbClr val="307871"/>
                </a:solidFill>
              </a:rPr>
              <a:t>Děkujeme</a:t>
            </a:r>
            <a:br>
              <a:rPr lang="cs-CZ" sz="3200" b="1" cap="all" dirty="0">
                <a:solidFill>
                  <a:srgbClr val="307871"/>
                </a:solidFill>
              </a:rPr>
            </a:br>
            <a:r>
              <a:rPr lang="cs-CZ" sz="3200" b="1" cap="all" dirty="0">
                <a:solidFill>
                  <a:srgbClr val="307871"/>
                </a:solidFill>
              </a:rPr>
              <a:t>za pozornost</a:t>
            </a:r>
          </a:p>
        </p:txBody>
      </p:sp>
    </p:spTree>
    <p:extLst>
      <p:ext uri="{BB962C8B-B14F-4D97-AF65-F5344CB8AC3E}">
        <p14:creationId xmlns:p14="http://schemas.microsoft.com/office/powerpoint/2010/main" val="54761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13F11D11-9FCA-4671-BA5C-C8A78A24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Zástupný symbol pro obsah 2">
            <a:extLst>
              <a:ext uri="{FF2B5EF4-FFF2-40B4-BE49-F238E27FC236}">
                <a16:creationId xmlns:a16="http://schemas.microsoft.com/office/drawing/2014/main" id="{9F32186E-5A08-4375-B0BD-0C87E62A8DFA}"/>
              </a:ext>
            </a:extLst>
          </p:cNvPr>
          <p:cNvSpPr txBox="1">
            <a:spLocks/>
          </p:cNvSpPr>
          <p:nvPr/>
        </p:nvSpPr>
        <p:spPr>
          <a:xfrm>
            <a:off x="4067944" y="1635646"/>
            <a:ext cx="4608512"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cs-CZ" sz="1400" b="1" dirty="0"/>
              <a:t>druhy dohod o pracích konaných mimo pracovní poměr</a:t>
            </a:r>
          </a:p>
          <a:p>
            <a:pPr>
              <a:buBlip>
                <a:blip r:embed="rId3"/>
              </a:buBlip>
            </a:pPr>
            <a:r>
              <a:rPr lang="cs-CZ" sz="1400" b="1" dirty="0"/>
              <a:t>práva a povinnosti účastníků</a:t>
            </a:r>
          </a:p>
          <a:p>
            <a:pPr>
              <a:buBlip>
                <a:blip r:embed="rId3"/>
              </a:buBlip>
            </a:pPr>
            <a:r>
              <a:rPr lang="cs-CZ" sz="1400" b="1" dirty="0"/>
              <a:t>specifika jednotlivých dohod</a:t>
            </a:r>
          </a:p>
          <a:p>
            <a:pPr>
              <a:buBlip>
                <a:blip r:embed="rId3"/>
              </a:buBlip>
            </a:pPr>
            <a:r>
              <a:rPr lang="cs-CZ" sz="1400" b="1" dirty="0"/>
              <a:t>flexibilita</a:t>
            </a:r>
          </a:p>
          <a:p>
            <a:pPr>
              <a:buBlip>
                <a:blip r:embed="rId3"/>
              </a:buBlip>
            </a:pPr>
            <a:r>
              <a:rPr lang="cs-CZ" sz="1400" b="1" dirty="0"/>
              <a:t>pro koho jsou nejvýhodnější</a:t>
            </a:r>
          </a:p>
          <a:p>
            <a:pPr>
              <a:buBlip>
                <a:blip r:embed="rId3"/>
              </a:buBlip>
            </a:pPr>
            <a:r>
              <a:rPr lang="cs-CZ" sz="1400" b="1" dirty="0"/>
              <a:t>změny v dohodách a proč jsou realizovány</a:t>
            </a:r>
          </a:p>
        </p:txBody>
      </p:sp>
      <p:sp>
        <p:nvSpPr>
          <p:cNvPr id="15" name="Zástupný symbol pro obsah 2">
            <a:extLst>
              <a:ext uri="{FF2B5EF4-FFF2-40B4-BE49-F238E27FC236}">
                <a16:creationId xmlns:a16="http://schemas.microsoft.com/office/drawing/2014/main" id="{C67B9D38-D88C-43B4-9B9F-29AB14747A49}"/>
              </a:ext>
            </a:extLst>
          </p:cNvPr>
          <p:cNvSpPr txBox="1">
            <a:spLocks/>
          </p:cNvSpPr>
          <p:nvPr/>
        </p:nvSpPr>
        <p:spPr>
          <a:xfrm>
            <a:off x="611560" y="1635647"/>
            <a:ext cx="3024336" cy="230425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p>
        </p:txBody>
      </p:sp>
      <p:sp>
        <p:nvSpPr>
          <p:cNvPr id="17" name="Nadpis 1">
            <a:extLst>
              <a:ext uri="{FF2B5EF4-FFF2-40B4-BE49-F238E27FC236}">
                <a16:creationId xmlns:a16="http://schemas.microsoft.com/office/drawing/2014/main" id="{E3EB44EC-C4DB-45B3-B140-89D74BD24AB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„Dohody“</a:t>
            </a:r>
          </a:p>
        </p:txBody>
      </p:sp>
      <p:cxnSp>
        <p:nvCxnSpPr>
          <p:cNvPr id="16" name="Přímá spojnice 15">
            <a:extLst>
              <a:ext uri="{FF2B5EF4-FFF2-40B4-BE49-F238E27FC236}">
                <a16:creationId xmlns:a16="http://schemas.microsoft.com/office/drawing/2014/main" id="{5F0C02EF-9092-4081-AAC3-2797EEE8054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024DE07-41B5-86BA-1F1B-9BB483A781F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C8291C8-494C-0945-9236-0EF536F33FD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661E9A3-47F9-AC71-EFA6-1AB9369B1CB1}"/>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3" name="Obrázek 2">
            <a:extLst>
              <a:ext uri="{FF2B5EF4-FFF2-40B4-BE49-F238E27FC236}">
                <a16:creationId xmlns:a16="http://schemas.microsoft.com/office/drawing/2014/main" id="{DAF9C679-C01C-43D9-8502-AA6778E4D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27" y="1347894"/>
            <a:ext cx="3467946" cy="2550437"/>
          </a:xfrm>
          <a:prstGeom prst="rect">
            <a:avLst/>
          </a:prstGeom>
        </p:spPr>
      </p:pic>
    </p:spTree>
    <p:extLst>
      <p:ext uri="{BB962C8B-B14F-4D97-AF65-F5344CB8AC3E}">
        <p14:creationId xmlns:p14="http://schemas.microsoft.com/office/powerpoint/2010/main" val="338193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legislativa upravující dohody</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2634827"/>
            <a:ext cx="8280920" cy="1871480"/>
          </a:xfrm>
        </p:spPr>
        <p:txBody>
          <a:bodyPr>
            <a:noAutofit/>
          </a:bodyPr>
          <a:lstStyle/>
          <a:p>
            <a:pPr marL="0" indent="0" algn="just">
              <a:buNone/>
            </a:pPr>
            <a:r>
              <a:rPr lang="cs-CZ" sz="1050" dirty="0"/>
              <a:t>Tyto legislativní normy společně poskytují rámec pro zaměstnavatele a zaměstnance ohledně toho, jaké podmínky a povinnosti platí pro dohody o provedení práce a dohody o pracovní činnosti.</a:t>
            </a:r>
          </a:p>
          <a:p>
            <a:pPr marL="0" indent="0" algn="just">
              <a:buNone/>
            </a:pPr>
            <a:endParaRPr lang="cs-CZ" sz="1050" dirty="0"/>
          </a:p>
          <a:p>
            <a:pPr marL="0" indent="0" algn="just">
              <a:buNone/>
            </a:pPr>
            <a:r>
              <a:rPr lang="cs-CZ" sz="1050" dirty="0"/>
              <a:t>Aktuální statistiky o počtu zaměstnanců pracujících na základě dohod o provedení práce (DPP) a dohod o pracovní činnosti (DPČ) za rok 2023 nejsou veřejně dostupné ve formě přesného čísla. Obecně se ale uvádí, že v Česku stále více zaměstnanců využívá flexibilní pracovní formy, včetně DPP a DPČ, zejména pro sezónní či krátkodobé práce, nebo jako doplněk k hlavnímu pracovnímu poměru. Podle dlouhodobých statistik tvoří dohody o pracích mimo pracovní poměr významnou část pracovního trhu v rámci flexibilních pracovních úvazků.</a:t>
            </a:r>
          </a:p>
          <a:p>
            <a:pPr marL="0" indent="0" algn="just">
              <a:buNone/>
            </a:pPr>
            <a:endParaRPr lang="cs-CZ" sz="1050" dirty="0"/>
          </a:p>
          <a:p>
            <a:pPr marL="0" indent="0" algn="just">
              <a:buNone/>
            </a:pPr>
            <a:r>
              <a:rPr lang="cs-CZ" sz="1050" dirty="0"/>
              <a:t>Od 1.7.2024 – změna v DPP (evidence u ČSSZ). Pro první měsíc této povinné evidence, červenec 2024, bylo nahlášeno přes 1 milion dohod o provedení práce.</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6120680" cy="12643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Zákoník práce č. 262/2006 Sb.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Zákon o daních z příjmů (zákon č. 586/1992 Sb.)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Zákon o pojistném na sociální zabezpečení a příspěvku na státní politiku zaměstnanosti (zákon č. 589/1992 Sb.)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Zákon o veřejném zdravotním pojištění (zákon č. 48/1997 Sb.)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Nařízení vlády a vyhlášky Ministerstva práce a sociálních věcí ČR.</a:t>
            </a: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46140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co upravují jednotlivé normy </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3901441"/>
            <a:ext cx="8280920" cy="604866"/>
          </a:xfrm>
        </p:spPr>
        <p:txBody>
          <a:bodyPr>
            <a:noAutofit/>
          </a:bodyPr>
          <a:lstStyle/>
          <a:p>
            <a:pPr marL="0" indent="0">
              <a:buNone/>
            </a:pPr>
            <a:r>
              <a:rPr lang="cs-CZ" sz="1200" dirty="0"/>
              <a:t>Je potřeba vědět, že tak jako u jiných nástrojů, nelze čerpat pouze z jedné normy, ale že se jedná vždy o soubor, který upravuje danou skutečnost z různých oblastí.</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59" y="1174069"/>
            <a:ext cx="7767053" cy="2632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Blip>
                <a:blip r:embed="rId3"/>
              </a:buBlip>
              <a:tabLst/>
              <a:defRPr/>
            </a:pPr>
            <a:r>
              <a:rPr lang="cs-CZ" sz="1100" b="1" dirty="0">
                <a:solidFill>
                  <a:prstClr val="black"/>
                </a:solidFill>
              </a:rPr>
              <a:t>Zákoník práce č. 262/2006 Sb. </a:t>
            </a:r>
            <a:r>
              <a:rPr lang="cs-CZ" sz="1100" dirty="0">
                <a:solidFill>
                  <a:prstClr val="black"/>
                </a:solidFill>
              </a:rPr>
              <a:t>(upravuje jaké jsou typy dohod a za jakých podmínek můžete člověka zaměstnat touto formou. Jsou tu podmínky uzavření, ukončení, náležitosti smluv a možnosti výpovědi.)</a:t>
            </a:r>
          </a:p>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Blip>
                <a:blip r:embed="rId3"/>
              </a:buBlip>
              <a:tabLst/>
              <a:defRPr/>
            </a:pPr>
            <a:r>
              <a:rPr lang="cs-CZ" sz="1100" b="1" dirty="0">
                <a:solidFill>
                  <a:prstClr val="black"/>
                </a:solidFill>
              </a:rPr>
              <a:t>Zákon o daních z příjmů č. 586/1992 Sb. </a:t>
            </a:r>
            <a:r>
              <a:rPr lang="cs-CZ" sz="1100" dirty="0">
                <a:solidFill>
                  <a:prstClr val="black"/>
                </a:solidFill>
              </a:rPr>
              <a:t>(upravuje daňové zatížení dohod)</a:t>
            </a:r>
          </a:p>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Blip>
                <a:blip r:embed="rId3"/>
              </a:buBlip>
              <a:tabLst/>
              <a:defRPr/>
            </a:pPr>
            <a:r>
              <a:rPr lang="cs-CZ" sz="1100" b="1" dirty="0">
                <a:solidFill>
                  <a:prstClr val="black"/>
                </a:solidFill>
              </a:rPr>
              <a:t>Zákon o pojistném na sociální zabezpečení a příspěvku na státní politiku zaměstnanosti č. 589/1992 Sb. </a:t>
            </a:r>
            <a:r>
              <a:rPr lang="cs-CZ" sz="1100" dirty="0">
                <a:solidFill>
                  <a:prstClr val="black"/>
                </a:solidFill>
              </a:rPr>
              <a:t>(stanoví podmínky placení sociálního pojištění u dohod)</a:t>
            </a:r>
          </a:p>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Blip>
                <a:blip r:embed="rId3"/>
              </a:buBlip>
              <a:tabLst/>
              <a:defRPr/>
            </a:pPr>
            <a:r>
              <a:rPr lang="cs-CZ" sz="1100" b="1" dirty="0">
                <a:solidFill>
                  <a:prstClr val="black"/>
                </a:solidFill>
              </a:rPr>
              <a:t>Zákon o veřejném zdravotním pojištění č. 48/1997 Sb. </a:t>
            </a:r>
            <a:r>
              <a:rPr lang="cs-CZ" sz="1100" dirty="0">
                <a:solidFill>
                  <a:prstClr val="black"/>
                </a:solidFill>
              </a:rPr>
              <a:t>(stanoví podmínky placení zdravotního pojištění u dohod)</a:t>
            </a:r>
          </a:p>
          <a:p>
            <a:pPr marL="342900" marR="0" lvl="0" indent="-342900" algn="just" defTabSz="914400" rtl="0" eaLnBrk="1" fontAlgn="auto" latinLnBrk="0" hangingPunct="1">
              <a:lnSpc>
                <a:spcPct val="150000"/>
              </a:lnSpc>
              <a:spcBef>
                <a:spcPct val="20000"/>
              </a:spcBef>
              <a:spcAft>
                <a:spcPts val="0"/>
              </a:spcAft>
              <a:buClrTx/>
              <a:buSzTx/>
              <a:buFont typeface="Arial" panose="020B0604020202020204" pitchFamily="34" charset="0"/>
              <a:buBlip>
                <a:blip r:embed="rId3"/>
              </a:buBlip>
              <a:tabLst/>
              <a:defRPr/>
            </a:pPr>
            <a:r>
              <a:rPr lang="cs-CZ" sz="1100" b="1" dirty="0">
                <a:solidFill>
                  <a:prstClr val="black"/>
                </a:solidFill>
              </a:rPr>
              <a:t>Nařízení vlády a vyhlášky Ministerstva práce a sociálních věcí ČR. </a:t>
            </a:r>
            <a:r>
              <a:rPr lang="cs-CZ" sz="1100" dirty="0">
                <a:solidFill>
                  <a:prstClr val="black"/>
                </a:solidFill>
              </a:rPr>
              <a:t>(Různá nařízení vlády nebo vyhlášky doplňují podrobnosti v oblasti zaměstnávání na základě dohod mimo pracovní poměr, zejména co se týče minimální a zaručené mzdy pro dané typy prací a specifických podmínek (např. práce v noci, víkendy, či svátky).</a:t>
            </a: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71761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 y="-5354"/>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dohoda o provedení práce</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1803546"/>
            <a:ext cx="8280920" cy="2834496"/>
          </a:xfrm>
        </p:spPr>
        <p:txBody>
          <a:bodyPr>
            <a:noAutofit/>
          </a:bodyPr>
          <a:lstStyle/>
          <a:p>
            <a:pPr marL="0" indent="0" algn="just">
              <a:buNone/>
            </a:pPr>
            <a:r>
              <a:rPr lang="cs-CZ" altLang="cs-CZ" sz="1050" b="1" dirty="0">
                <a:cs typeface="Times New Roman" panose="02020603050405020304" pitchFamily="18" charset="0"/>
              </a:rPr>
              <a:t>Dohoda o provedení práce</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Tato forma dohody je častější, je určena pro krátkodobější brigády i pro jednorázové projekty. </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Forma: DPP musí být uzavřena </a:t>
            </a:r>
            <a:r>
              <a:rPr lang="cs-CZ" sz="1050" b="1" i="0" strike="noStrike" dirty="0">
                <a:solidFill>
                  <a:srgbClr val="181818"/>
                </a:solidFill>
                <a:effectLst/>
                <a:latin typeface="Calibri" panose="020F0502020204030204" pitchFamily="34" charset="0"/>
              </a:rPr>
              <a:t>písemně </a:t>
            </a:r>
            <a:r>
              <a:rPr lang="cs-CZ" sz="1050" b="0" i="0" strike="noStrike" dirty="0">
                <a:solidFill>
                  <a:srgbClr val="181818"/>
                </a:solidFill>
                <a:effectLst/>
                <a:latin typeface="Calibri" panose="020F0502020204030204" pitchFamily="34" charset="0"/>
              </a:rPr>
              <a:t>a musí obsahovat </a:t>
            </a:r>
            <a:r>
              <a:rPr lang="cs-CZ" sz="1050" b="1" i="0" strike="noStrike" dirty="0">
                <a:solidFill>
                  <a:srgbClr val="181818"/>
                </a:solidFill>
                <a:effectLst/>
                <a:latin typeface="Calibri" panose="020F0502020204030204" pitchFamily="34" charset="0"/>
              </a:rPr>
              <a:t>sjednanou práci, dobu, kdy má být práce vykonána, a odměnu</a:t>
            </a:r>
            <a:r>
              <a:rPr lang="cs-CZ" sz="1050" b="0" i="0" strike="noStrike" dirty="0">
                <a:solidFill>
                  <a:srgbClr val="181818"/>
                </a:solidFill>
                <a:effectLst/>
                <a:latin typeface="Calibri" panose="020F0502020204030204" pitchFamily="34" charset="0"/>
              </a:rPr>
              <a:t>. </a:t>
            </a:r>
            <a:endParaRPr lang="cs-CZ" sz="1050" b="0" i="0" strike="noStrike" dirty="0">
              <a:solidFill>
                <a:srgbClr val="181818"/>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Obsah dohody: pracovní náplň (rámcově), výše odměny a způsob výplaty, doba, na kterou se smlouva uzavírá</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Maximální rozsah práce: </a:t>
            </a:r>
            <a:r>
              <a:rPr lang="cs-CZ" sz="1050" b="1" i="0" strike="noStrike" dirty="0">
                <a:solidFill>
                  <a:srgbClr val="181818"/>
                </a:solidFill>
                <a:effectLst/>
                <a:latin typeface="Calibri" panose="020F0502020204030204" pitchFamily="34" charset="0"/>
              </a:rPr>
              <a:t>u jednoho zaměstnavatele až 300 hodin/rok</a:t>
            </a:r>
            <a:r>
              <a:rPr lang="cs-CZ" sz="1050" b="0" i="0" strike="noStrike" dirty="0">
                <a:solidFill>
                  <a:srgbClr val="181818"/>
                </a:solidFill>
                <a:effectLst/>
                <a:latin typeface="Calibri" panose="020F0502020204030204" pitchFamily="34" charset="0"/>
              </a:rPr>
              <a:t>. </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Zdrav. a soc. pojištění</a:t>
            </a:r>
            <a:r>
              <a:rPr lang="cs-CZ" sz="1050" b="1" i="0" strike="noStrike" dirty="0">
                <a:solidFill>
                  <a:srgbClr val="181818"/>
                </a:solidFill>
                <a:effectLst/>
                <a:latin typeface="Calibri" panose="020F0502020204030204" pitchFamily="34" charset="0"/>
              </a:rPr>
              <a:t>: do 10 tisíc </a:t>
            </a:r>
            <a:r>
              <a:rPr lang="cs-CZ" sz="1050" b="0" i="0" strike="noStrike" dirty="0">
                <a:solidFill>
                  <a:srgbClr val="181818"/>
                </a:solidFill>
                <a:effectLst/>
                <a:latin typeface="Calibri" panose="020F0502020204030204" pitchFamily="34" charset="0"/>
              </a:rPr>
              <a:t>za měsíc se neplatí.</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Sociální a zdravotní pojištění se odvádí pouze při měsíční odměně </a:t>
            </a:r>
            <a:r>
              <a:rPr lang="cs-CZ" sz="1050" b="1" i="0" strike="noStrike" dirty="0">
                <a:solidFill>
                  <a:srgbClr val="181818"/>
                </a:solidFill>
                <a:effectLst/>
                <a:latin typeface="Calibri" panose="020F0502020204030204" pitchFamily="34" charset="0"/>
              </a:rPr>
              <a:t>nad 10 000 Kč</a:t>
            </a:r>
            <a:r>
              <a:rPr lang="cs-CZ" sz="1050" b="0" i="0" strike="noStrike" dirty="0">
                <a:solidFill>
                  <a:srgbClr val="181818"/>
                </a:solidFill>
                <a:effectLst/>
                <a:latin typeface="Calibri" panose="020F0502020204030204" pitchFamily="34" charset="0"/>
              </a:rPr>
              <a:t>.</a:t>
            </a:r>
          </a:p>
          <a:p>
            <a:pPr algn="just" rtl="0" fontAlgn="base">
              <a:spcBef>
                <a:spcPts val="0"/>
              </a:spcBef>
              <a:spcAft>
                <a:spcPts val="0"/>
              </a:spcAft>
              <a:buFont typeface="Arial" panose="020B0604020202020204" pitchFamily="34" charset="0"/>
              <a:buChar char="•"/>
            </a:pPr>
            <a:r>
              <a:rPr lang="cs-CZ" sz="1050" dirty="0">
                <a:solidFill>
                  <a:srgbClr val="181818"/>
                </a:solidFill>
                <a:latin typeface="Calibri" panose="020F0502020204030204" pitchFamily="34" charset="0"/>
              </a:rPr>
              <a:t>Po novele z 1.10.2023 vzniká </a:t>
            </a:r>
            <a:r>
              <a:rPr lang="cs-CZ" sz="1050" b="1" dirty="0">
                <a:solidFill>
                  <a:srgbClr val="181818"/>
                </a:solidFill>
                <a:latin typeface="Calibri" panose="020F0502020204030204" pitchFamily="34" charset="0"/>
              </a:rPr>
              <a:t>nárok na dovolenou </a:t>
            </a:r>
            <a:r>
              <a:rPr lang="cs-CZ" sz="1050" dirty="0">
                <a:solidFill>
                  <a:srgbClr val="181818"/>
                </a:solidFill>
                <a:latin typeface="Calibri" panose="020F0502020204030204" pitchFamily="34" charset="0"/>
              </a:rPr>
              <a:t>a je nutné zpracovat rozvrh pracovní doby (rozpis směn) min. 3 dny dopředu (nebo aspoň 1).</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Nárok na dovolenou </a:t>
            </a:r>
            <a:r>
              <a:rPr lang="cs-CZ" sz="1050" dirty="0">
                <a:solidFill>
                  <a:srgbClr val="181818"/>
                </a:solidFill>
                <a:latin typeface="Calibri" panose="020F0502020204030204" pitchFamily="34" charset="0"/>
              </a:rPr>
              <a:t>vzniká u dohod trvajících déle než 28 dní a za předpokladu, že zaměstnanec odpracuje více než 80 hodin.</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Od 1. července 2024 je v České republice zavedena </a:t>
            </a:r>
            <a:r>
              <a:rPr lang="cs-CZ" sz="1050" b="1" i="0" strike="noStrike" dirty="0">
                <a:solidFill>
                  <a:srgbClr val="181818"/>
                </a:solidFill>
                <a:effectLst/>
                <a:latin typeface="Calibri" panose="020F0502020204030204" pitchFamily="34" charset="0"/>
              </a:rPr>
              <a:t>povinnost evidence všech dohod o provedení práce (DPP) u České správy sociálního zabezpečení (ČSSZ)</a:t>
            </a:r>
            <a:r>
              <a:rPr lang="cs-CZ" sz="1050" b="0" i="0" strike="noStrike" dirty="0">
                <a:solidFill>
                  <a:srgbClr val="181818"/>
                </a:solidFill>
                <a:effectLst/>
                <a:latin typeface="Calibri" panose="020F0502020204030204" pitchFamily="34" charset="0"/>
              </a:rPr>
              <a:t>. Zaměstnavatelé musejí nově hlásit příjmy z DPP prostřednictvím elektronického podání na </a:t>
            </a:r>
            <a:r>
              <a:rPr lang="cs-CZ" sz="1050" b="0" i="0" strike="noStrike" dirty="0" err="1">
                <a:solidFill>
                  <a:srgbClr val="181818"/>
                </a:solidFill>
                <a:effectLst/>
                <a:latin typeface="Calibri" panose="020F0502020204030204" pitchFamily="34" charset="0"/>
              </a:rPr>
              <a:t>ePortálu</a:t>
            </a:r>
            <a:r>
              <a:rPr lang="cs-CZ" sz="1050" b="0" i="0" strike="noStrike" dirty="0">
                <a:solidFill>
                  <a:srgbClr val="181818"/>
                </a:solidFill>
                <a:effectLst/>
                <a:latin typeface="Calibri" panose="020F0502020204030204" pitchFamily="34" charset="0"/>
              </a:rPr>
              <a:t> ČSSZ do 20. dne každého následujícího měsíce. Pro první měsíc této povinné evidence, červenec 2024, bylo nahlášeno přes 1 milion dohod o provedení práce, což dokládá vysoký počet pracovníků využívajících tento typ pracovního vztahu (dohody) v ČR​.</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Změny plánované od 1.1.2025 se neuskuteční – důvody?</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Nárok na příplatky: Od 1. října 2023 mají zaměstnanci na DPP a DPČ nárok na příplatky za práci v noci, o víkendech, o svátcích a ve ztížených pracovních podmínkách</a:t>
            </a:r>
          </a:p>
          <a:p>
            <a:pPr algn="just" rtl="0" fontAlgn="base">
              <a:spcBef>
                <a:spcPts val="0"/>
              </a:spcBef>
              <a:spcAft>
                <a:spcPts val="0"/>
              </a:spcAft>
              <a:buFont typeface="Arial" panose="020B0604020202020204" pitchFamily="34" charset="0"/>
              <a:buChar char="•"/>
            </a:pPr>
            <a:endParaRPr lang="cs-CZ" sz="1050" dirty="0">
              <a:solidFill>
                <a:srgbClr val="181818"/>
              </a:solidFill>
              <a:latin typeface="Calibri" panose="020F0502020204030204" pitchFamily="34" charset="0"/>
            </a:endParaRPr>
          </a:p>
          <a:p>
            <a:pPr algn="just" rtl="0" fontAlgn="base">
              <a:spcBef>
                <a:spcPts val="0"/>
              </a:spcBef>
              <a:spcAft>
                <a:spcPts val="0"/>
              </a:spcAft>
              <a:buFont typeface="Arial" panose="020B0604020202020204" pitchFamily="34" charset="0"/>
              <a:buChar char="•"/>
            </a:pPr>
            <a:endParaRPr lang="cs-CZ" sz="1050" b="0" i="0" strike="noStrike" dirty="0">
              <a:solidFill>
                <a:srgbClr val="181818"/>
              </a:solidFill>
              <a:effectLst/>
              <a:latin typeface="Calibri" panose="020F0502020204030204" pitchFamily="34" charset="0"/>
            </a:endParaRPr>
          </a:p>
          <a:p>
            <a:pPr marL="0" indent="0" algn="just" rtl="0" fontAlgn="base">
              <a:spcBef>
                <a:spcPts val="0"/>
              </a:spcBef>
              <a:spcAft>
                <a:spcPts val="0"/>
              </a:spcAft>
              <a:buNone/>
            </a:pPr>
            <a:endParaRPr lang="cs-CZ" sz="1050" b="1" dirty="0">
              <a:solidFill>
                <a:srgbClr val="181818"/>
              </a:solidFill>
              <a:latin typeface="Calibri" panose="020F0502020204030204" pitchFamily="34" charset="0"/>
            </a:endParaRPr>
          </a:p>
          <a:p>
            <a:pPr marL="0" indent="0" algn="just">
              <a:buNone/>
            </a:pPr>
            <a:endParaRPr lang="cs-CZ" sz="1050" b="1"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239521"/>
            <a:ext cx="6120680" cy="5215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200" b="1" dirty="0">
                <a:cs typeface="Times New Roman" panose="02020603050405020304" pitchFamily="18" charset="0"/>
              </a:rPr>
              <a:t>Dohody jsou považovány za flexibilní formu! Projdi si podmínky a rozhodni proč.</a:t>
            </a:r>
          </a:p>
          <a:p>
            <a:pPr marL="0" indent="0">
              <a:buNone/>
            </a:pPr>
            <a:r>
              <a:rPr lang="cs-CZ" altLang="cs-CZ" sz="1200" b="1" dirty="0">
                <a:cs typeface="Times New Roman" panose="02020603050405020304" pitchFamily="18" charset="0"/>
              </a:rPr>
              <a:t>Pro které skupiny zaměstnanců jsou vhodné? </a:t>
            </a:r>
          </a:p>
          <a:p>
            <a:pPr marL="0" indent="0">
              <a:buNone/>
            </a:pPr>
            <a:endParaRPr lang="cs-CZ" altLang="cs-CZ" sz="1050" dirty="0">
              <a:cs typeface="Times New Roman" panose="02020603050405020304" pitchFamily="18" charset="0"/>
            </a:endParaRPr>
          </a:p>
          <a:p>
            <a:pPr marL="0" indent="0" rtl="0" fontAlgn="base">
              <a:spcBef>
                <a:spcPts val="0"/>
              </a:spcBef>
              <a:spcAft>
                <a:spcPts val="0"/>
              </a:spcAft>
              <a:buNone/>
            </a:pPr>
            <a:endParaRPr lang="cs-CZ" sz="1050" b="1" i="0" strike="noStrike" dirty="0">
              <a:solidFill>
                <a:srgbClr val="181818"/>
              </a:solidFill>
              <a:effectLst/>
              <a:latin typeface="Arial" panose="020B0604020202020204" pitchFamily="34" charset="0"/>
            </a:endParaRPr>
          </a:p>
          <a:p>
            <a:pPr marL="0" indent="0">
              <a:buNone/>
            </a:pPr>
            <a:endParaRPr lang="cs-CZ" altLang="cs-CZ" sz="1050" dirty="0">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8" y="4680520"/>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048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 y="-5354"/>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dohoda o pracovní činnosti</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1702502"/>
            <a:ext cx="8280920" cy="2669448"/>
          </a:xfrm>
        </p:spPr>
        <p:txBody>
          <a:bodyPr>
            <a:noAutofit/>
          </a:bodyPr>
          <a:lstStyle/>
          <a:p>
            <a:pPr marL="0" indent="0" algn="just" rtl="0" fontAlgn="base">
              <a:spcBef>
                <a:spcPts val="0"/>
              </a:spcBef>
              <a:spcAft>
                <a:spcPts val="0"/>
              </a:spcAft>
              <a:buNone/>
            </a:pPr>
            <a:endParaRPr lang="cs-CZ" sz="1050" b="0" i="0" strike="noStrike" dirty="0">
              <a:solidFill>
                <a:srgbClr val="181818"/>
              </a:solidFill>
              <a:effectLst/>
              <a:latin typeface="Calibri" panose="020F0502020204030204" pitchFamily="34" charset="0"/>
            </a:endParaRPr>
          </a:p>
          <a:p>
            <a:pPr marL="0" indent="0" algn="just" rtl="0" fontAlgn="base">
              <a:spcBef>
                <a:spcPts val="0"/>
              </a:spcBef>
              <a:spcAft>
                <a:spcPts val="0"/>
              </a:spcAft>
              <a:buNone/>
            </a:pPr>
            <a:r>
              <a:rPr lang="cs-CZ" sz="1050" b="1" dirty="0">
                <a:solidFill>
                  <a:srgbClr val="181818"/>
                </a:solidFill>
                <a:latin typeface="Calibri" panose="020F0502020204030204" pitchFamily="34" charset="0"/>
              </a:rPr>
              <a:t>Dohoda o pracovní činnosti</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Je ideální, když 300 hodin ročně (DPP) nestačí, a hlavní pracovní poměr je naopak už moc. Vyplatí se při dlouhodobějších brigádách a přivýdělcích.</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Tato forma dohody musí být také sepsána </a:t>
            </a:r>
            <a:r>
              <a:rPr lang="cs-CZ" sz="1050" b="1" i="0" strike="noStrike" dirty="0">
                <a:solidFill>
                  <a:srgbClr val="181818"/>
                </a:solidFill>
                <a:effectLst/>
                <a:latin typeface="Calibri" panose="020F0502020204030204" pitchFamily="34" charset="0"/>
              </a:rPr>
              <a:t>písemně</a:t>
            </a:r>
            <a:r>
              <a:rPr lang="cs-CZ" sz="1050" b="0" i="0" strike="noStrike" dirty="0">
                <a:solidFill>
                  <a:srgbClr val="181818"/>
                </a:solidFill>
                <a:effectLst/>
                <a:latin typeface="Calibri" panose="020F0502020204030204" pitchFamily="34" charset="0"/>
              </a:rPr>
              <a:t>.</a:t>
            </a:r>
            <a:endParaRPr lang="cs-CZ" sz="1050" b="0" i="0" strike="noStrike" dirty="0">
              <a:solidFill>
                <a:srgbClr val="181818"/>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Obsah dohody: </a:t>
            </a:r>
            <a:r>
              <a:rPr lang="cs-CZ" sz="1050" b="1" i="0" strike="noStrike" dirty="0">
                <a:solidFill>
                  <a:srgbClr val="181818"/>
                </a:solidFill>
                <a:effectLst/>
                <a:latin typeface="Calibri" panose="020F0502020204030204" pitchFamily="34" charset="0"/>
              </a:rPr>
              <a:t>sjednaná práce, rozsah pracovní doby a doba, na kterou se dohoda uzavírá</a:t>
            </a:r>
            <a:r>
              <a:rPr lang="cs-CZ" sz="1050" b="0" i="0" strike="noStrike" dirty="0">
                <a:solidFill>
                  <a:srgbClr val="181818"/>
                </a:solidFill>
                <a:effectLst/>
                <a:latin typeface="Calibri" panose="020F0502020204030204" pitchFamily="34" charset="0"/>
              </a:rPr>
              <a:t>.</a:t>
            </a:r>
            <a:endParaRPr lang="cs-CZ" sz="1050" b="0" i="0" strike="noStrike" dirty="0">
              <a:solidFill>
                <a:srgbClr val="181818"/>
              </a:solidFill>
              <a:effectLst/>
              <a:latin typeface="Arial" panose="020B0604020202020204" pitchFamily="34" charset="0"/>
            </a:endParaRP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Odměna: je smluvní, ale platí zde výše minimální mzdy. </a:t>
            </a:r>
          </a:p>
          <a:p>
            <a:pPr algn="just" rtl="0" fontAlgn="base">
              <a:spcBef>
                <a:spcPts val="0"/>
              </a:spcBef>
              <a:spcAft>
                <a:spcPts val="0"/>
              </a:spcAft>
              <a:buFont typeface="Arial" panose="020B0604020202020204" pitchFamily="34" charset="0"/>
              <a:buChar char="•"/>
            </a:pPr>
            <a:r>
              <a:rPr lang="cs-CZ" sz="1050" b="0" i="0" strike="noStrike" dirty="0">
                <a:solidFill>
                  <a:srgbClr val="181818"/>
                </a:solidFill>
                <a:effectLst/>
                <a:latin typeface="Calibri" panose="020F0502020204030204" pitchFamily="34" charset="0"/>
              </a:rPr>
              <a:t>Maximální rozsah práce: </a:t>
            </a:r>
            <a:r>
              <a:rPr lang="cs-CZ" sz="1050" b="1" i="0" strike="noStrike" dirty="0">
                <a:solidFill>
                  <a:srgbClr val="181818"/>
                </a:solidFill>
                <a:effectLst/>
                <a:latin typeface="Calibri" panose="020F0502020204030204" pitchFamily="34" charset="0"/>
              </a:rPr>
              <a:t>52 týdnů po sobě jdoucích, po dobu trvání dohody max. 20 hodin/týden.</a:t>
            </a:r>
          </a:p>
          <a:p>
            <a:pPr algn="just" rtl="0" fontAlgn="base">
              <a:spcBef>
                <a:spcPts val="0"/>
              </a:spcBef>
              <a:spcAft>
                <a:spcPts val="0"/>
              </a:spcAft>
              <a:buFont typeface="Arial" panose="020B0604020202020204" pitchFamily="34" charset="0"/>
              <a:buChar char="•"/>
            </a:pPr>
            <a:r>
              <a:rPr lang="cs-CZ" sz="1050" i="0" strike="noStrike" dirty="0">
                <a:solidFill>
                  <a:srgbClr val="181818"/>
                </a:solidFill>
                <a:effectLst/>
              </a:rPr>
              <a:t>DPČ musí být písemná a obsahovat druh práce, rozsah pracovní doby, dobu trvání dohody a odměnu.</a:t>
            </a:r>
          </a:p>
          <a:p>
            <a:pPr algn="just" rtl="0" fontAlgn="base">
              <a:spcBef>
                <a:spcPts val="0"/>
              </a:spcBef>
              <a:spcAft>
                <a:spcPts val="0"/>
              </a:spcAft>
              <a:buFont typeface="Arial" panose="020B0604020202020204" pitchFamily="34" charset="0"/>
              <a:buChar char="•"/>
            </a:pPr>
            <a:r>
              <a:rPr lang="cs-CZ" sz="1050" b="1" i="0" strike="noStrike" dirty="0">
                <a:solidFill>
                  <a:srgbClr val="181818"/>
                </a:solidFill>
                <a:effectLst/>
              </a:rPr>
              <a:t>Výpověď</a:t>
            </a:r>
            <a:r>
              <a:rPr lang="cs-CZ" sz="1050" i="0" strike="noStrike" dirty="0">
                <a:solidFill>
                  <a:srgbClr val="181818"/>
                </a:solidFill>
                <a:effectLst/>
              </a:rPr>
              <a:t>: Stejně jako u DPP platí </a:t>
            </a:r>
            <a:r>
              <a:rPr lang="cs-CZ" sz="1050" b="1" i="0" strike="noStrike" dirty="0">
                <a:solidFill>
                  <a:srgbClr val="181818"/>
                </a:solidFill>
                <a:effectLst/>
              </a:rPr>
              <a:t>15denní výpovědní lhůta</a:t>
            </a:r>
            <a:r>
              <a:rPr lang="cs-CZ" sz="1050" i="0" strike="noStrike" dirty="0">
                <a:solidFill>
                  <a:srgbClr val="181818"/>
                </a:solidFill>
                <a:effectLst/>
              </a:rPr>
              <a:t>.</a:t>
            </a:r>
          </a:p>
          <a:p>
            <a:pPr algn="just" rtl="0" fontAlgn="base">
              <a:spcBef>
                <a:spcPts val="0"/>
              </a:spcBef>
              <a:spcAft>
                <a:spcPts val="0"/>
              </a:spcAft>
              <a:buFont typeface="Arial" panose="020B0604020202020204" pitchFamily="34" charset="0"/>
              <a:buChar char="•"/>
            </a:pPr>
            <a:r>
              <a:rPr lang="cs-CZ" sz="1050" i="0" strike="noStrike" dirty="0">
                <a:solidFill>
                  <a:srgbClr val="181818"/>
                </a:solidFill>
                <a:effectLst/>
              </a:rPr>
              <a:t>Pracovní doba a odpočinek: Zaměstnavatel musí </a:t>
            </a:r>
            <a:r>
              <a:rPr lang="cs-CZ" sz="1050" b="1" i="0" strike="noStrike" dirty="0">
                <a:solidFill>
                  <a:srgbClr val="181818"/>
                </a:solidFill>
                <a:effectLst/>
              </a:rPr>
              <a:t>rozvrhnout pracovní dobu </a:t>
            </a:r>
            <a:r>
              <a:rPr lang="cs-CZ" sz="1050" i="0" strike="noStrike" dirty="0">
                <a:solidFill>
                  <a:srgbClr val="181818"/>
                </a:solidFill>
                <a:effectLst/>
              </a:rPr>
              <a:t>a zajistit přestávky a doby odpočinku v souladu s ustanoveními Zákoníku práce.</a:t>
            </a:r>
          </a:p>
          <a:p>
            <a:pPr algn="just" rtl="0" fontAlgn="base">
              <a:spcBef>
                <a:spcPts val="0"/>
              </a:spcBef>
              <a:spcAft>
                <a:spcPts val="0"/>
              </a:spcAft>
              <a:buFont typeface="Arial" panose="020B0604020202020204" pitchFamily="34" charset="0"/>
              <a:buChar char="•"/>
            </a:pPr>
            <a:r>
              <a:rPr lang="cs-CZ" sz="1050" b="1" i="0" strike="noStrike" dirty="0">
                <a:solidFill>
                  <a:srgbClr val="181818"/>
                </a:solidFill>
                <a:effectLst/>
              </a:rPr>
              <a:t>Nárok na příplatky</a:t>
            </a:r>
            <a:r>
              <a:rPr lang="cs-CZ" sz="1050" i="0" strike="noStrike" dirty="0">
                <a:solidFill>
                  <a:srgbClr val="181818"/>
                </a:solidFill>
                <a:effectLst/>
              </a:rPr>
              <a:t>: Od 1. října 2023 mají zaměstnanci na DPP a DPČ nárok na příplatky za práci v noci, o víkendech, o svátcích a ve ztížených pracovních podmínkách</a:t>
            </a:r>
          </a:p>
          <a:p>
            <a:pPr marL="0" indent="0" algn="just" rtl="0" fontAlgn="base">
              <a:spcBef>
                <a:spcPts val="0"/>
              </a:spcBef>
              <a:spcAft>
                <a:spcPts val="0"/>
              </a:spcAft>
              <a:buNone/>
            </a:pPr>
            <a:endParaRPr lang="cs-CZ" sz="1050" dirty="0">
              <a:solidFill>
                <a:srgbClr val="181818"/>
              </a:solidFill>
            </a:endParaRPr>
          </a:p>
          <a:p>
            <a:pPr marL="0" indent="0" algn="just">
              <a:buNone/>
            </a:pPr>
            <a:endParaRPr lang="cs-CZ" sz="1050" b="1"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239521"/>
            <a:ext cx="6120680" cy="4194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050" b="1" dirty="0">
                <a:cs typeface="Times New Roman" panose="02020603050405020304" pitchFamily="18" charset="0"/>
              </a:rPr>
              <a:t>Dohody jsou považovány za flexibilní formu! Projdi si podmínky a rozhodni proč.</a:t>
            </a:r>
          </a:p>
          <a:p>
            <a:pPr marL="0" indent="0">
              <a:buNone/>
            </a:pPr>
            <a:r>
              <a:rPr lang="cs-CZ" altLang="cs-CZ" sz="1050" b="1" dirty="0">
                <a:cs typeface="Times New Roman" panose="02020603050405020304" pitchFamily="18" charset="0"/>
              </a:rPr>
              <a:t>Pro které skupiny zaměstnanců jsou vhodné? </a:t>
            </a:r>
          </a:p>
          <a:p>
            <a:pPr marL="0" indent="0">
              <a:buNone/>
            </a:pPr>
            <a:endParaRPr lang="cs-CZ" altLang="cs-CZ" sz="1050" u="sng" dirty="0">
              <a:cs typeface="Times New Roman" panose="02020603050405020304" pitchFamily="18" charset="0"/>
            </a:endParaRPr>
          </a:p>
          <a:p>
            <a:pPr marL="0" indent="0" rtl="0" fontAlgn="base">
              <a:spcBef>
                <a:spcPts val="0"/>
              </a:spcBef>
              <a:spcAft>
                <a:spcPts val="0"/>
              </a:spcAft>
              <a:buNone/>
            </a:pPr>
            <a:endParaRPr lang="cs-CZ" sz="1050" i="0" u="sng" strike="noStrike" dirty="0">
              <a:solidFill>
                <a:srgbClr val="181818"/>
              </a:solidFill>
              <a:effectLst/>
              <a:latin typeface="Arial" panose="020B0604020202020204" pitchFamily="34" charset="0"/>
            </a:endParaRPr>
          </a:p>
          <a:p>
            <a:pPr marL="0" indent="0">
              <a:buNone/>
            </a:pPr>
            <a:endParaRPr lang="cs-CZ" altLang="cs-CZ" sz="1050" dirty="0">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8" y="4680520"/>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93996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sociální pojištění u dohod</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59" y="1174069"/>
            <a:ext cx="7651907"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Dohoda o provedení práce (DPP)</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lang="cs-CZ" sz="1100" dirty="0">
                <a:solidFill>
                  <a:prstClr val="black"/>
                </a:solidFill>
              </a:rPr>
              <a:t>Sociální pojištění se neodvádí, pokud měsíční příjem zaměstnance nepřesáhne 10 000 Kč u jednoho zaměstnavatele.</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lang="cs-CZ" sz="1100" dirty="0">
                <a:solidFill>
                  <a:prstClr val="black"/>
                </a:solidFill>
              </a:rPr>
              <a:t>Pokud příjem přesáhne 10 000 Kč měsíčně, stává se zaměstnanec účastníkem systému sociálního pojištění, což znamená, že se z odměny odvádí standardní sazby pojistného (24,8 % zaměstnavatel a 6,5 % zaměstnanec).</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endParaRPr lang="cs-CZ" sz="1100"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Dohoda o pracovní činnosti (DPČ)</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lang="cs-CZ" sz="1100" dirty="0">
                <a:solidFill>
                  <a:prstClr val="black"/>
                </a:solidFill>
              </a:rPr>
              <a:t>Sociální pojištění se odvádí, pokud měsíční příjem zaměstnance překročí hranici 4 000 Kč.</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lang="cs-CZ" sz="1100" dirty="0">
                <a:solidFill>
                  <a:prstClr val="black"/>
                </a:solidFill>
              </a:rPr>
              <a:t>Pokud je příjem zaměstnance nižší než 4 000 Kč měsíčně, sociální pojištění se neodvádí a zaměstnanec není účastníkem sociálního pojištění.</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endParaRPr lang="cs-CZ" sz="1100"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Změny platné od 1. ledna 2025</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lang="cs-CZ" sz="1100" dirty="0">
                <a:solidFill>
                  <a:prstClr val="black"/>
                </a:solidFill>
              </a:rPr>
              <a:t>Od 1. ledna 2025 dojde k dalším úpravám, kdy se režim pojištění u DPP přiblíží podmínkám běžných pracovních smluv. Limit pro účast na sociálním pojištění se bude u DPP odvíjet od průměrné mzdy.</a:t>
            </a:r>
            <a:endParaRPr lang="cs-CZ" sz="1100" b="1" dirty="0">
              <a:solidFill>
                <a:prstClr val="black"/>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endParaRPr lang="cs-CZ" sz="1100" b="1" dirty="0">
              <a:solidFill>
                <a:prstClr val="black"/>
              </a:solidFill>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190058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zdravotní pojištění u dohod</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7475800"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Dohoda o provedení práce (DPP)</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Zdravotní pojištění se neodvádí, pokud měsíční odměna nepřesáhne 10 000 Kč od jednoho zaměstnavatele.</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Pokud odměna přesáhne 10 000 Kč měsíčně, zaměstnanec se stává plátcem zdravotního pojištění. Z odměny se odvádí pojistné standardní sazbou (13,5 %, přičemž zaměstnavatel platí 9 % a zaměstnanec 4,5 %).</a:t>
            </a:r>
          </a:p>
          <a:p>
            <a:pPr marL="0" marR="0" lvl="0" indent="0" algn="just" defTabSz="914400" rtl="0" eaLnBrk="1" fontAlgn="auto" latinLnBrk="0" hangingPunct="1">
              <a:lnSpc>
                <a:spcPct val="100000"/>
              </a:lnSpc>
              <a:spcBef>
                <a:spcPct val="20000"/>
              </a:spcBef>
              <a:spcAft>
                <a:spcPts val="0"/>
              </a:spcAft>
              <a:buClrTx/>
              <a:buSzTx/>
              <a:buNone/>
              <a:tabLst/>
              <a:defRPr/>
            </a:pPr>
            <a:endParaRPr lang="cs-CZ" sz="1100" b="1"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Dohoda o pracovní činnosti (DPČ)</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Zdravotní pojištění se odvádí, pokud měsíční příjem přesáhne 4 000 Kč. V tomto případě je zaměstnanec účasten zdravotního pojištění, a pojistné se odvádí stejnou sazbou jako u běžného pracovního poměru.</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Pokud měsíční příjem nepřesáhne 4 000 Kč, zdravotní pojištění se neodvádí a zaměstnanec není účasten systému zdravotního pojištění.</a:t>
            </a:r>
          </a:p>
          <a:p>
            <a:pPr marL="0" marR="0" lvl="0" indent="0" algn="just" defTabSz="914400" rtl="0" eaLnBrk="1" fontAlgn="auto" latinLnBrk="0" hangingPunct="1">
              <a:lnSpc>
                <a:spcPct val="100000"/>
              </a:lnSpc>
              <a:spcBef>
                <a:spcPct val="20000"/>
              </a:spcBef>
              <a:spcAft>
                <a:spcPts val="0"/>
              </a:spcAft>
              <a:buClrTx/>
              <a:buSzTx/>
              <a:buNone/>
              <a:tabLst/>
              <a:defRPr/>
            </a:pPr>
            <a:endParaRPr lang="cs-CZ" sz="1100" b="1" dirty="0">
              <a:solidFill>
                <a:prstClr val="black"/>
              </a:solidFill>
            </a:endParaRPr>
          </a:p>
          <a:p>
            <a:pPr marL="0" marR="0" lvl="0" indent="0" algn="just"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Důležité podmínky pro zdravotní pojištění u dohod</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U osob, které nejsou zaměstnány jiným způsobem, ani nejsou osobami bez zdanitelných příjmů (OBZP), může nastat povinnost platit si zdravotní pojištění samostatně jako OBZP. To se týká například studentů nebo důchodců pracujících na dohodu, jejichž příjem z dohody nevyžaduje odvody zdravotního pojištění a nejsou pojištěni z jiného důvodu</a:t>
            </a: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30157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1" y="462980"/>
            <a:ext cx="7883461" cy="66861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povinnosti zaměstnavatele při zaměstnávání „</a:t>
            </a:r>
            <a:r>
              <a:rPr lang="cs-CZ" sz="3200" b="1" cap="all" dirty="0" err="1">
                <a:solidFill>
                  <a:srgbClr val="307871"/>
                </a:solidFill>
              </a:rPr>
              <a:t>dohodářů</a:t>
            </a:r>
            <a:r>
              <a:rPr lang="cs-CZ" sz="3200" b="1" cap="all" dirty="0">
                <a:solidFill>
                  <a:srgbClr val="307871"/>
                </a:solidFill>
              </a:rPr>
              <a:t>“ </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174069"/>
            <a:ext cx="7475800" cy="35277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Uzavření písemné dohody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050" dirty="0"/>
              <a:t>Zaměstnavatel musí uzavřít DPP nebo DPČ písemně. Každá dohoda musí obsahovat povinné údaje.</a:t>
            </a:r>
          </a:p>
          <a:p>
            <a:pPr marL="0" marR="0" lvl="0" indent="0" algn="l" defTabSz="914400" rtl="0" eaLnBrk="1" fontAlgn="auto" latinLnBrk="0" hangingPunct="1">
              <a:lnSpc>
                <a:spcPct val="100000"/>
              </a:lnSpc>
              <a:spcBef>
                <a:spcPct val="20000"/>
              </a:spcBef>
              <a:spcAft>
                <a:spcPts val="0"/>
              </a:spcAft>
              <a:buClrTx/>
              <a:buSzTx/>
              <a:buNone/>
              <a:tabLst/>
              <a:defRPr/>
            </a:pPr>
            <a:r>
              <a:rPr lang="cs-CZ" sz="1050" b="1" dirty="0">
                <a:solidFill>
                  <a:prstClr val="black"/>
                </a:solidFill>
              </a:rPr>
              <a:t>Registrace na FÚ k určitému typu daně</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050" dirty="0">
                <a:solidFill>
                  <a:prstClr val="black"/>
                </a:solidFill>
              </a:rPr>
              <a:t>Nutnost registrovat se jako subjekt/plátce daně (srážková, zálohová – z příjmu FO)</a:t>
            </a:r>
            <a:endParaRPr lang="cs-CZ" sz="1050" b="1" dirty="0">
              <a:solidFill>
                <a:prstClr val="black"/>
              </a:solidFill>
            </a:endParaRPr>
          </a:p>
          <a:p>
            <a:pPr marL="0" marR="0" lvl="0" indent="0" algn="l" defTabSz="914400" rtl="0" eaLnBrk="1" fontAlgn="auto" latinLnBrk="0" hangingPunct="1">
              <a:lnSpc>
                <a:spcPct val="100000"/>
              </a:lnSpc>
              <a:spcBef>
                <a:spcPct val="20000"/>
              </a:spcBef>
              <a:spcAft>
                <a:spcPts val="0"/>
              </a:spcAft>
              <a:buClrTx/>
              <a:buSzTx/>
              <a:buNone/>
              <a:tabLst/>
              <a:defRPr/>
            </a:pPr>
            <a:r>
              <a:rPr lang="pt-BR" sz="1100" b="1" dirty="0">
                <a:solidFill>
                  <a:prstClr val="black"/>
                </a:solidFill>
              </a:rPr>
              <a:t>Hlášení a registrace na ČSSZ a zdravotní pojišťovně</a:t>
            </a:r>
            <a:endParaRPr lang="cs-CZ" sz="1100" b="1" dirty="0">
              <a:solidFill>
                <a:prstClr val="black"/>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Evidence pracovníků: Od 1. července 2024 je zaměstnavatel povinen hlásit všechny pracovníky na DPP do evidence České správy sociálního zabezpečení (ČSSZ), včetně těch s nižším příjmem než 10 000 Kč. Přehled příjmů musí být hlášen měsíčně. </a:t>
            </a:r>
            <a:r>
              <a:rPr lang="cs-CZ" sz="1100" dirty="0">
                <a:solidFill>
                  <a:prstClr val="black"/>
                </a:solidFill>
                <a:hlinkClick r:id="rId4"/>
              </a:rPr>
              <a:t>https://eportal.cssz.cz/web/portal/-/tiskopisy/vpdpp</a:t>
            </a:r>
            <a:r>
              <a:rPr lang="cs-CZ" sz="1100" dirty="0">
                <a:solidFill>
                  <a:prstClr val="black"/>
                </a:solidFill>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Oznámení pojištění: Pokud zaměstnanci na DPP přesáhnou měsíční příjem 10 000 Kč a zaměstnanci na DPČ 4 000 Kč, musí být nahlášeni k sociálnímu a zdravotnímu pojištění.</a:t>
            </a:r>
          </a:p>
          <a:p>
            <a:pPr marL="0" marR="0" lvl="0" indent="0" algn="l"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Odvody pojistného a daní</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Nejen evidovat a vykazovat, ale také platit! </a:t>
            </a:r>
            <a:r>
              <a:rPr lang="cs-CZ" sz="1100" dirty="0">
                <a:solidFill>
                  <a:prstClr val="black"/>
                </a:solidFill>
                <a:sym typeface="Wingdings" panose="05000000000000000000" pitchFamily="2" charset="2"/>
              </a:rPr>
              <a:t></a:t>
            </a:r>
          </a:p>
          <a:p>
            <a:pPr marL="0" marR="0" lvl="0" indent="0" algn="l"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Dodržování pracovní podmínek a odměn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rPr>
              <a:t>Minimální mzda, příplatky (nárok od doby změny ZP od 1.10.2023, nárok na dovolenou) </a:t>
            </a:r>
          </a:p>
          <a:p>
            <a:pPr marL="0" marR="0" lvl="0" indent="0" algn="l" defTabSz="914400" rtl="0" eaLnBrk="1" fontAlgn="auto" latinLnBrk="0" hangingPunct="1">
              <a:lnSpc>
                <a:spcPct val="100000"/>
              </a:lnSpc>
              <a:spcBef>
                <a:spcPct val="20000"/>
              </a:spcBef>
              <a:spcAft>
                <a:spcPts val="0"/>
              </a:spcAft>
              <a:buClrTx/>
              <a:buSzTx/>
              <a:buNone/>
              <a:tabLst/>
              <a:defRPr/>
            </a:pPr>
            <a:r>
              <a:rPr lang="cs-CZ" sz="1100" b="1" dirty="0">
                <a:solidFill>
                  <a:prstClr val="black"/>
                </a:solidFill>
              </a:rPr>
              <a:t>Informační povinnost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100" dirty="0">
                <a:solidFill>
                  <a:prstClr val="black"/>
                </a:solidFill>
                <a:sym typeface="Wingdings" panose="05000000000000000000" pitchFamily="2" charset="2"/>
              </a:rPr>
              <a:t>Zaměstnavatel má povinnost informovat zaměstnance o podmínkách pracovního vztahu, včetně výše odměny, pracovní doby, a případných změn v rozvrhu. Tuto povinnost musí splnit do 7 dnů od zahájení práce na základě dohody.</a:t>
            </a:r>
          </a:p>
          <a:p>
            <a:pPr marL="0" marR="0" lvl="0" indent="0" algn="l" defTabSz="914400" rtl="0" eaLnBrk="1" fontAlgn="auto" latinLnBrk="0" hangingPunct="1">
              <a:lnSpc>
                <a:spcPct val="100000"/>
              </a:lnSpc>
              <a:spcBef>
                <a:spcPct val="20000"/>
              </a:spcBef>
              <a:spcAft>
                <a:spcPts val="0"/>
              </a:spcAft>
              <a:buClrTx/>
              <a:buSzTx/>
              <a:buNone/>
              <a:tabLst/>
              <a:defRPr/>
            </a:pPr>
            <a:endParaRPr lang="cs-CZ" sz="1100" dirty="0">
              <a:solidFill>
                <a:prstClr val="black"/>
              </a:solidFill>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lang="cs-CZ" sz="1100" dirty="0">
              <a:solidFill>
                <a:prstClr val="black"/>
              </a:solidFill>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lang="cs-CZ" sz="1100" dirty="0">
              <a:solidFill>
                <a:prstClr val="black"/>
              </a:solidFill>
              <a:sym typeface="Wingdings" panose="05000000000000000000"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lang="cs-CZ" sz="1100" dirty="0">
              <a:solidFill>
                <a:prstClr val="black"/>
              </a:solidFill>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18110004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9f6d21-e2a1-4499-937e-7cd117887e17">
      <Terms xmlns="http://schemas.microsoft.com/office/infopath/2007/PartnerControls"/>
    </lcf76f155ced4ddcb4097134ff3c332f>
    <TaxCatchAll xmlns="648d1b4a-c446-40a4-8600-633a741400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1623DFD44D9694DB179A25939B4AF7B" ma:contentTypeVersion="15" ma:contentTypeDescription="Vytvoří nový dokument" ma:contentTypeScope="" ma:versionID="4c03369ef162b4819551cb1636e113a0">
  <xsd:schema xmlns:xsd="http://www.w3.org/2001/XMLSchema" xmlns:xs="http://www.w3.org/2001/XMLSchema" xmlns:p="http://schemas.microsoft.com/office/2006/metadata/properties" xmlns:ns2="869f6d21-e2a1-4499-937e-7cd117887e17" xmlns:ns3="648d1b4a-c446-40a4-8600-633a74140010" targetNamespace="http://schemas.microsoft.com/office/2006/metadata/properties" ma:root="true" ma:fieldsID="74b16deee54aa6a477a3150856fd2369" ns2:_="" ns3:_="">
    <xsd:import namespace="869f6d21-e2a1-4499-937e-7cd117887e17"/>
    <xsd:import namespace="648d1b4a-c446-40a4-8600-633a7414001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f6d21-e2a1-4499-937e-7cd117887e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Značky obrázků" ma:readOnly="false" ma:fieldId="{5cf76f15-5ced-4ddc-b409-7134ff3c332f}" ma:taxonomyMulti="true" ma:sspId="bce56c0d-8add-4fe5-85a8-9b3e3d2b7a8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d1b4a-c446-40a4-8600-633a7414001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1d8f85b-e74d-45d3-ba12-042c44b05bfd}" ma:internalName="TaxCatchAll" ma:showField="CatchAllData" ma:web="648d1b4a-c446-40a4-8600-633a741400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BF132D-32F7-4CCA-B33B-6E360CFDB6B6}">
  <ds:schemaRefs>
    <ds:schemaRef ds:uri="http://schemas.microsoft.com/sharepoint/v3/contenttype/forms"/>
  </ds:schemaRefs>
</ds:datastoreItem>
</file>

<file path=customXml/itemProps2.xml><?xml version="1.0" encoding="utf-8"?>
<ds:datastoreItem xmlns:ds="http://schemas.openxmlformats.org/officeDocument/2006/customXml" ds:itemID="{6F3937F9-AC47-4E01-87E2-698E64500E49}">
  <ds:schemaRefs>
    <ds:schemaRef ds:uri="http://schemas.microsoft.com/office/2006/metadata/properties"/>
    <ds:schemaRef ds:uri="http://schemas.microsoft.com/office/infopath/2007/PartnerControls"/>
    <ds:schemaRef ds:uri="869f6d21-e2a1-4499-937e-7cd117887e17"/>
    <ds:schemaRef ds:uri="648d1b4a-c446-40a4-8600-633a74140010"/>
  </ds:schemaRefs>
</ds:datastoreItem>
</file>

<file path=customXml/itemProps3.xml><?xml version="1.0" encoding="utf-8"?>
<ds:datastoreItem xmlns:ds="http://schemas.openxmlformats.org/officeDocument/2006/customXml" ds:itemID="{0847EE3C-3A83-476D-8D23-7355ACE30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f6d21-e2a1-4499-937e-7cd117887e17"/>
    <ds:schemaRef ds:uri="648d1b4a-c446-40a4-8600-633a74140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2870</TotalTime>
  <Words>2473</Words>
  <Application>Microsoft Office PowerPoint</Application>
  <PresentationFormat>Předvádění na obrazovce (16:9)</PresentationFormat>
  <Paragraphs>156</Paragraphs>
  <Slides>14</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vt:i4>
      </vt:variant>
    </vt:vector>
  </HeadingPairs>
  <TitlesOfParts>
    <vt:vector size="17" baseType="lpstr">
      <vt:lpstr>Arial</vt:lpstr>
      <vt:lpstr>Calibri</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Alexandr Ochonský</dc:creator>
  <cp:lastModifiedBy>Helena Marková</cp:lastModifiedBy>
  <cp:revision>142</cp:revision>
  <dcterms:created xsi:type="dcterms:W3CDTF">2016-07-06T15:42:34Z</dcterms:created>
  <dcterms:modified xsi:type="dcterms:W3CDTF">2024-10-31T12:12:08Z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0x010100A1623DFD44D9694DB179A25939B4AF7B</vt:lpwstr>
  </property>
</Properties>
</file>