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7"/>
  </p:handoutMasterIdLst>
  <p:sldIdLst>
    <p:sldId id="262" r:id="rId5"/>
    <p:sldId id="263" r:id="rId6"/>
    <p:sldId id="264" r:id="rId7"/>
    <p:sldId id="315" r:id="rId8"/>
    <p:sldId id="313" r:id="rId9"/>
    <p:sldId id="323" r:id="rId10"/>
    <p:sldId id="306" r:id="rId11"/>
    <p:sldId id="325" r:id="rId12"/>
    <p:sldId id="328" r:id="rId13"/>
    <p:sldId id="329" r:id="rId14"/>
    <p:sldId id="330" r:id="rId15"/>
    <p:sldId id="331" r:id="rId16"/>
    <p:sldId id="332" r:id="rId17"/>
    <p:sldId id="335" r:id="rId18"/>
    <p:sldId id="334" r:id="rId19"/>
    <p:sldId id="333" r:id="rId20"/>
    <p:sldId id="336" r:id="rId21"/>
    <p:sldId id="337" r:id="rId22"/>
    <p:sldId id="338" r:id="rId23"/>
    <p:sldId id="339" r:id="rId24"/>
    <p:sldId id="276" r:id="rId25"/>
    <p:sldId id="266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" userId="8ac8855c-4e0e-44ec-b242-4f56ba3c791e" providerId="ADAL" clId="{E9B9388E-AFB1-4704-9683-26739091F84E}"/>
    <pc:docChg chg="undo custSel modSld">
      <pc:chgData name="Helena" userId="8ac8855c-4e0e-44ec-b242-4f56ba3c791e" providerId="ADAL" clId="{E9B9388E-AFB1-4704-9683-26739091F84E}" dt="2024-11-07T11:03:06.499" v="1031" actId="14100"/>
      <pc:docMkLst>
        <pc:docMk/>
      </pc:docMkLst>
      <pc:sldChg chg="addSp delSp modSp mod">
        <pc:chgData name="Helena" userId="8ac8855c-4e0e-44ec-b242-4f56ba3c791e" providerId="ADAL" clId="{E9B9388E-AFB1-4704-9683-26739091F84E}" dt="2024-11-07T11:03:06.499" v="1031" actId="14100"/>
        <pc:sldMkLst>
          <pc:docMk/>
          <pc:sldMk cId="4145550184" sldId="307"/>
        </pc:sldMkLst>
        <pc:spChg chg="mod">
          <ac:chgData name="Helena" userId="8ac8855c-4e0e-44ec-b242-4f56ba3c791e" providerId="ADAL" clId="{E9B9388E-AFB1-4704-9683-26739091F84E}" dt="2024-11-07T10:58:50.479" v="1025" actId="20577"/>
          <ac:spMkLst>
            <pc:docMk/>
            <pc:sldMk cId="4145550184" sldId="307"/>
            <ac:spMk id="9" creationId="{2D9C0665-070E-62CB-8DA3-49951A95AA39}"/>
          </ac:spMkLst>
        </pc:spChg>
        <pc:spChg chg="del mod">
          <ac:chgData name="Helena" userId="8ac8855c-4e0e-44ec-b242-4f56ba3c791e" providerId="ADAL" clId="{E9B9388E-AFB1-4704-9683-26739091F84E}" dt="2024-11-07T11:02:58.141" v="1029"/>
          <ac:spMkLst>
            <pc:docMk/>
            <pc:sldMk cId="4145550184" sldId="307"/>
            <ac:spMk id="11" creationId="{401AF238-33F8-FB0C-AF65-7325E2DF8701}"/>
          </ac:spMkLst>
        </pc:spChg>
        <pc:spChg chg="mod">
          <ac:chgData name="Helena" userId="8ac8855c-4e0e-44ec-b242-4f56ba3c791e" providerId="ADAL" clId="{E9B9388E-AFB1-4704-9683-26739091F84E}" dt="2024-11-07T11:00:45.467" v="1027" actId="14100"/>
          <ac:spMkLst>
            <pc:docMk/>
            <pc:sldMk cId="4145550184" sldId="307"/>
            <ac:spMk id="13" creationId="{07C44459-F9C8-D762-4E75-90B6C28140A5}"/>
          </ac:spMkLst>
        </pc:spChg>
        <pc:picChg chg="add mod">
          <ac:chgData name="Helena" userId="8ac8855c-4e0e-44ec-b242-4f56ba3c791e" providerId="ADAL" clId="{E9B9388E-AFB1-4704-9683-26739091F84E}" dt="2024-11-07T11:03:06.499" v="1031" actId="14100"/>
          <ac:picMkLst>
            <pc:docMk/>
            <pc:sldMk cId="4145550184" sldId="307"/>
            <ac:picMk id="8" creationId="{5155CE24-FC14-4725-93E8-6854656671BF}"/>
          </ac:picMkLst>
        </pc:picChg>
      </pc:sldChg>
      <pc:sldChg chg="modSp mod">
        <pc:chgData name="Helena" userId="8ac8855c-4e0e-44ec-b242-4f56ba3c791e" providerId="ADAL" clId="{E9B9388E-AFB1-4704-9683-26739091F84E}" dt="2024-11-07T10:58:23.055" v="999" actId="113"/>
        <pc:sldMkLst>
          <pc:docMk/>
          <pc:sldMk cId="4063959314" sldId="308"/>
        </pc:sldMkLst>
        <pc:spChg chg="mod">
          <ac:chgData name="Helena" userId="8ac8855c-4e0e-44ec-b242-4f56ba3c791e" providerId="ADAL" clId="{E9B9388E-AFB1-4704-9683-26739091F84E}" dt="2024-11-07T10:39:52.725" v="443" actId="20577"/>
          <ac:spMkLst>
            <pc:docMk/>
            <pc:sldMk cId="4063959314" sldId="308"/>
            <ac:spMk id="9" creationId="{04AFF466-D36A-1238-A165-BD4A14CCC0E8}"/>
          </ac:spMkLst>
        </pc:spChg>
        <pc:spChg chg="mod">
          <ac:chgData name="Helena" userId="8ac8855c-4e0e-44ec-b242-4f56ba3c791e" providerId="ADAL" clId="{E9B9388E-AFB1-4704-9683-26739091F84E}" dt="2024-11-07T10:58:23.055" v="999" actId="113"/>
          <ac:spMkLst>
            <pc:docMk/>
            <pc:sldMk cId="4063959314" sldId="308"/>
            <ac:spMk id="11" creationId="{C98C8803-2E91-7F5C-EF72-90162CFE1B4D}"/>
          </ac:spMkLst>
        </pc:spChg>
        <pc:spChg chg="mod">
          <ac:chgData name="Helena" userId="8ac8855c-4e0e-44ec-b242-4f56ba3c791e" providerId="ADAL" clId="{E9B9388E-AFB1-4704-9683-26739091F84E}" dt="2024-11-07T10:42:19.651" v="459" actId="14100"/>
          <ac:spMkLst>
            <pc:docMk/>
            <pc:sldMk cId="4063959314" sldId="308"/>
            <ac:spMk id="13" creationId="{BFD9C5C6-C753-59D8-AF6F-E2C448552C52}"/>
          </ac:spMkLst>
        </pc:spChg>
      </pc:sldChg>
      <pc:sldChg chg="modSp mod">
        <pc:chgData name="Helena" userId="8ac8855c-4e0e-44ec-b242-4f56ba3c791e" providerId="ADAL" clId="{E9B9388E-AFB1-4704-9683-26739091F84E}" dt="2024-11-07T10:39:07.005" v="435" actId="113"/>
        <pc:sldMkLst>
          <pc:docMk/>
          <pc:sldMk cId="3891230742" sldId="324"/>
        </pc:sldMkLst>
        <pc:spChg chg="mod">
          <ac:chgData name="Helena" userId="8ac8855c-4e0e-44ec-b242-4f56ba3c791e" providerId="ADAL" clId="{E9B9388E-AFB1-4704-9683-26739091F84E}" dt="2024-11-07T10:39:07.005" v="435" actId="113"/>
          <ac:spMkLst>
            <pc:docMk/>
            <pc:sldMk cId="3891230742" sldId="324"/>
            <ac:spMk id="11" creationId="{DB97FD18-62B7-E79C-EF9E-AD66BD5EB3AF}"/>
          </ac:spMkLst>
        </pc:spChg>
      </pc:sldChg>
    </pc:docChg>
  </pc:docChgLst>
  <pc:docChgLst>
    <pc:chgData name="Helena" userId="8ac8855c-4e0e-44ec-b242-4f56ba3c791e" providerId="ADAL" clId="{17436990-DFD9-475C-BED0-710EE625CC2A}"/>
    <pc:docChg chg="undo redo custSel addSld delSld modSld sldOrd">
      <pc:chgData name="Helena" userId="8ac8855c-4e0e-44ec-b242-4f56ba3c791e" providerId="ADAL" clId="{17436990-DFD9-475C-BED0-710EE625CC2A}" dt="2024-11-07T12:34:12.786" v="1726" actId="20577"/>
      <pc:docMkLst>
        <pc:docMk/>
      </pc:docMkLst>
      <pc:sldChg chg="modSp mod">
        <pc:chgData name="Helena" userId="8ac8855c-4e0e-44ec-b242-4f56ba3c791e" providerId="ADAL" clId="{17436990-DFD9-475C-BED0-710EE625CC2A}" dt="2024-11-07T11:18:20.415" v="585" actId="20577"/>
        <pc:sldMkLst>
          <pc:docMk/>
          <pc:sldMk cId="1338063626" sldId="262"/>
        </pc:sldMkLst>
        <pc:spChg chg="mod">
          <ac:chgData name="Helena" userId="8ac8855c-4e0e-44ec-b242-4f56ba3c791e" providerId="ADAL" clId="{17436990-DFD9-475C-BED0-710EE625CC2A}" dt="2024-11-07T11:18:20.415" v="585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addSp delSp modSp mod">
        <pc:chgData name="Helena" userId="8ac8855c-4e0e-44ec-b242-4f56ba3c791e" providerId="ADAL" clId="{17436990-DFD9-475C-BED0-710EE625CC2A}" dt="2024-11-07T11:17:43.184" v="509" actId="1076"/>
        <pc:sldMkLst>
          <pc:docMk/>
          <pc:sldMk cId="3381936972" sldId="263"/>
        </pc:sldMkLst>
        <pc:spChg chg="mod">
          <ac:chgData name="Helena" userId="8ac8855c-4e0e-44ec-b242-4f56ba3c791e" providerId="ADAL" clId="{17436990-DFD9-475C-BED0-710EE625CC2A}" dt="2024-11-07T11:17:39.949" v="508" actId="14100"/>
          <ac:spMkLst>
            <pc:docMk/>
            <pc:sldMk cId="3381936972" sldId="263"/>
            <ac:spMk id="14" creationId="{9F32186E-5A08-4375-B0BD-0C87E62A8DFA}"/>
          </ac:spMkLst>
        </pc:spChg>
        <pc:picChg chg="del">
          <ac:chgData name="Helena" userId="8ac8855c-4e0e-44ec-b242-4f56ba3c791e" providerId="ADAL" clId="{17436990-DFD9-475C-BED0-710EE625CC2A}" dt="2024-11-07T11:17:29.048" v="506" actId="478"/>
          <ac:picMkLst>
            <pc:docMk/>
            <pc:sldMk cId="3381936972" sldId="263"/>
            <ac:picMk id="3" creationId="{DAF9C679-C01C-43D9-8502-AA6778E4D442}"/>
          </ac:picMkLst>
        </pc:picChg>
        <pc:picChg chg="add mod">
          <ac:chgData name="Helena" userId="8ac8855c-4e0e-44ec-b242-4f56ba3c791e" providerId="ADAL" clId="{17436990-DFD9-475C-BED0-710EE625CC2A}" dt="2024-11-07T11:17:43.184" v="509" actId="1076"/>
          <ac:picMkLst>
            <pc:docMk/>
            <pc:sldMk cId="3381936972" sldId="263"/>
            <ac:picMk id="12" creationId="{7636D962-9631-4965-88B0-D6D746474DBA}"/>
          </ac:picMkLst>
        </pc:picChg>
      </pc:sldChg>
      <pc:sldChg chg="modSp mod">
        <pc:chgData name="Helena" userId="8ac8855c-4e0e-44ec-b242-4f56ba3c791e" providerId="ADAL" clId="{17436990-DFD9-475C-BED0-710EE625CC2A}" dt="2024-11-07T11:14:08.973" v="181" actId="20577"/>
        <pc:sldMkLst>
          <pc:docMk/>
          <pc:sldMk cId="1461400014" sldId="264"/>
        </pc:sldMkLst>
        <pc:spChg chg="mod">
          <ac:chgData name="Helena" userId="8ac8855c-4e0e-44ec-b242-4f56ba3c791e" providerId="ADAL" clId="{17436990-DFD9-475C-BED0-710EE625CC2A}" dt="2024-11-07T11:11:25.152" v="54" actId="20577"/>
          <ac:spMkLst>
            <pc:docMk/>
            <pc:sldMk cId="1461400014" sldId="264"/>
            <ac:spMk id="9" creationId="{333DD535-BEC4-44BC-A1E9-3D5CEA61D10A}"/>
          </ac:spMkLst>
        </pc:spChg>
        <pc:spChg chg="mod">
          <ac:chgData name="Helena" userId="8ac8855c-4e0e-44ec-b242-4f56ba3c791e" providerId="ADAL" clId="{17436990-DFD9-475C-BED0-710EE625CC2A}" dt="2024-11-07T11:14:08.973" v="181" actId="20577"/>
          <ac:spMkLst>
            <pc:docMk/>
            <pc:sldMk cId="1461400014" sldId="264"/>
            <ac:spMk id="11" creationId="{B3E7D415-F789-40A2-B235-E95A0A59BE3C}"/>
          </ac:spMkLst>
        </pc:spChg>
      </pc:sldChg>
      <pc:sldChg chg="addSp modSp mod modClrScheme chgLayout">
        <pc:chgData name="Helena" userId="8ac8855c-4e0e-44ec-b242-4f56ba3c791e" providerId="ADAL" clId="{17436990-DFD9-475C-BED0-710EE625CC2A}" dt="2024-11-07T11:24:18.203" v="822" actId="113"/>
        <pc:sldMkLst>
          <pc:docMk/>
          <pc:sldMk cId="3982521637" sldId="306"/>
        </pc:sldMkLst>
        <pc:spChg chg="add mod ord">
          <ac:chgData name="Helena" userId="8ac8855c-4e0e-44ec-b242-4f56ba3c791e" providerId="ADAL" clId="{17436990-DFD9-475C-BED0-710EE625CC2A}" dt="2024-11-07T11:23:21.779" v="800" actId="700"/>
          <ac:spMkLst>
            <pc:docMk/>
            <pc:sldMk cId="3982521637" sldId="306"/>
            <ac:spMk id="2" creationId="{9E3D39C6-E694-45AA-887D-BB5E8A2AE768}"/>
          </ac:spMkLst>
        </pc:spChg>
        <pc:spChg chg="add mod ord">
          <ac:chgData name="Helena" userId="8ac8855c-4e0e-44ec-b242-4f56ba3c791e" providerId="ADAL" clId="{17436990-DFD9-475C-BED0-710EE625CC2A}" dt="2024-11-07T11:24:12.089" v="819" actId="27636"/>
          <ac:spMkLst>
            <pc:docMk/>
            <pc:sldMk cId="3982521637" sldId="306"/>
            <ac:spMk id="3" creationId="{F2590EFD-B110-4D71-9C2A-BD1F92BFE98A}"/>
          </ac:spMkLst>
        </pc:spChg>
        <pc:spChg chg="add mod ord">
          <ac:chgData name="Helena" userId="8ac8855c-4e0e-44ec-b242-4f56ba3c791e" providerId="ADAL" clId="{17436990-DFD9-475C-BED0-710EE625CC2A}" dt="2024-11-07T11:24:18.203" v="822" actId="113"/>
          <ac:spMkLst>
            <pc:docMk/>
            <pc:sldMk cId="3982521637" sldId="306"/>
            <ac:spMk id="4" creationId="{D665A76D-E2B3-4C1C-B06D-B4B5231DC22A}"/>
          </ac:spMkLst>
        </pc:spChg>
        <pc:spChg chg="mod">
          <ac:chgData name="Helena" userId="8ac8855c-4e0e-44ec-b242-4f56ba3c791e" providerId="ADAL" clId="{17436990-DFD9-475C-BED0-710EE625CC2A}" dt="2024-11-07T11:22:37.586" v="796" actId="20577"/>
          <ac:spMkLst>
            <pc:docMk/>
            <pc:sldMk cId="3982521637" sldId="306"/>
            <ac:spMk id="9" creationId="{FDC38E75-EC59-EEC9-35E8-C4AF3ABABF92}"/>
          </ac:spMkLst>
        </pc:spChg>
        <pc:spChg chg="mod">
          <ac:chgData name="Helena" userId="8ac8855c-4e0e-44ec-b242-4f56ba3c791e" providerId="ADAL" clId="{17436990-DFD9-475C-BED0-710EE625CC2A}" dt="2024-11-07T11:23:13.564" v="799" actId="14100"/>
          <ac:spMkLst>
            <pc:docMk/>
            <pc:sldMk cId="3982521637" sldId="306"/>
            <ac:spMk id="13" creationId="{279DE65F-ECC3-B0CA-C09E-4EB54840DA1F}"/>
          </ac:spMkLst>
        </pc:spChg>
      </pc:sldChg>
      <pc:sldChg chg="del">
        <pc:chgData name="Helena" userId="8ac8855c-4e0e-44ec-b242-4f56ba3c791e" providerId="ADAL" clId="{17436990-DFD9-475C-BED0-710EE625CC2A}" dt="2024-11-07T11:47:52.352" v="942" actId="2696"/>
        <pc:sldMkLst>
          <pc:docMk/>
          <pc:sldMk cId="4145550184" sldId="307"/>
        </pc:sldMkLst>
      </pc:sldChg>
      <pc:sldChg chg="del">
        <pc:chgData name="Helena" userId="8ac8855c-4e0e-44ec-b242-4f56ba3c791e" providerId="ADAL" clId="{17436990-DFD9-475C-BED0-710EE625CC2A}" dt="2024-11-07T11:47:54.481" v="943" actId="2696"/>
        <pc:sldMkLst>
          <pc:docMk/>
          <pc:sldMk cId="4063959314" sldId="308"/>
        </pc:sldMkLst>
      </pc:sldChg>
      <pc:sldChg chg="del">
        <pc:chgData name="Helena" userId="8ac8855c-4e0e-44ec-b242-4f56ba3c791e" providerId="ADAL" clId="{17436990-DFD9-475C-BED0-710EE625CC2A}" dt="2024-11-07T11:46:58.057" v="938" actId="2696"/>
        <pc:sldMkLst>
          <pc:docMk/>
          <pc:sldMk cId="3745143215" sldId="309"/>
        </pc:sldMkLst>
      </pc:sldChg>
      <pc:sldChg chg="addSp delSp modSp mod">
        <pc:chgData name="Helena" userId="8ac8855c-4e0e-44ec-b242-4f56ba3c791e" providerId="ADAL" clId="{17436990-DFD9-475C-BED0-710EE625CC2A}" dt="2024-11-07T11:20:56.089" v="723"/>
        <pc:sldMkLst>
          <pc:docMk/>
          <pc:sldMk cId="1856130372" sldId="313"/>
        </pc:sldMkLst>
        <pc:spChg chg="mod">
          <ac:chgData name="Helena" userId="8ac8855c-4e0e-44ec-b242-4f56ba3c791e" providerId="ADAL" clId="{17436990-DFD9-475C-BED0-710EE625CC2A}" dt="2024-11-07T11:20:43.321" v="721" actId="20577"/>
          <ac:spMkLst>
            <pc:docMk/>
            <pc:sldMk cId="1856130372" sldId="313"/>
            <ac:spMk id="9" creationId="{B2AD4A78-0718-9D8F-FCE1-9A5B7B2645B1}"/>
          </ac:spMkLst>
        </pc:spChg>
        <pc:spChg chg="del mod">
          <ac:chgData name="Helena" userId="8ac8855c-4e0e-44ec-b242-4f56ba3c791e" providerId="ADAL" clId="{17436990-DFD9-475C-BED0-710EE625CC2A}" dt="2024-11-07T11:20:56.089" v="723"/>
          <ac:spMkLst>
            <pc:docMk/>
            <pc:sldMk cId="1856130372" sldId="313"/>
            <ac:spMk id="11" creationId="{FCC90BFA-C9DF-FEB0-F06A-CD1AA3B0FA47}"/>
          </ac:spMkLst>
        </pc:spChg>
        <pc:picChg chg="add mod">
          <ac:chgData name="Helena" userId="8ac8855c-4e0e-44ec-b242-4f56ba3c791e" providerId="ADAL" clId="{17436990-DFD9-475C-BED0-710EE625CC2A}" dt="2024-11-07T11:20:56.089" v="723"/>
          <ac:picMkLst>
            <pc:docMk/>
            <pc:sldMk cId="1856130372" sldId="313"/>
            <ac:picMk id="8" creationId="{228F9953-EFD7-4306-94DF-9979A4116921}"/>
          </ac:picMkLst>
        </pc:picChg>
      </pc:sldChg>
      <pc:sldChg chg="del">
        <pc:chgData name="Helena" userId="8ac8855c-4e0e-44ec-b242-4f56ba3c791e" providerId="ADAL" clId="{17436990-DFD9-475C-BED0-710EE625CC2A}" dt="2024-11-07T11:48:02.546" v="945" actId="2696"/>
        <pc:sldMkLst>
          <pc:docMk/>
          <pc:sldMk cId="1825876370" sldId="314"/>
        </pc:sldMkLst>
      </pc:sldChg>
      <pc:sldChg chg="modSp mod">
        <pc:chgData name="Helena" userId="8ac8855c-4e0e-44ec-b242-4f56ba3c791e" providerId="ADAL" clId="{17436990-DFD9-475C-BED0-710EE625CC2A}" dt="2024-11-07T11:16:30.855" v="476" actId="20577"/>
        <pc:sldMkLst>
          <pc:docMk/>
          <pc:sldMk cId="1308322540" sldId="315"/>
        </pc:sldMkLst>
        <pc:spChg chg="mod">
          <ac:chgData name="Helena" userId="8ac8855c-4e0e-44ec-b242-4f56ba3c791e" providerId="ADAL" clId="{17436990-DFD9-475C-BED0-710EE625CC2A}" dt="2024-11-07T11:14:37.168" v="243" actId="20577"/>
          <ac:spMkLst>
            <pc:docMk/>
            <pc:sldMk cId="1308322540" sldId="315"/>
            <ac:spMk id="9" creationId="{4F1E1C96-121D-AE4B-0FF4-121D67004A5B}"/>
          </ac:spMkLst>
        </pc:spChg>
        <pc:spChg chg="mod">
          <ac:chgData name="Helena" userId="8ac8855c-4e0e-44ec-b242-4f56ba3c791e" providerId="ADAL" clId="{17436990-DFD9-475C-BED0-710EE625CC2A}" dt="2024-11-07T11:16:30.855" v="476" actId="20577"/>
          <ac:spMkLst>
            <pc:docMk/>
            <pc:sldMk cId="1308322540" sldId="315"/>
            <ac:spMk id="11" creationId="{777D26AF-049F-5C80-5D41-EB4E6D7124AC}"/>
          </ac:spMkLst>
        </pc:spChg>
      </pc:sldChg>
      <pc:sldChg chg="del">
        <pc:chgData name="Helena" userId="8ac8855c-4e0e-44ec-b242-4f56ba3c791e" providerId="ADAL" clId="{17436990-DFD9-475C-BED0-710EE625CC2A}" dt="2024-11-07T11:47:48.171" v="941" actId="2696"/>
        <pc:sldMkLst>
          <pc:docMk/>
          <pc:sldMk cId="180243985" sldId="316"/>
        </pc:sldMkLst>
      </pc:sldChg>
      <pc:sldChg chg="del">
        <pc:chgData name="Helena" userId="8ac8855c-4e0e-44ec-b242-4f56ba3c791e" providerId="ADAL" clId="{17436990-DFD9-475C-BED0-710EE625CC2A}" dt="2024-11-07T11:47:43.761" v="940" actId="2696"/>
        <pc:sldMkLst>
          <pc:docMk/>
          <pc:sldMk cId="318012410" sldId="317"/>
        </pc:sldMkLst>
      </pc:sldChg>
      <pc:sldChg chg="del">
        <pc:chgData name="Helena" userId="8ac8855c-4e0e-44ec-b242-4f56ba3c791e" providerId="ADAL" clId="{17436990-DFD9-475C-BED0-710EE625CC2A}" dt="2024-11-07T11:47:04.161" v="939" actId="2696"/>
        <pc:sldMkLst>
          <pc:docMk/>
          <pc:sldMk cId="4290757984" sldId="318"/>
        </pc:sldMkLst>
      </pc:sldChg>
      <pc:sldChg chg="del">
        <pc:chgData name="Helena" userId="8ac8855c-4e0e-44ec-b242-4f56ba3c791e" providerId="ADAL" clId="{17436990-DFD9-475C-BED0-710EE625CC2A}" dt="2024-11-07T11:46:51.252" v="937" actId="2696"/>
        <pc:sldMkLst>
          <pc:docMk/>
          <pc:sldMk cId="4117162679" sldId="319"/>
        </pc:sldMkLst>
      </pc:sldChg>
      <pc:sldChg chg="del">
        <pc:chgData name="Helena" userId="8ac8855c-4e0e-44ec-b242-4f56ba3c791e" providerId="ADAL" clId="{17436990-DFD9-475C-BED0-710EE625CC2A}" dt="2024-11-07T11:46:48.612" v="936" actId="2696"/>
        <pc:sldMkLst>
          <pc:docMk/>
          <pc:sldMk cId="4009489761" sldId="320"/>
        </pc:sldMkLst>
      </pc:sldChg>
      <pc:sldChg chg="del">
        <pc:chgData name="Helena" userId="8ac8855c-4e0e-44ec-b242-4f56ba3c791e" providerId="ADAL" clId="{17436990-DFD9-475C-BED0-710EE625CC2A}" dt="2024-11-07T11:46:46.221" v="935" actId="2696"/>
        <pc:sldMkLst>
          <pc:docMk/>
          <pc:sldMk cId="3757710057" sldId="321"/>
        </pc:sldMkLst>
      </pc:sldChg>
      <pc:sldChg chg="del">
        <pc:chgData name="Helena" userId="8ac8855c-4e0e-44ec-b242-4f56ba3c791e" providerId="ADAL" clId="{17436990-DFD9-475C-BED0-710EE625CC2A}" dt="2024-11-07T11:46:43.951" v="934" actId="2696"/>
        <pc:sldMkLst>
          <pc:docMk/>
          <pc:sldMk cId="3206680839" sldId="322"/>
        </pc:sldMkLst>
      </pc:sldChg>
      <pc:sldChg chg="modSp mod">
        <pc:chgData name="Helena" userId="8ac8855c-4e0e-44ec-b242-4f56ba3c791e" providerId="ADAL" clId="{17436990-DFD9-475C-BED0-710EE625CC2A}" dt="2024-11-07T11:22:06.989" v="773" actId="255"/>
        <pc:sldMkLst>
          <pc:docMk/>
          <pc:sldMk cId="2980616618" sldId="323"/>
        </pc:sldMkLst>
        <pc:spChg chg="mod">
          <ac:chgData name="Helena" userId="8ac8855c-4e0e-44ec-b242-4f56ba3c791e" providerId="ADAL" clId="{17436990-DFD9-475C-BED0-710EE625CC2A}" dt="2024-11-07T11:21:43.833" v="771" actId="20577"/>
          <ac:spMkLst>
            <pc:docMk/>
            <pc:sldMk cId="2980616618" sldId="323"/>
            <ac:spMk id="9" creationId="{DF1B1498-D980-0BB7-F9A8-4762ACB2A56D}"/>
          </ac:spMkLst>
        </pc:spChg>
        <pc:spChg chg="mod">
          <ac:chgData name="Helena" userId="8ac8855c-4e0e-44ec-b242-4f56ba3c791e" providerId="ADAL" clId="{17436990-DFD9-475C-BED0-710EE625CC2A}" dt="2024-11-07T11:22:06.989" v="773" actId="255"/>
          <ac:spMkLst>
            <pc:docMk/>
            <pc:sldMk cId="2980616618" sldId="323"/>
            <ac:spMk id="11" creationId="{EBE9B11F-C4AE-7786-5365-CB095FFBB47A}"/>
          </ac:spMkLst>
        </pc:spChg>
      </pc:sldChg>
      <pc:sldChg chg="del">
        <pc:chgData name="Helena" userId="8ac8855c-4e0e-44ec-b242-4f56ba3c791e" providerId="ADAL" clId="{17436990-DFD9-475C-BED0-710EE625CC2A}" dt="2024-11-07T11:47:58.484" v="944" actId="2696"/>
        <pc:sldMkLst>
          <pc:docMk/>
          <pc:sldMk cId="3891230742" sldId="324"/>
        </pc:sldMkLst>
      </pc:sldChg>
      <pc:sldChg chg="modSp mod">
        <pc:chgData name="Helena" userId="8ac8855c-4e0e-44ec-b242-4f56ba3c791e" providerId="ADAL" clId="{17436990-DFD9-475C-BED0-710EE625CC2A}" dt="2024-11-07T11:32:36.793" v="881" actId="113"/>
        <pc:sldMkLst>
          <pc:docMk/>
          <pc:sldMk cId="4012824168" sldId="325"/>
        </pc:sldMkLst>
        <pc:spChg chg="mod">
          <ac:chgData name="Helena" userId="8ac8855c-4e0e-44ec-b242-4f56ba3c791e" providerId="ADAL" clId="{17436990-DFD9-475C-BED0-710EE625CC2A}" dt="2024-11-07T11:25:03.145" v="865" actId="27636"/>
          <ac:spMkLst>
            <pc:docMk/>
            <pc:sldMk cId="4012824168" sldId="325"/>
            <ac:spMk id="9" creationId="{FDC38E75-EC59-EEC9-35E8-C4AF3ABABF92}"/>
          </ac:spMkLst>
        </pc:spChg>
        <pc:spChg chg="mod">
          <ac:chgData name="Helena" userId="8ac8855c-4e0e-44ec-b242-4f56ba3c791e" providerId="ADAL" clId="{17436990-DFD9-475C-BED0-710EE625CC2A}" dt="2024-11-07T11:32:36.793" v="881" actId="113"/>
          <ac:spMkLst>
            <pc:docMk/>
            <pc:sldMk cId="4012824168" sldId="325"/>
            <ac:spMk id="11" creationId="{113F5449-2282-D3CB-7C2F-6D1D04524438}"/>
          </ac:spMkLst>
        </pc:spChg>
        <pc:spChg chg="mod">
          <ac:chgData name="Helena" userId="8ac8855c-4e0e-44ec-b242-4f56ba3c791e" providerId="ADAL" clId="{17436990-DFD9-475C-BED0-710EE625CC2A}" dt="2024-11-07T11:32:05.670" v="876"/>
          <ac:spMkLst>
            <pc:docMk/>
            <pc:sldMk cId="4012824168" sldId="325"/>
            <ac:spMk id="13" creationId="{279DE65F-ECC3-B0CA-C09E-4EB54840DA1F}"/>
          </ac:spMkLst>
        </pc:spChg>
      </pc:sldChg>
      <pc:sldChg chg="del">
        <pc:chgData name="Helena" userId="8ac8855c-4e0e-44ec-b242-4f56ba3c791e" providerId="ADAL" clId="{17436990-DFD9-475C-BED0-710EE625CC2A}" dt="2024-11-07T12:21:35.694" v="1418" actId="2696"/>
        <pc:sldMkLst>
          <pc:docMk/>
          <pc:sldMk cId="869573771" sldId="326"/>
        </pc:sldMkLst>
      </pc:sldChg>
      <pc:sldChg chg="del">
        <pc:chgData name="Helena" userId="8ac8855c-4e0e-44ec-b242-4f56ba3c791e" providerId="ADAL" clId="{17436990-DFD9-475C-BED0-710EE625CC2A}" dt="2024-11-07T11:48:07.556" v="946" actId="2696"/>
        <pc:sldMkLst>
          <pc:docMk/>
          <pc:sldMk cId="2031535551" sldId="327"/>
        </pc:sldMkLst>
      </pc:sldChg>
      <pc:sldChg chg="delSp modSp add mod ord">
        <pc:chgData name="Helena" userId="8ac8855c-4e0e-44ec-b242-4f56ba3c791e" providerId="ADAL" clId="{17436990-DFD9-475C-BED0-710EE625CC2A}" dt="2024-11-07T11:44:59.205" v="933" actId="5793"/>
        <pc:sldMkLst>
          <pc:docMk/>
          <pc:sldMk cId="3301878902" sldId="328"/>
        </pc:sldMkLst>
        <pc:spChg chg="del mod">
          <ac:chgData name="Helena" userId="8ac8855c-4e0e-44ec-b242-4f56ba3c791e" providerId="ADAL" clId="{17436990-DFD9-475C-BED0-710EE625CC2A}" dt="2024-11-07T11:43:18.707" v="887" actId="478"/>
          <ac:spMkLst>
            <pc:docMk/>
            <pc:sldMk cId="3301878902" sldId="328"/>
            <ac:spMk id="2" creationId="{9E3D39C6-E694-45AA-887D-BB5E8A2AE768}"/>
          </ac:spMkLst>
        </pc:spChg>
        <pc:spChg chg="mod">
          <ac:chgData name="Helena" userId="8ac8855c-4e0e-44ec-b242-4f56ba3c791e" providerId="ADAL" clId="{17436990-DFD9-475C-BED0-710EE625CC2A}" dt="2024-11-07T11:44:31.631" v="929" actId="113"/>
          <ac:spMkLst>
            <pc:docMk/>
            <pc:sldMk cId="3301878902" sldId="328"/>
            <ac:spMk id="3" creationId="{F2590EFD-B110-4D71-9C2A-BD1F92BFE98A}"/>
          </ac:spMkLst>
        </pc:spChg>
        <pc:spChg chg="mod">
          <ac:chgData name="Helena" userId="8ac8855c-4e0e-44ec-b242-4f56ba3c791e" providerId="ADAL" clId="{17436990-DFD9-475C-BED0-710EE625CC2A}" dt="2024-11-07T11:44:59.205" v="933" actId="5793"/>
          <ac:spMkLst>
            <pc:docMk/>
            <pc:sldMk cId="3301878902" sldId="328"/>
            <ac:spMk id="4" creationId="{D665A76D-E2B3-4C1C-B06D-B4B5231DC22A}"/>
          </ac:spMkLst>
        </pc:spChg>
        <pc:spChg chg="mod">
          <ac:chgData name="Helena" userId="8ac8855c-4e0e-44ec-b242-4f56ba3c791e" providerId="ADAL" clId="{17436990-DFD9-475C-BED0-710EE625CC2A}" dt="2024-11-07T11:44:07.706" v="924" actId="20577"/>
          <ac:spMkLst>
            <pc:docMk/>
            <pc:sldMk cId="3301878902" sldId="328"/>
            <ac:spMk id="9" creationId="{FDC38E75-EC59-EEC9-35E8-C4AF3ABABF92}"/>
          </ac:spMkLst>
        </pc:spChg>
        <pc:picChg chg="mod">
          <ac:chgData name="Helena" userId="8ac8855c-4e0e-44ec-b242-4f56ba3c791e" providerId="ADAL" clId="{17436990-DFD9-475C-BED0-710EE625CC2A}" dt="2024-11-07T11:44:09.811" v="925" actId="1076"/>
          <ac:picMkLst>
            <pc:docMk/>
            <pc:sldMk cId="3301878902" sldId="328"/>
            <ac:picMk id="14" creationId="{5047795C-9C83-F8FA-8432-FBD97DA311EA}"/>
          </ac:picMkLst>
        </pc:picChg>
      </pc:sldChg>
      <pc:sldChg chg="modSp add mod ord">
        <pc:chgData name="Helena" userId="8ac8855c-4e0e-44ec-b242-4f56ba3c791e" providerId="ADAL" clId="{17436990-DFD9-475C-BED0-710EE625CC2A}" dt="2024-11-07T11:57:42.469" v="1187" actId="20577"/>
        <pc:sldMkLst>
          <pc:docMk/>
          <pc:sldMk cId="2086023669" sldId="329"/>
        </pc:sldMkLst>
        <pc:spChg chg="mod">
          <ac:chgData name="Helena" userId="8ac8855c-4e0e-44ec-b242-4f56ba3c791e" providerId="ADAL" clId="{17436990-DFD9-475C-BED0-710EE625CC2A}" dt="2024-11-07T11:54:30.148" v="964" actId="20577"/>
          <ac:spMkLst>
            <pc:docMk/>
            <pc:sldMk cId="2086023669" sldId="329"/>
            <ac:spMk id="9" creationId="{FDC38E75-EC59-EEC9-35E8-C4AF3ABABF92}"/>
          </ac:spMkLst>
        </pc:spChg>
        <pc:spChg chg="mod">
          <ac:chgData name="Helena" userId="8ac8855c-4e0e-44ec-b242-4f56ba3c791e" providerId="ADAL" clId="{17436990-DFD9-475C-BED0-710EE625CC2A}" dt="2024-11-07T11:57:23.276" v="1118" actId="14100"/>
          <ac:spMkLst>
            <pc:docMk/>
            <pc:sldMk cId="2086023669" sldId="329"/>
            <ac:spMk id="11" creationId="{113F5449-2282-D3CB-7C2F-6D1D04524438}"/>
          </ac:spMkLst>
        </pc:spChg>
        <pc:spChg chg="mod">
          <ac:chgData name="Helena" userId="8ac8855c-4e0e-44ec-b242-4f56ba3c791e" providerId="ADAL" clId="{17436990-DFD9-475C-BED0-710EE625CC2A}" dt="2024-11-07T11:57:42.469" v="1187" actId="20577"/>
          <ac:spMkLst>
            <pc:docMk/>
            <pc:sldMk cId="2086023669" sldId="329"/>
            <ac:spMk id="13" creationId="{279DE65F-ECC3-B0CA-C09E-4EB54840DA1F}"/>
          </ac:spMkLst>
        </pc:spChg>
        <pc:picChg chg="mod">
          <ac:chgData name="Helena" userId="8ac8855c-4e0e-44ec-b242-4f56ba3c791e" providerId="ADAL" clId="{17436990-DFD9-475C-BED0-710EE625CC2A}" dt="2024-11-07T11:55:47.712" v="972" actId="1076"/>
          <ac:picMkLst>
            <pc:docMk/>
            <pc:sldMk cId="2086023669" sldId="329"/>
            <ac:picMk id="14" creationId="{5047795C-9C83-F8FA-8432-FBD97DA311EA}"/>
          </ac:picMkLst>
        </pc:picChg>
      </pc:sldChg>
      <pc:sldChg chg="modSp add mod ord">
        <pc:chgData name="Helena" userId="8ac8855c-4e0e-44ec-b242-4f56ba3c791e" providerId="ADAL" clId="{17436990-DFD9-475C-BED0-710EE625CC2A}" dt="2024-11-07T11:58:33.358" v="1200"/>
        <pc:sldMkLst>
          <pc:docMk/>
          <pc:sldMk cId="2618005998" sldId="330"/>
        </pc:sldMkLst>
        <pc:spChg chg="mod">
          <ac:chgData name="Helena" userId="8ac8855c-4e0e-44ec-b242-4f56ba3c791e" providerId="ADAL" clId="{17436990-DFD9-475C-BED0-710EE625CC2A}" dt="2024-11-07T11:58:17.930" v="1197" actId="27636"/>
          <ac:spMkLst>
            <pc:docMk/>
            <pc:sldMk cId="2618005998" sldId="330"/>
            <ac:spMk id="3" creationId="{F2590EFD-B110-4D71-9C2A-BD1F92BFE98A}"/>
          </ac:spMkLst>
        </pc:spChg>
        <pc:spChg chg="mod">
          <ac:chgData name="Helena" userId="8ac8855c-4e0e-44ec-b242-4f56ba3c791e" providerId="ADAL" clId="{17436990-DFD9-475C-BED0-710EE625CC2A}" dt="2024-11-07T11:58:33.358" v="1200"/>
          <ac:spMkLst>
            <pc:docMk/>
            <pc:sldMk cId="2618005998" sldId="330"/>
            <ac:spMk id="4" creationId="{D665A76D-E2B3-4C1C-B06D-B4B5231DC22A}"/>
          </ac:spMkLst>
        </pc:spChg>
      </pc:sldChg>
      <pc:sldChg chg="modSp add mod ord">
        <pc:chgData name="Helena" userId="8ac8855c-4e0e-44ec-b242-4f56ba3c791e" providerId="ADAL" clId="{17436990-DFD9-475C-BED0-710EE625CC2A}" dt="2024-11-07T12:01:22.623" v="1241" actId="255"/>
        <pc:sldMkLst>
          <pc:docMk/>
          <pc:sldMk cId="3430124535" sldId="331"/>
        </pc:sldMkLst>
        <pc:spChg chg="mod">
          <ac:chgData name="Helena" userId="8ac8855c-4e0e-44ec-b242-4f56ba3c791e" providerId="ADAL" clId="{17436990-DFD9-475C-BED0-710EE625CC2A}" dt="2024-11-07T11:59:05.832" v="1226" actId="20577"/>
          <ac:spMkLst>
            <pc:docMk/>
            <pc:sldMk cId="3430124535" sldId="331"/>
            <ac:spMk id="9" creationId="{FDC38E75-EC59-EEC9-35E8-C4AF3ABABF92}"/>
          </ac:spMkLst>
        </pc:spChg>
        <pc:spChg chg="mod">
          <ac:chgData name="Helena" userId="8ac8855c-4e0e-44ec-b242-4f56ba3c791e" providerId="ADAL" clId="{17436990-DFD9-475C-BED0-710EE625CC2A}" dt="2024-11-07T12:01:22.623" v="1241" actId="255"/>
          <ac:spMkLst>
            <pc:docMk/>
            <pc:sldMk cId="3430124535" sldId="331"/>
            <ac:spMk id="11" creationId="{113F5449-2282-D3CB-7C2F-6D1D04524438}"/>
          </ac:spMkLst>
        </pc:spChg>
        <pc:spChg chg="mod">
          <ac:chgData name="Helena" userId="8ac8855c-4e0e-44ec-b242-4f56ba3c791e" providerId="ADAL" clId="{17436990-DFD9-475C-BED0-710EE625CC2A}" dt="2024-11-07T12:00:37.575" v="1239"/>
          <ac:spMkLst>
            <pc:docMk/>
            <pc:sldMk cId="3430124535" sldId="331"/>
            <ac:spMk id="13" creationId="{279DE65F-ECC3-B0CA-C09E-4EB54840DA1F}"/>
          </ac:spMkLst>
        </pc:spChg>
      </pc:sldChg>
      <pc:sldChg chg="modSp add mod">
        <pc:chgData name="Helena" userId="8ac8855c-4e0e-44ec-b242-4f56ba3c791e" providerId="ADAL" clId="{17436990-DFD9-475C-BED0-710EE625CC2A}" dt="2024-11-07T12:02:18.841" v="1278" actId="27636"/>
        <pc:sldMkLst>
          <pc:docMk/>
          <pc:sldMk cId="2025683637" sldId="332"/>
        </pc:sldMkLst>
        <pc:spChg chg="mod">
          <ac:chgData name="Helena" userId="8ac8855c-4e0e-44ec-b242-4f56ba3c791e" providerId="ADAL" clId="{17436990-DFD9-475C-BED0-710EE625CC2A}" dt="2024-11-07T12:02:18.837" v="1277" actId="27636"/>
          <ac:spMkLst>
            <pc:docMk/>
            <pc:sldMk cId="2025683637" sldId="332"/>
            <ac:spMk id="3" creationId="{F2590EFD-B110-4D71-9C2A-BD1F92BFE98A}"/>
          </ac:spMkLst>
        </pc:spChg>
        <pc:spChg chg="mod">
          <ac:chgData name="Helena" userId="8ac8855c-4e0e-44ec-b242-4f56ba3c791e" providerId="ADAL" clId="{17436990-DFD9-475C-BED0-710EE625CC2A}" dt="2024-11-07T12:02:18.841" v="1278" actId="27636"/>
          <ac:spMkLst>
            <pc:docMk/>
            <pc:sldMk cId="2025683637" sldId="332"/>
            <ac:spMk id="4" creationId="{D665A76D-E2B3-4C1C-B06D-B4B5231DC22A}"/>
          </ac:spMkLst>
        </pc:spChg>
        <pc:spChg chg="mod">
          <ac:chgData name="Helena" userId="8ac8855c-4e0e-44ec-b242-4f56ba3c791e" providerId="ADAL" clId="{17436990-DFD9-475C-BED0-710EE625CC2A}" dt="2024-11-07T12:01:43.773" v="1268" actId="27636"/>
          <ac:spMkLst>
            <pc:docMk/>
            <pc:sldMk cId="2025683637" sldId="332"/>
            <ac:spMk id="9" creationId="{FDC38E75-EC59-EEC9-35E8-C4AF3ABABF92}"/>
          </ac:spMkLst>
        </pc:spChg>
      </pc:sldChg>
      <pc:sldChg chg="modSp add mod ord">
        <pc:chgData name="Helena" userId="8ac8855c-4e0e-44ec-b242-4f56ba3c791e" providerId="ADAL" clId="{17436990-DFD9-475C-BED0-710EE625CC2A}" dt="2024-11-07T12:24:08.395" v="1477" actId="6549"/>
        <pc:sldMkLst>
          <pc:docMk/>
          <pc:sldMk cId="2167566111" sldId="333"/>
        </pc:sldMkLst>
        <pc:spChg chg="mod">
          <ac:chgData name="Helena" userId="8ac8855c-4e0e-44ec-b242-4f56ba3c791e" providerId="ADAL" clId="{17436990-DFD9-475C-BED0-710EE625CC2A}" dt="2024-11-07T12:21:57.555" v="1449" actId="20577"/>
          <ac:spMkLst>
            <pc:docMk/>
            <pc:sldMk cId="2167566111" sldId="333"/>
            <ac:spMk id="9" creationId="{FDC38E75-EC59-EEC9-35E8-C4AF3ABABF92}"/>
          </ac:spMkLst>
        </pc:spChg>
        <pc:spChg chg="mod">
          <ac:chgData name="Helena" userId="8ac8855c-4e0e-44ec-b242-4f56ba3c791e" providerId="ADAL" clId="{17436990-DFD9-475C-BED0-710EE625CC2A}" dt="2024-11-07T12:24:08.395" v="1477" actId="6549"/>
          <ac:spMkLst>
            <pc:docMk/>
            <pc:sldMk cId="2167566111" sldId="333"/>
            <ac:spMk id="11" creationId="{113F5449-2282-D3CB-7C2F-6D1D04524438}"/>
          </ac:spMkLst>
        </pc:spChg>
        <pc:spChg chg="mod">
          <ac:chgData name="Helena" userId="8ac8855c-4e0e-44ec-b242-4f56ba3c791e" providerId="ADAL" clId="{17436990-DFD9-475C-BED0-710EE625CC2A}" dt="2024-11-07T12:23:49.438" v="1476" actId="14100"/>
          <ac:spMkLst>
            <pc:docMk/>
            <pc:sldMk cId="2167566111" sldId="333"/>
            <ac:spMk id="13" creationId="{279DE65F-ECC3-B0CA-C09E-4EB54840DA1F}"/>
          </ac:spMkLst>
        </pc:spChg>
      </pc:sldChg>
      <pc:sldChg chg="modSp add mod ord">
        <pc:chgData name="Helena" userId="8ac8855c-4e0e-44ec-b242-4f56ba3c791e" providerId="ADAL" clId="{17436990-DFD9-475C-BED0-710EE625CC2A}" dt="2024-11-07T12:21:26.775" v="1417" actId="20577"/>
        <pc:sldMkLst>
          <pc:docMk/>
          <pc:sldMk cId="3214860069" sldId="334"/>
        </pc:sldMkLst>
        <pc:spChg chg="mod">
          <ac:chgData name="Helena" userId="8ac8855c-4e0e-44ec-b242-4f56ba3c791e" providerId="ADAL" clId="{17436990-DFD9-475C-BED0-710EE625CC2A}" dt="2024-11-07T12:20:56.864" v="1366"/>
          <ac:spMkLst>
            <pc:docMk/>
            <pc:sldMk cId="3214860069" sldId="334"/>
            <ac:spMk id="3" creationId="{F2590EFD-B110-4D71-9C2A-BD1F92BFE98A}"/>
          </ac:spMkLst>
        </pc:spChg>
        <pc:spChg chg="mod">
          <ac:chgData name="Helena" userId="8ac8855c-4e0e-44ec-b242-4f56ba3c791e" providerId="ADAL" clId="{17436990-DFD9-475C-BED0-710EE625CC2A}" dt="2024-11-07T12:21:26.775" v="1417" actId="20577"/>
          <ac:spMkLst>
            <pc:docMk/>
            <pc:sldMk cId="3214860069" sldId="334"/>
            <ac:spMk id="4" creationId="{D665A76D-E2B3-4C1C-B06D-B4B5231DC22A}"/>
          </ac:spMkLst>
        </pc:spChg>
        <pc:spChg chg="mod">
          <ac:chgData name="Helena" userId="8ac8855c-4e0e-44ec-b242-4f56ba3c791e" providerId="ADAL" clId="{17436990-DFD9-475C-BED0-710EE625CC2A}" dt="2024-11-07T12:05:44.596" v="1361" actId="20577"/>
          <ac:spMkLst>
            <pc:docMk/>
            <pc:sldMk cId="3214860069" sldId="334"/>
            <ac:spMk id="9" creationId="{FDC38E75-EC59-EEC9-35E8-C4AF3ABABF92}"/>
          </ac:spMkLst>
        </pc:spChg>
      </pc:sldChg>
      <pc:sldChg chg="modSp add mod">
        <pc:chgData name="Helena" userId="8ac8855c-4e0e-44ec-b242-4f56ba3c791e" providerId="ADAL" clId="{17436990-DFD9-475C-BED0-710EE625CC2A}" dt="2024-11-07T12:24:16.481" v="1478" actId="6549"/>
        <pc:sldMkLst>
          <pc:docMk/>
          <pc:sldMk cId="1525974755" sldId="335"/>
        </pc:sldMkLst>
        <pc:spChg chg="mod">
          <ac:chgData name="Helena" userId="8ac8855c-4e0e-44ec-b242-4f56ba3c791e" providerId="ADAL" clId="{17436990-DFD9-475C-BED0-710EE625CC2A}" dt="2024-11-07T12:24:16.481" v="1478" actId="6549"/>
          <ac:spMkLst>
            <pc:docMk/>
            <pc:sldMk cId="1525974755" sldId="335"/>
            <ac:spMk id="11" creationId="{113F5449-2282-D3CB-7C2F-6D1D04524438}"/>
          </ac:spMkLst>
        </pc:spChg>
      </pc:sldChg>
      <pc:sldChg chg="modSp add mod ord">
        <pc:chgData name="Helena" userId="8ac8855c-4e0e-44ec-b242-4f56ba3c791e" providerId="ADAL" clId="{17436990-DFD9-475C-BED0-710EE625CC2A}" dt="2024-11-07T12:25:54.208" v="1484"/>
        <pc:sldMkLst>
          <pc:docMk/>
          <pc:sldMk cId="1434143961" sldId="336"/>
        </pc:sldMkLst>
        <pc:spChg chg="mod">
          <ac:chgData name="Helena" userId="8ac8855c-4e0e-44ec-b242-4f56ba3c791e" providerId="ADAL" clId="{17436990-DFD9-475C-BED0-710EE625CC2A}" dt="2024-11-07T12:25:38.238" v="1481"/>
          <ac:spMkLst>
            <pc:docMk/>
            <pc:sldMk cId="1434143961" sldId="336"/>
            <ac:spMk id="3" creationId="{F2590EFD-B110-4D71-9C2A-BD1F92BFE98A}"/>
          </ac:spMkLst>
        </pc:spChg>
        <pc:spChg chg="mod">
          <ac:chgData name="Helena" userId="8ac8855c-4e0e-44ec-b242-4f56ba3c791e" providerId="ADAL" clId="{17436990-DFD9-475C-BED0-710EE625CC2A}" dt="2024-11-07T12:25:54.208" v="1484"/>
          <ac:spMkLst>
            <pc:docMk/>
            <pc:sldMk cId="1434143961" sldId="336"/>
            <ac:spMk id="4" creationId="{D665A76D-E2B3-4C1C-B06D-B4B5231DC22A}"/>
          </ac:spMkLst>
        </pc:spChg>
      </pc:sldChg>
      <pc:sldChg chg="addSp delSp modSp add mod ord">
        <pc:chgData name="Helena" userId="8ac8855c-4e0e-44ec-b242-4f56ba3c791e" providerId="ADAL" clId="{17436990-DFD9-475C-BED0-710EE625CC2A}" dt="2024-11-07T12:28:10.165" v="1544" actId="20577"/>
        <pc:sldMkLst>
          <pc:docMk/>
          <pc:sldMk cId="3099045870" sldId="337"/>
        </pc:sldMkLst>
        <pc:spChg chg="add del mod">
          <ac:chgData name="Helena" userId="8ac8855c-4e0e-44ec-b242-4f56ba3c791e" providerId="ADAL" clId="{17436990-DFD9-475C-BED0-710EE625CC2A}" dt="2024-11-07T12:27:11.397" v="1527" actId="478"/>
          <ac:spMkLst>
            <pc:docMk/>
            <pc:sldMk cId="3099045870" sldId="337"/>
            <ac:spMk id="3" creationId="{E6581C46-B749-42CF-9F00-22B351B63E2D}"/>
          </ac:spMkLst>
        </pc:spChg>
        <pc:spChg chg="mod">
          <ac:chgData name="Helena" userId="8ac8855c-4e0e-44ec-b242-4f56ba3c791e" providerId="ADAL" clId="{17436990-DFD9-475C-BED0-710EE625CC2A}" dt="2024-11-07T12:26:41.195" v="1524" actId="20577"/>
          <ac:spMkLst>
            <pc:docMk/>
            <pc:sldMk cId="3099045870" sldId="337"/>
            <ac:spMk id="9" creationId="{FDC38E75-EC59-EEC9-35E8-C4AF3ABABF92}"/>
          </ac:spMkLst>
        </pc:spChg>
        <pc:spChg chg="del">
          <ac:chgData name="Helena" userId="8ac8855c-4e0e-44ec-b242-4f56ba3c791e" providerId="ADAL" clId="{17436990-DFD9-475C-BED0-710EE625CC2A}" dt="2024-11-07T12:26:57.847" v="1525" actId="478"/>
          <ac:spMkLst>
            <pc:docMk/>
            <pc:sldMk cId="3099045870" sldId="337"/>
            <ac:spMk id="11" creationId="{113F5449-2282-D3CB-7C2F-6D1D04524438}"/>
          </ac:spMkLst>
        </pc:spChg>
        <pc:spChg chg="mod">
          <ac:chgData name="Helena" userId="8ac8855c-4e0e-44ec-b242-4f56ba3c791e" providerId="ADAL" clId="{17436990-DFD9-475C-BED0-710EE625CC2A}" dt="2024-11-07T12:28:10.165" v="1544" actId="20577"/>
          <ac:spMkLst>
            <pc:docMk/>
            <pc:sldMk cId="3099045870" sldId="337"/>
            <ac:spMk id="13" creationId="{279DE65F-ECC3-B0CA-C09E-4EB54840DA1F}"/>
          </ac:spMkLst>
        </pc:spChg>
      </pc:sldChg>
      <pc:sldChg chg="modSp add mod">
        <pc:chgData name="Helena" userId="8ac8855c-4e0e-44ec-b242-4f56ba3c791e" providerId="ADAL" clId="{17436990-DFD9-475C-BED0-710EE625CC2A}" dt="2024-11-07T12:34:12.786" v="1726" actId="20577"/>
        <pc:sldMkLst>
          <pc:docMk/>
          <pc:sldMk cId="1437259433" sldId="338"/>
        </pc:sldMkLst>
        <pc:spChg chg="mod">
          <ac:chgData name="Helena" userId="8ac8855c-4e0e-44ec-b242-4f56ba3c791e" providerId="ADAL" clId="{17436990-DFD9-475C-BED0-710EE625CC2A}" dt="2024-11-07T12:29:21.005" v="1569" actId="20577"/>
          <ac:spMkLst>
            <pc:docMk/>
            <pc:sldMk cId="1437259433" sldId="338"/>
            <ac:spMk id="9" creationId="{FDC38E75-EC59-EEC9-35E8-C4AF3ABABF92}"/>
          </ac:spMkLst>
        </pc:spChg>
        <pc:spChg chg="mod">
          <ac:chgData name="Helena" userId="8ac8855c-4e0e-44ec-b242-4f56ba3c791e" providerId="ADAL" clId="{17436990-DFD9-475C-BED0-710EE625CC2A}" dt="2024-11-07T12:34:12.786" v="1726" actId="20577"/>
          <ac:spMkLst>
            <pc:docMk/>
            <pc:sldMk cId="1437259433" sldId="338"/>
            <ac:spMk id="13" creationId="{279DE65F-ECC3-B0CA-C09E-4EB54840DA1F}"/>
          </ac:spMkLst>
        </pc:spChg>
      </pc:sldChg>
      <pc:sldChg chg="modSp add mod">
        <pc:chgData name="Helena" userId="8ac8855c-4e0e-44ec-b242-4f56ba3c791e" providerId="ADAL" clId="{17436990-DFD9-475C-BED0-710EE625CC2A}" dt="2024-11-07T12:33:02.171" v="1715" actId="113"/>
        <pc:sldMkLst>
          <pc:docMk/>
          <pc:sldMk cId="1029187243" sldId="339"/>
        </pc:sldMkLst>
        <pc:spChg chg="mod">
          <ac:chgData name="Helena" userId="8ac8855c-4e0e-44ec-b242-4f56ba3c791e" providerId="ADAL" clId="{17436990-DFD9-475C-BED0-710EE625CC2A}" dt="2024-11-07T12:31:36.526" v="1702" actId="20577"/>
          <ac:spMkLst>
            <pc:docMk/>
            <pc:sldMk cId="1029187243" sldId="339"/>
            <ac:spMk id="9" creationId="{FDC38E75-EC59-EEC9-35E8-C4AF3ABABF92}"/>
          </ac:spMkLst>
        </pc:spChg>
        <pc:spChg chg="mod">
          <ac:chgData name="Helena" userId="8ac8855c-4e0e-44ec-b242-4f56ba3c791e" providerId="ADAL" clId="{17436990-DFD9-475C-BED0-710EE625CC2A}" dt="2024-11-07T12:33:02.171" v="1715" actId="113"/>
          <ac:spMkLst>
            <pc:docMk/>
            <pc:sldMk cId="1029187243" sldId="339"/>
            <ac:spMk id="13" creationId="{279DE65F-ECC3-B0CA-C09E-4EB54840DA1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Personalistika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2919307"/>
            <a:ext cx="3672408" cy="1020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Flexibilita.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Flexibilní formy práce.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Digitalizace.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přednáška 8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práce na dálku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r>
              <a:rPr lang="cs-CZ" sz="1200" dirty="0"/>
              <a:t>Podpora vzniku částečných úvazků</a:t>
            </a:r>
          </a:p>
          <a:p>
            <a:r>
              <a:rPr lang="cs-CZ" sz="1200" dirty="0"/>
              <a:t>Kdo nejčastěji využívá částečný úvazek - cílové skupiny</a:t>
            </a:r>
          </a:p>
          <a:p>
            <a:r>
              <a:rPr lang="cs-CZ" sz="1200" dirty="0"/>
              <a:t>Výhody a nevýhody částečných úvazků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2013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Zákoník práce č. 262/2006 Sb., § 317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Toto ustanovení stanoví, že výkon práce na dálku je možný pouze na základě písemné dohody mezi zaměstnavatelem a zaměstnancem. Dohoda může být ukončena písemnou dohodou obou stran ke sjednanému dni nebo písemnou výpovědí s 15denní výpovědní dobou, která začíná dnem doručení výpovědi druhé straně. Zákoník práce také umožňuje, aby si zaměstnavatel a zaměstnanec sjednali, že závazek z této dohody nemůže být vypovězen.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Zaměstnanec si může pracovní dobu rozvrhovat sám. Délka směny nesmí přesáhnout 12 hodin.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Specifika BOZP.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Možnost paušální úhrady nákladů spojených s výkonem práce na dálku.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02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15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863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výhody a nevýhody kratší pracovní doby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7"/>
            <a:ext cx="7160841" cy="339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90EFD-B110-4D71-9C2A-BD1F92BFE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Výhody:			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spokojenost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Sladění pracovního a rodinného života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Udržení stabilizace stávajících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Zavedení nových způsobů komunikace založených na IT řešení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motivace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Úspora provozních nákladů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Možnost zapojení zaměstnanců se zdravotním omezením a peč. povinnostmi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Získání/nábor nových zaměstnanců</a:t>
            </a:r>
          </a:p>
          <a:p>
            <a:endParaRPr lang="cs-CZ" sz="1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5A76D-E2B3-4C1C-B06D-B4B5231DC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Nevýhody: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Není vhodné pro každou pracovní pozici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okamžité dostupnosti zaměstnance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týmové spolupráce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Omezená možnost přímého dohledu nad zaměstnanci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Organizační náročnost řízení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Nižší produktivita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náklady na technické a pracovní vybavení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Proplácení náhrad nákladů zaměstnancům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Neplnění pracovních úkolů v termínu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1800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pružná pracovní doba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r>
              <a:rPr lang="cs-CZ" sz="1200" dirty="0">
                <a:cs typeface="Calibri"/>
              </a:rPr>
              <a:t>Využívání pro určité skupiny zaměstnanců</a:t>
            </a:r>
          </a:p>
          <a:p>
            <a:r>
              <a:rPr lang="cs-CZ" sz="1200" dirty="0">
                <a:ea typeface="Calibri"/>
                <a:cs typeface="Calibri"/>
              </a:rPr>
              <a:t>Technologická podpora pružné pracovní doby</a:t>
            </a:r>
          </a:p>
          <a:p>
            <a:r>
              <a:rPr lang="cs-CZ" sz="1200" dirty="0">
                <a:ea typeface="Calibri"/>
                <a:cs typeface="Calibri"/>
              </a:rPr>
              <a:t>Individuální přístup k rozdělení základní a volitelné pracovní doby</a:t>
            </a:r>
          </a:p>
          <a:p>
            <a:r>
              <a:rPr lang="cs-CZ" sz="1200" dirty="0">
                <a:ea typeface="Calibri"/>
                <a:cs typeface="Calibri"/>
              </a:rPr>
              <a:t>Optimální rozvržení</a:t>
            </a:r>
          </a:p>
          <a:p>
            <a:r>
              <a:rPr lang="cs-CZ" sz="1200" dirty="0">
                <a:ea typeface="Calibri"/>
                <a:cs typeface="Calibri"/>
              </a:rPr>
              <a:t>Výhody a nevýhody pružné pracovní doby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2013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Zákoník práce č. 262/2006 Sb., § 85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Toto ustanovení definuje pružné rozvržení pracovní doby jako kombinaci základní a volitelné pracovní doby, jejichž začátek a konec určuje zaměstnavatel.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V základní pracovní době je zaměstnanec povinen být na pracovišti, zatímco v rámci volitelné pracovní doby si zaměstnanec sám volí začátek a konec pracovní doby, přičemž celková délka směny nesmí přesáhnout 12 hodin.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Dále § 85 stanoví, že při pružném rozvržení pracovní doby musí být průměrná týdenní pracovní doba naplněna ve vyrovnávacím období určeném zaměstnavatelem, nejdéle však v období 26 týdnů po sobě jdoucích; pouze v kolektivní smlouvě lze sjednat období v délce až 52 týdnů.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12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15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863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výhody a nevýhody pružné pracovní doby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7"/>
            <a:ext cx="7160841" cy="339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90EFD-B110-4D71-9C2A-BD1F92BFE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Výhody:			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spokojenost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Sladění pracovního a rodinného života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Udržení stabilizace stávajících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motivace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Snížení absence či fluktuace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Získání|/nábor nových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Zvýšení produktivity/kvality práce</a:t>
            </a:r>
          </a:p>
          <a:p>
            <a:endParaRPr lang="cs-CZ" sz="1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5A76D-E2B3-4C1C-B06D-B4B5231DC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Nevýhody: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Není vhodné pro každou pracovní pozici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okamžité dostupnosti zaměstnance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týmové spolupráce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Organizační náročnost řízení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Omezená možnost přímého dohledu nad zaměstnanci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Nižší produktivita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Neplnění pracovních úkolů v termínu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Negativní postoj (liniových) manažerů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2568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sdílené pracovní místo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r>
              <a:rPr lang="cs-CZ" sz="1100" dirty="0">
                <a:ea typeface="Calibri"/>
                <a:cs typeface="Calibri"/>
              </a:rPr>
              <a:t>Jak vypadá sdílené pracovní místo</a:t>
            </a:r>
          </a:p>
          <a:p>
            <a:r>
              <a:rPr lang="cs-CZ" sz="1100" dirty="0">
                <a:ea typeface="Calibri"/>
                <a:cs typeface="Calibri"/>
              </a:rPr>
              <a:t>Výhody a nevýhody sdíleného pracovního místa</a:t>
            </a:r>
          </a:p>
          <a:p>
            <a:r>
              <a:rPr lang="cs-CZ" sz="1100" dirty="0">
                <a:ea typeface="Calibri"/>
                <a:cs typeface="Calibri"/>
              </a:rPr>
              <a:t>Příklady z praxe a možnosti využití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2013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Zákoník práce č. 262/2006 Sb., § 317a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Toto ustanovení umožňuje, aby dva nebo více zaměstnanců s kratší pracovní dobou a stejným druhem práce sdíleli jedno pracovní místo. Zaměstnanci si sami po vzájemné dohodě rozvrhují pracovní dobu do směn tak, aby každý z nich naplnil průměrnou týdenní pracovní dobu nejdéle ve čtyřtýdenním vyrovnávacím období.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/>
              <a:t>Dohody o sdíleném pracovním místě musí být uzavřeny písemně s každým zaměstnancem a obsahovat bližší podmínky pro rozvržení pracovní doby.</a:t>
            </a:r>
            <a:endParaRPr lang="cs-CZ" sz="1200" dirty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Závazek z dohody o sdíleném pracovním místě lze rozvázat písemnou dohodou zaměstnavatele se zaměstnancem ke sjednanému dni nebo písemnou výpovědí z jakéhokoli důvodu či bez uvedení důvodu s patnáctidenní výpovědní dobou, která začíná dnem doručení výpovědi druhé smluvní straně.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97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15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863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výhody a nevýhody sdíleného pracovního místa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7"/>
            <a:ext cx="7160841" cy="339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90EFD-B110-4D71-9C2A-BD1F92BFE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Výhody:			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Úspora provozních nákladů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Lepší týmová spolupráce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Udržení stabilizace stávajících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spokojenost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motivace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Získání/nábor nových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Možnost zapojení zaměstnanců se zdravotním omezením a peč. povinnostmi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Slaďování pracovního a rodinného života</a:t>
            </a:r>
          </a:p>
          <a:p>
            <a:endParaRPr lang="cs-CZ" sz="1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5A76D-E2B3-4C1C-B06D-B4B5231DC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Nevýhody: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Není vhodné pro každou pracovní pozici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Limitující je kompatibilita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Organizační náročnost řízení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týmové spolupráce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Nižší produktivita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administrativní náklady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Nutnost náboru dalších zaměstnanců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1486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stlačený pracovní týden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r>
              <a:rPr lang="cs-CZ" sz="1100" dirty="0">
                <a:ea typeface="Calibri"/>
                <a:cs typeface="Calibri"/>
              </a:rPr>
              <a:t>Jak vypadá sdílené pracovní místo</a:t>
            </a:r>
          </a:p>
          <a:p>
            <a:r>
              <a:rPr lang="cs-CZ" sz="1100" dirty="0">
                <a:ea typeface="Calibri"/>
                <a:cs typeface="Calibri"/>
              </a:rPr>
              <a:t>Výhody a nevýhody stlačeného pracovního týdne</a:t>
            </a:r>
          </a:p>
          <a:p>
            <a:r>
              <a:rPr lang="cs-CZ" sz="1100" dirty="0">
                <a:ea typeface="Calibri"/>
                <a:cs typeface="Calibri"/>
              </a:rPr>
              <a:t>Příklady z praxe a možnosti využití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1776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Zákoník práce č. 262/2006 Sb.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I když stlačený pracovní týden není v zákoníku práce explicitně zmíněn, jeho realizace je možná při dodržení výše uvedených obecných pravidel a na základě dohody mezi zaměstnavatelem a zaměstnancem.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Stlačený pracovní týden, tedy rozvržení stanovené týdenní pracovní doby do méně než pěti pracovních dnů.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Délka jedné směny nesmí přesáhnout 12 hodin.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Například při čtyřdenním pracovním týdnu by zaměstnanec mohl pracovat čtyři dny po 10 hodinách, aby naplnil standardní 40hodinovou týdenní pracovní dobu.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56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15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863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výhody a nevýhody sdíleného pracovního místa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7"/>
            <a:ext cx="7160841" cy="339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90EFD-B110-4D71-9C2A-BD1F92BFE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Výhody:			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spokojenost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Udržení stabilizace stávajících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Slaďování pracovního a rodinného života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motivace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Úspora provozních nákladů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Zvýšení produktivity či kvality práce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Úspora osobních nákladů</a:t>
            </a:r>
          </a:p>
          <a:p>
            <a:endParaRPr lang="cs-CZ" sz="1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5A76D-E2B3-4C1C-B06D-B4B5231DC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Nevýhody: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Organizační náročnost řízení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Nižší produktivita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Není vhodné pro každou pracovní pozici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týmové spolupráce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administrativní náklady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3414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role manažerů a flexibilita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Nutné je: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Budovat povědomí v celém vedení společnosti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Vytvořit společnou vizi flexibility společně se zaměstnanci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Napojit flexibilitu na strategické cíle a popsat přínosy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Získat osobní zapojení členů vedení a </a:t>
            </a:r>
            <a:r>
              <a:rPr lang="cs-CZ" sz="1200" dirty="0" err="1">
                <a:solidFill>
                  <a:prstClr val="black"/>
                </a:solidFill>
              </a:rPr>
              <a:t>opinion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cs-CZ" sz="1200" dirty="0" err="1">
                <a:solidFill>
                  <a:prstClr val="black"/>
                </a:solidFill>
              </a:rPr>
              <a:t>makers</a:t>
            </a:r>
            <a:r>
              <a:rPr lang="cs-CZ" sz="1200" dirty="0">
                <a:solidFill>
                  <a:prstClr val="black"/>
                </a:solidFill>
              </a:rPr>
              <a:t> = vytvořit koalici, která zastane vůdčí roli v tomto směru napříč celou firemní strukturou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Získat názor lidí – potřeby, představy, očekávání = porozumět potřebám lidí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Posbírat příklady stávajícího stylu práce (dobré i špatné): produktivita, absence, vytíženost stolů/strojů, retence zaměstnanců, nedostatek zaměstnanců, přesčasy, nemocnost, využití technologií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Při zavádění konkrétních prvků flexibilních forem zaměstnávání zvážit např. tyto otázky: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Jaké jsou dopady zavádění flexibility z hlediska kancelářských/pracovních prostor?     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Jakých zaměstnanců se bude změna týkat?                                                                    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Byla zvážena nejnovější technologie z pohledu zaměstnanců?                                             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Jak se může flexibilita konkrétně uplatnit v rámci benefitů a jiných interních nastavení?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04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příklady dobré praxe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solidFill>
                  <a:prstClr val="black"/>
                </a:solidFill>
              </a:rPr>
              <a:t>Organizace si dobře uvědomuje </a:t>
            </a:r>
            <a:r>
              <a:rPr lang="cs-CZ" sz="1400" b="1" dirty="0">
                <a:solidFill>
                  <a:prstClr val="black"/>
                </a:solidFill>
              </a:rPr>
              <a:t>důležitost slaďování </a:t>
            </a:r>
            <a:r>
              <a:rPr lang="cs-CZ" sz="1400" dirty="0">
                <a:solidFill>
                  <a:prstClr val="black"/>
                </a:solidFill>
              </a:rPr>
              <a:t>pracovního a rodinného života – otevřeně podporuje tuto oblast, realizuje osvětu pro své zaměstnance/</a:t>
            </a:r>
            <a:r>
              <a:rPr lang="cs-CZ" sz="1400" dirty="0" err="1">
                <a:solidFill>
                  <a:prstClr val="black"/>
                </a:solidFill>
              </a:rPr>
              <a:t>kyně</a:t>
            </a:r>
            <a:endParaRPr lang="cs-CZ" sz="1400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</a:rPr>
              <a:t>Poskytování flexibilních forem práce </a:t>
            </a:r>
            <a:r>
              <a:rPr lang="cs-CZ" sz="1400" dirty="0">
                <a:solidFill>
                  <a:prstClr val="black"/>
                </a:solidFill>
              </a:rPr>
              <a:t>(pružná pracovní doba, částečné úvazky, </a:t>
            </a:r>
            <a:r>
              <a:rPr lang="cs-CZ" sz="1400" dirty="0" err="1">
                <a:solidFill>
                  <a:prstClr val="black"/>
                </a:solidFill>
              </a:rPr>
              <a:t>home</a:t>
            </a:r>
            <a:r>
              <a:rPr lang="cs-CZ" sz="1400" dirty="0">
                <a:solidFill>
                  <a:prstClr val="black"/>
                </a:solidFill>
              </a:rPr>
              <a:t> office, sdílené pracovní místo) a především – </a:t>
            </a:r>
            <a:r>
              <a:rPr lang="cs-CZ" sz="1400" b="1" dirty="0">
                <a:solidFill>
                  <a:prstClr val="black"/>
                </a:solidFill>
              </a:rPr>
              <a:t>všechny tyto flexi formy práce jsou oficiálně ukotveny </a:t>
            </a:r>
            <a:r>
              <a:rPr lang="cs-CZ" sz="1400" dirty="0">
                <a:solidFill>
                  <a:prstClr val="black"/>
                </a:solidFill>
              </a:rPr>
              <a:t>např. v rámci Pracovního řádu organizace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</a:rPr>
              <a:t>Vedení statistik </a:t>
            </a:r>
            <a:r>
              <a:rPr lang="cs-CZ" sz="1400" dirty="0">
                <a:solidFill>
                  <a:prstClr val="black"/>
                </a:solidFill>
              </a:rPr>
              <a:t>zaměstnanců/kyň (z hlediska genderu/věku/zdravotního stavu..)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</a:rPr>
              <a:t>Komunikace s</a:t>
            </a:r>
            <a:r>
              <a:rPr lang="cs-CZ" sz="1400" dirty="0">
                <a:solidFill>
                  <a:prstClr val="black"/>
                </a:solidFill>
              </a:rPr>
              <a:t>e zaměstnanci/</a:t>
            </a:r>
            <a:r>
              <a:rPr lang="cs-CZ" sz="1400" dirty="0" err="1">
                <a:solidFill>
                  <a:prstClr val="black"/>
                </a:solidFill>
              </a:rPr>
              <a:t>kyněmi</a:t>
            </a:r>
            <a:r>
              <a:rPr lang="cs-CZ" sz="1400" dirty="0">
                <a:solidFill>
                  <a:prstClr val="black"/>
                </a:solidFill>
              </a:rPr>
              <a:t>, monitoring jejich potřeb, individuální přístup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</a:rPr>
              <a:t>Aktivní management </a:t>
            </a:r>
            <a:r>
              <a:rPr lang="cs-CZ" sz="1400" dirty="0">
                <a:solidFill>
                  <a:prstClr val="black"/>
                </a:solidFill>
              </a:rPr>
              <a:t>mateřské/rodičovské dovolené (komunikace s rodiči na M/R dovolené a postupný adaptační program při návratu do pracovního procesu)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solidFill>
                  <a:prstClr val="black"/>
                </a:solidFill>
              </a:rPr>
              <a:t>Placené indispoziční volno (</a:t>
            </a:r>
            <a:r>
              <a:rPr lang="cs-CZ" sz="1400" b="1" dirty="0" err="1">
                <a:solidFill>
                  <a:prstClr val="black"/>
                </a:solidFill>
              </a:rPr>
              <a:t>sickdays</a:t>
            </a:r>
            <a:r>
              <a:rPr lang="cs-CZ" sz="1400" dirty="0">
                <a:solidFill>
                  <a:prstClr val="black"/>
                </a:solidFill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</a:rPr>
              <a:t>Benefity</a:t>
            </a:r>
            <a:r>
              <a:rPr lang="cs-CZ" sz="1400" dirty="0">
                <a:solidFill>
                  <a:prstClr val="black"/>
                </a:solidFill>
              </a:rPr>
              <a:t> zaměřené na podporu slaďování (např. oficiálně ukotvené flexibilní formy práce)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25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5113866" y="1635646"/>
            <a:ext cx="356258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/>
              <a:t>změny na trhu práce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flexibilita a flexibilní formy práce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cílové skupiny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co umožnila digitalizace</a:t>
            </a:r>
          </a:p>
          <a:p>
            <a:pPr marL="0" indent="0">
              <a:buNone/>
            </a:pPr>
            <a:endParaRPr lang="cs-CZ" sz="1400" b="1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4479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co je pracovní cesta a nároky s ní související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2" name="Zástupný obsah 7">
            <a:extLst>
              <a:ext uri="{FF2B5EF4-FFF2-40B4-BE49-F238E27FC236}">
                <a16:creationId xmlns:a16="http://schemas.microsoft.com/office/drawing/2014/main" id="{7636D962-9631-4965-88B0-D6D746474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4" y="1679216"/>
            <a:ext cx="4034142" cy="2231072"/>
          </a:xfr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dobrá praxe – postupný návrat do práce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 mateřské/rodičovské dovolené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Nastavení Managementu mateřské/rodičovské dovolené a jeho aktivní využívání – vypracování interního dokumentu/ Manuálu který by management mateřské a rodičovské dovolené řádně ošetřil a jež by zahrnoval následující: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Osobní plán návratu do zaměstnání </a:t>
            </a:r>
            <a:r>
              <a:rPr lang="cs-CZ" sz="1200" dirty="0">
                <a:solidFill>
                  <a:prstClr val="black"/>
                </a:solidFill>
              </a:rPr>
              <a:t>– jedná se o dobrý nástroj, který umožňuje udržet přehled o rodiče na mateřské/rodičovské dovolené.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Možnosti automatického zapojení se do práce během </a:t>
            </a:r>
            <a:r>
              <a:rPr lang="cs-CZ" sz="1200" dirty="0">
                <a:solidFill>
                  <a:prstClr val="black"/>
                </a:solidFill>
              </a:rPr>
              <a:t>mateřské/rodičovské dovolené, pokud je příležitost.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Komunikace</a:t>
            </a:r>
            <a:r>
              <a:rPr lang="cs-CZ" sz="1200" dirty="0">
                <a:solidFill>
                  <a:prstClr val="black"/>
                </a:solidFill>
              </a:rPr>
              <a:t> – osvědčuje se oficiálně nastavená a pravidelná komunikace s rodiči na mateřské/rodičovské. Může se jednat o formu zasílání firemního newsletteru, přístup k internímu informačnímu systému, osobní či telefonický kontakt, sociální kontakt – pozvánky na různé firemní akce, večírky, apod.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Adaptační plán 6 měsíců před návratem do pracovního procesu </a:t>
            </a:r>
            <a:r>
              <a:rPr lang="cs-CZ" sz="1200" dirty="0">
                <a:solidFill>
                  <a:prstClr val="black"/>
                </a:solidFill>
              </a:rPr>
              <a:t>- jedná se o dobu, kterou je možno ideálně využít pro přípravu a rychlé zapojení se do pracovního procesu. Osobám, vracejícím se do práce, je možno nabídnout tzv. supervizi, či koučování zaměřené na slaďování práce a rodiny – kdy lze využít znalosti a dovednosti starších pracovníků či pracovnic. Této doby je možno taky využít pro event.. přeškolení na jinou pozici.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Zavedení statistiky</a:t>
            </a:r>
            <a:r>
              <a:rPr lang="cs-CZ" sz="1200" dirty="0">
                <a:solidFill>
                  <a:prstClr val="black"/>
                </a:solidFill>
              </a:rPr>
              <a:t>, kde by se sledovalo, jak jsou na tom rodiče po rodičovské dovolené z hlediska pracovního uplatnění.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18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cap="all" dirty="0">
                <a:effectLst/>
                <a:ea typeface="Times New Roman" panose="02020603050405020304" pitchFamily="18" charset="0"/>
              </a:rPr>
              <a:t>Armstrong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2020.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Armstrong's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handbook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management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London: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Kogan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Page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ISBN: 978-0-7494-9827-6.</a:t>
            </a: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BRŮHA, D., 2024.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Abeceda personalisty 2024.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Olomouc: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Anag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978-80-7554-408-7.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Management.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3rd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edition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SAGE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Publications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Ltd., London. ISBN 978-1-5264 9900-4. 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CHLÁDKOVÁ, A. a P. BUKOVJAN, 2015.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Personalistika.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Praha: 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Wolters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Kluwer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978-80-7478-649-5.</a:t>
            </a:r>
          </a:p>
          <a:p>
            <a:pPr algn="just"/>
            <a:r>
              <a:rPr lang="cs-CZ" sz="1400" cap="all" dirty="0" err="1">
                <a:effectLst/>
                <a:ea typeface="Times New Roman" panose="02020603050405020304" pitchFamily="18" charset="0"/>
              </a:rPr>
              <a:t>Palíšková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K. </a:t>
            </a:r>
            <a:r>
              <a:rPr lang="cs-CZ" sz="1400" cap="all" dirty="0" err="1">
                <a:effectLst/>
                <a:ea typeface="Times New Roman" panose="02020603050405020304" pitchFamily="18" charset="0"/>
              </a:rPr>
              <a:t>Legnerová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a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M. 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Stříteský, 2021.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Personální řízení: úvod do moderní personalistiky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Praha: C. H. Beck. ISBN: 978-80-7400-702-6.</a:t>
            </a:r>
          </a:p>
          <a:p>
            <a:pPr algn="just"/>
            <a:r>
              <a:rPr lang="cs-CZ" sz="1400" dirty="0">
                <a:ea typeface="Times New Roman" panose="02020603050405020304" pitchFamily="18" charset="0"/>
              </a:rPr>
              <a:t>Distanční studijní opora Personalistika.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trh práce v </a:t>
            </a:r>
            <a:r>
              <a:rPr lang="cs-CZ" sz="3200" b="1" cap="all" dirty="0" err="1">
                <a:solidFill>
                  <a:srgbClr val="307871"/>
                </a:solidFill>
              </a:rPr>
              <a:t>čr</a:t>
            </a:r>
            <a:r>
              <a:rPr lang="cs-CZ" sz="3200" b="1" cap="all" dirty="0">
                <a:solidFill>
                  <a:srgbClr val="307871"/>
                </a:solidFill>
              </a:rPr>
              <a:t> a jeho (ne)flexibilita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Trh práce v ČR je stále </a:t>
            </a:r>
            <a:r>
              <a:rPr lang="cs-CZ" sz="1200" b="1" dirty="0">
                <a:ea typeface="Arial"/>
                <a:cs typeface="Arial"/>
                <a:sym typeface="Arial"/>
              </a:rPr>
              <a:t>spíše neflexibilní</a:t>
            </a:r>
            <a:r>
              <a:rPr lang="cs-CZ" sz="1200" dirty="0">
                <a:ea typeface="Arial"/>
                <a:cs typeface="Arial"/>
                <a:sym typeface="Arial"/>
              </a:rPr>
              <a:t>.</a:t>
            </a:r>
            <a:endParaRPr lang="cs-CZ" sz="1200" dirty="0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ČR patří, co do nabídky kratších pracovních úvazků k nejhorším v EU. Zájem je, nabídka chybí. </a:t>
            </a:r>
            <a:r>
              <a:rPr lang="cs-CZ" sz="1200" b="1" dirty="0">
                <a:ea typeface="Arial"/>
                <a:cs typeface="Arial"/>
                <a:sym typeface="Arial"/>
              </a:rPr>
              <a:t>V ČR pracuje na částečný úvazek cca 6% zaměstnanců (průměr v EU je přitom cca 30%)</a:t>
            </a:r>
            <a:endParaRPr lang="cs-CZ" sz="1200" b="1" dirty="0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Dochází k jistému zlepšení: </a:t>
            </a:r>
            <a:r>
              <a:rPr lang="cs-CZ" sz="1200" b="1" dirty="0">
                <a:ea typeface="Arial"/>
                <a:cs typeface="Arial"/>
                <a:sym typeface="Arial"/>
              </a:rPr>
              <a:t>v říjnu 2023 </a:t>
            </a:r>
            <a:r>
              <a:rPr lang="cs-CZ" sz="1200" dirty="0">
                <a:ea typeface="Arial"/>
                <a:cs typeface="Arial"/>
                <a:sym typeface="Arial"/>
              </a:rPr>
              <a:t>vstoupila v platnost </a:t>
            </a:r>
            <a:r>
              <a:rPr lang="cs-CZ" sz="1200" b="1" dirty="0">
                <a:ea typeface="Arial"/>
                <a:cs typeface="Arial"/>
                <a:sym typeface="Arial"/>
              </a:rPr>
              <a:t>Transpoziční novela zákoníku práce</a:t>
            </a:r>
            <a:r>
              <a:rPr lang="cs-CZ" sz="1200" dirty="0">
                <a:ea typeface="Arial"/>
                <a:cs typeface="Arial"/>
                <a:sym typeface="Arial"/>
              </a:rPr>
              <a:t>, která přinesla výhody pro pracující rodiče, pečující osoby a </a:t>
            </a:r>
            <a:r>
              <a:rPr lang="cs-CZ" sz="1200" dirty="0" err="1">
                <a:ea typeface="Arial"/>
                <a:cs typeface="Arial"/>
                <a:sym typeface="Arial"/>
              </a:rPr>
              <a:t>dohodáře</a:t>
            </a:r>
            <a:r>
              <a:rPr lang="cs-CZ" sz="1200" dirty="0">
                <a:ea typeface="Arial"/>
                <a:cs typeface="Arial"/>
                <a:sym typeface="Arial"/>
              </a:rPr>
              <a:t>. Mezi klíčové změny patří zakotvení práce na dálku.</a:t>
            </a:r>
            <a:endParaRPr lang="cs-CZ" sz="1200" dirty="0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V květnu 2024 představilo MPSV </a:t>
            </a:r>
            <a:r>
              <a:rPr lang="cs-CZ" sz="1200" b="1" dirty="0">
                <a:ea typeface="Arial"/>
                <a:cs typeface="Arial"/>
                <a:sym typeface="Arial"/>
              </a:rPr>
              <a:t>flexibilní novelu Zákoníku práce „</a:t>
            </a:r>
            <a:r>
              <a:rPr lang="cs-CZ" sz="1200" b="1" dirty="0" err="1">
                <a:ea typeface="Arial"/>
                <a:cs typeface="Arial"/>
                <a:sym typeface="Arial"/>
              </a:rPr>
              <a:t>Flexinovelu</a:t>
            </a:r>
            <a:r>
              <a:rPr lang="cs-CZ" sz="1200" b="1" dirty="0">
                <a:ea typeface="Arial"/>
                <a:cs typeface="Arial"/>
                <a:sym typeface="Arial"/>
              </a:rPr>
              <a:t>“, </a:t>
            </a:r>
            <a:r>
              <a:rPr lang="cs-CZ" sz="1200" dirty="0">
                <a:ea typeface="Arial"/>
                <a:cs typeface="Arial"/>
                <a:sym typeface="Arial"/>
              </a:rPr>
              <a:t>která byla zaslána oficiálním připomínkovým místům k vyjádření – jejím hlavním cílem je zvýšení flexibility pracovněprávních vztahů, větší konkurenceschopnost zaměstnavatelů a podpora soukromého a profesního života zaměstnanců, měla by platit od  1.1.2025.</a:t>
            </a:r>
            <a:endParaRPr lang="cs-CZ" sz="1200" dirty="0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 err="1">
                <a:ea typeface="Arial"/>
                <a:cs typeface="Arial"/>
                <a:sym typeface="Arial"/>
              </a:rPr>
              <a:t>Flexinovela</a:t>
            </a:r>
            <a:r>
              <a:rPr lang="cs-CZ" sz="1200" dirty="0">
                <a:ea typeface="Arial"/>
                <a:cs typeface="Arial"/>
                <a:sym typeface="Arial"/>
              </a:rPr>
              <a:t>, </a:t>
            </a:r>
            <a:r>
              <a:rPr lang="cs-CZ" sz="1200" dirty="0" err="1">
                <a:ea typeface="Arial"/>
                <a:cs typeface="Arial"/>
                <a:sym typeface="Arial"/>
              </a:rPr>
              <a:t>mimojiné</a:t>
            </a:r>
            <a:r>
              <a:rPr lang="cs-CZ" sz="1200" dirty="0">
                <a:ea typeface="Arial"/>
                <a:cs typeface="Arial"/>
                <a:sym typeface="Arial"/>
              </a:rPr>
              <a:t>, obsahuje:</a:t>
            </a:r>
            <a:endParaRPr lang="cs-CZ" sz="1200" dirty="0"/>
          </a:p>
          <a:p>
            <a:pPr marL="685800" lvl="1" indent="-228600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Delší zkušební lhůtu (navýšení maximální délky zkušební doby až na 4 měsíce pro řadové zaměstnance a 8 měsíců pro vedoucí zaměstnance, a to s možností prodloužení v průběhu jejího trvání).</a:t>
            </a:r>
            <a:endParaRPr lang="cs-CZ" sz="1200" dirty="0"/>
          </a:p>
          <a:p>
            <a:pPr marL="685800" lvl="1" indent="-228600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Dvouletou garanci místa pro pracující rodiče.</a:t>
            </a:r>
            <a:endParaRPr lang="cs-CZ" sz="1200" dirty="0"/>
          </a:p>
          <a:p>
            <a:pPr marL="685800" lvl="1" indent="-228600" algn="just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Pružnější ukončení pracovního poměru (v této novele zřejmě nebude).</a:t>
            </a: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59DD-7B30-3F7A-43F7-9151B6A9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F1E1C96-121D-AE4B-0FF4-121D67004A5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0900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hlavní cílové skupiny flexibility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77D26AF-049F-5C80-5D41-EB4E6D71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Zaměstnaní rodiče – řeší péči, práci a slaďování</a:t>
            </a:r>
            <a:endParaRPr lang="cs-CZ" sz="12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Osoby ve věku 55 + (sendvičová generace) a senioři – řeší péči, práci a slaďování</a:t>
            </a:r>
            <a:endParaRPr lang="cs-CZ" sz="12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Mladá generace na trhu práce – mileniálové – řeší studium a zaměstnání, řeší osobní život a péči (často i o sebe sama) a slaďování</a:t>
            </a:r>
            <a:endParaRPr lang="cs-CZ" sz="12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Pečující osoby a neformální péče – řeší péči, práci a slaďování</a:t>
            </a:r>
            <a:endParaRPr lang="cs-CZ" sz="12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Zahraniční zaměstnanci na českém trhu – řeší péči, osobní život(cestování za rodinou), práci a slaďování</a:t>
            </a:r>
            <a:endParaRPr lang="cs-CZ" sz="1200" dirty="0"/>
          </a:p>
          <a:p>
            <a:pPr marL="22860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cs-CZ" sz="1200" dirty="0"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200" dirty="0">
                <a:ea typeface="Arial"/>
                <a:cs typeface="Arial"/>
                <a:sym typeface="Arial"/>
              </a:rPr>
              <a:t>Stop předsudkům i stereotypům (např. o tom, že slaďovat potřebují JEN matky malých dětí), slaďovat potřebují všichni (všichni chtějí spokojený osobní i profesní život =  </a:t>
            </a:r>
            <a:r>
              <a:rPr lang="cs-CZ" sz="1200" dirty="0" err="1">
                <a:ea typeface="Arial"/>
                <a:cs typeface="Arial"/>
                <a:sym typeface="Arial"/>
              </a:rPr>
              <a:t>work-life</a:t>
            </a:r>
            <a:r>
              <a:rPr lang="cs-CZ" sz="1200" dirty="0">
                <a:ea typeface="Arial"/>
                <a:cs typeface="Arial"/>
                <a:sym typeface="Arial"/>
              </a:rPr>
              <a:t> balance.)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200" dirty="0">
                <a:cs typeface="Arial"/>
                <a:sym typeface="Arial"/>
              </a:rPr>
              <a:t>Potřeby a požadavky se liší napříč generacemi – problematika mezigeneračního přístupu k řízení lidských zdrojů souvisí se změnami demografické situace.</a:t>
            </a: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7C58D44-9BCF-31B6-3EDF-1B07EB20D1A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7C70E5B-98D0-10CD-58FD-049EFCAC3D6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B14488E-CD11-C4AC-D803-76B45171F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CC8F3A0-F6DA-F328-F7DC-AA430A449A3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32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5323-3F0F-F29A-2D7F-FDABDBEA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B2AD4A78-0718-9D8F-FCE1-9A5B7B2645B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15536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využívání FFP v </a:t>
            </a:r>
            <a:r>
              <a:rPr lang="cs-CZ" sz="3200" b="1" cap="all" dirty="0" err="1">
                <a:solidFill>
                  <a:srgbClr val="307871"/>
                </a:solidFill>
              </a:rPr>
              <a:t>čr</a:t>
            </a:r>
            <a:r>
              <a:rPr lang="cs-CZ" sz="3200" b="1" cap="all" dirty="0">
                <a:solidFill>
                  <a:srgbClr val="307871"/>
                </a:solidFill>
              </a:rPr>
              <a:t> v roce 2022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D2B4053-C721-980B-6B4F-9CC77B985F4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3F41B17-C22A-62E7-3EE2-AE5D17E43E4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AA41A3D-3424-F7D7-3E35-BBF6443EE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EE4142C-A268-E595-7D0F-8101EF6F991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Zástupný obsah 3" descr="Obsah obrázku text, snímek obrazovky, diagram, řada/pruh&#10;&#10;Popis se vygeneroval automaticky.">
            <a:extLst>
              <a:ext uri="{FF2B5EF4-FFF2-40B4-BE49-F238E27FC236}">
                <a16:creationId xmlns:a16="http://schemas.microsoft.com/office/drawing/2014/main" id="{228F9953-EFD7-4306-94DF-9979A4116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833" y="1281113"/>
            <a:ext cx="5014696" cy="3225800"/>
          </a:xfrm>
        </p:spPr>
      </p:pic>
    </p:spTree>
    <p:extLst>
      <p:ext uri="{BB962C8B-B14F-4D97-AF65-F5344CB8AC3E}">
        <p14:creationId xmlns:p14="http://schemas.microsoft.com/office/powerpoint/2010/main" val="185613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93832-A191-2FE5-94DD-68C012359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F1B1498-D980-0BB7-F9A8-4762ACB2A56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15536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dohody o pracích konaných mimo pracovní poměr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BE9B11F-C4AE-7786-5365-CB095FFB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r>
              <a:rPr lang="cs-CZ" sz="1400" dirty="0">
                <a:ea typeface="Calibri"/>
                <a:cs typeface="Calibri"/>
              </a:rPr>
              <a:t>Rekapitulace – DPP a DPČ</a:t>
            </a:r>
          </a:p>
          <a:p>
            <a:r>
              <a:rPr lang="cs-CZ" sz="1400" dirty="0">
                <a:ea typeface="Calibri"/>
                <a:cs typeface="Calibri"/>
              </a:rPr>
              <a:t>V čem vidíte flexibilitu těchto nástrojů?</a:t>
            </a:r>
          </a:p>
          <a:p>
            <a:r>
              <a:rPr lang="cs-CZ" sz="1400" dirty="0">
                <a:ea typeface="Calibri"/>
                <a:cs typeface="Calibri"/>
              </a:rPr>
              <a:t>V čem jsou jejich výhody a nevýhody </a:t>
            </a:r>
          </a:p>
          <a:p>
            <a:pPr marL="0" indent="0">
              <a:buNone/>
            </a:pPr>
            <a:r>
              <a:rPr lang="cs-CZ" sz="1400" dirty="0">
                <a:ea typeface="Calibri"/>
                <a:cs typeface="Calibri"/>
              </a:rPr>
              <a:t>    - pro zaměstnance</a:t>
            </a:r>
          </a:p>
          <a:p>
            <a:pPr marL="0" indent="0">
              <a:buNone/>
            </a:pPr>
            <a:r>
              <a:rPr lang="cs-CZ" sz="1400" dirty="0">
                <a:ea typeface="Calibri"/>
                <a:cs typeface="Calibri"/>
              </a:rPr>
              <a:t>    - pro zaměstnavatele</a:t>
            </a:r>
          </a:p>
          <a:p>
            <a:r>
              <a:rPr lang="cs-CZ" sz="1400" dirty="0">
                <a:ea typeface="Calibri"/>
                <a:cs typeface="Calibri"/>
              </a:rPr>
              <a:t> V čem jsou naopak rizika?</a:t>
            </a:r>
          </a:p>
          <a:p>
            <a:r>
              <a:rPr lang="cs-CZ" sz="1400" dirty="0">
                <a:ea typeface="Calibri"/>
                <a:cs typeface="Calibri"/>
              </a:rPr>
              <a:t> Vliv změn ZP na využívání dohod</a:t>
            </a:r>
          </a:p>
          <a:p>
            <a:endParaRPr lang="cs-CZ" sz="14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cs-CZ" sz="14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B56C6B6-6F70-8F02-812E-BE3EEF02E69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5D4E2C5-798C-51DE-39F9-8DF938B4081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1C72604-5EE3-D301-875C-BAD764E32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0731104-BDB2-9AFF-84CC-71426A615FC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61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výhody a nevýhody dohod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7"/>
            <a:ext cx="7160841" cy="339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3D39C6-E694-45AA-887D-BB5E8A2A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90EFD-B110-4D71-9C2A-BD1F92BFE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Výhody:			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Úspora osobních nákladů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Lepší řízení počtu zaměstnanců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Možnost zapojení zaměstnanců s úzkou specializací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Úspora provozních nákladů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Zapojení zaměstnanců se zdravotním omezením, pečovatelskými povinnostmi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5A76D-E2B3-4C1C-B06D-B4B5231DC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Nevýhody: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administrativní náklady</a:t>
            </a:r>
            <a:endParaRPr lang="cs-CZ" sz="1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Omezená možnost přímého dohledu nad zaměstnanci</a:t>
            </a:r>
            <a:endParaRPr lang="cs-CZ" sz="1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Zvýšení nákladů na technické a pracovní vybavení</a:t>
            </a:r>
            <a:endParaRPr lang="cs-CZ" sz="1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Neplnění pracovních úkolů v termínu</a:t>
            </a:r>
            <a:endParaRPr lang="cs-CZ" sz="1400" dirty="0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8252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kratší pracovní doba/částečný úvazek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397760"/>
            <a:ext cx="8280920" cy="2219073"/>
          </a:xfrm>
        </p:spPr>
        <p:txBody>
          <a:bodyPr>
            <a:noAutofit/>
          </a:bodyPr>
          <a:lstStyle/>
          <a:p>
            <a:r>
              <a:rPr lang="cs-CZ" sz="1200" dirty="0"/>
              <a:t>Podpora vzniku částečných úvazků</a:t>
            </a:r>
          </a:p>
          <a:p>
            <a:r>
              <a:rPr lang="cs-CZ" sz="1200" dirty="0"/>
              <a:t>Kdo nejčastěji využívá částečný úvazek - cílové skupiny</a:t>
            </a:r>
          </a:p>
          <a:p>
            <a:r>
              <a:rPr lang="cs-CZ" sz="1200" dirty="0"/>
              <a:t>Výhody a nevýhody částečných úvazků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1005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200" b="1" dirty="0">
                <a:solidFill>
                  <a:prstClr val="black"/>
                </a:solidFill>
              </a:rPr>
              <a:t>Zákoník práce č. 262/2006 Sb., §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Kratší pracovní doba je založena na smluvním základě mezi zaměstnavatelem a zaměstnancem.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200" dirty="0">
                <a:solidFill>
                  <a:prstClr val="black"/>
                </a:solidFill>
              </a:rPr>
              <a:t>V případě sjednání kratší pracovní doby náleží zaměstnanci mzda nebo plat, odpovídající této sjednané pracovní době, tedy mzda nebo plat poměrně snížená v závislosti na poměru rozsahu sjednané kratší pracovní doby a stanovené týdenní pracovní doby.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82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15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863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výhody a nevýhody kratší pracovní doby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7"/>
            <a:ext cx="7160841" cy="339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90EFD-B110-4D71-9C2A-BD1F92BFE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Výhody:			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Sladění pracovního a rodinného života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Udržení stabilizace stávajících zaměstnanců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spokojenost zaměstnanců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Možnost zapojení zaměstnanců se zdravotním omezením, peč. povinnostmi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Získání/nábor nových zaměstnanců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Úspora provozních nákladů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Snížení absence či fluktuace zaměstnanců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5A76D-E2B3-4C1C-B06D-B4B5231DC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cs-CZ" sz="1400" dirty="0">
                <a:ea typeface="Arial"/>
                <a:cs typeface="Arial"/>
                <a:sym typeface="Arial"/>
              </a:rPr>
              <a:t>Nevýhody:</a:t>
            </a:r>
            <a:endParaRPr lang="cs-CZ" sz="1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Není vhodné pro každou pracovní pozici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Organizační náročnost řízení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týmové spolupráce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Vyšší administrativní náklady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Nutnost náboru dalších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Omezení okamžité dostupnosti zaměstnance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Nižší produktivita zaměstnanců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s-CZ" sz="1400" dirty="0">
                <a:ea typeface="Arial"/>
                <a:cs typeface="Arial"/>
                <a:sym typeface="Arial"/>
              </a:rPr>
              <a:t>Neplnění pracovních úkolů v termínu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018789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Props1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2230</Words>
  <Application>Microsoft Office PowerPoint</Application>
  <PresentationFormat>Předvádění na obrazovce (16:9)</PresentationFormat>
  <Paragraphs>251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169</cp:revision>
  <dcterms:created xsi:type="dcterms:W3CDTF">2016-07-06T15:42:34Z</dcterms:created>
  <dcterms:modified xsi:type="dcterms:W3CDTF">2024-11-07T12:34:20Z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