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92" r:id="rId2"/>
    <p:sldId id="463" r:id="rId3"/>
    <p:sldId id="477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08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26"/>
  </p:normalViewPr>
  <p:slideViewPr>
    <p:cSldViewPr>
      <p:cViewPr varScale="1">
        <p:scale>
          <a:sx n="87" d="100"/>
          <a:sy n="87" d="100"/>
        </p:scale>
        <p:origin x="200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59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60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15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0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74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23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92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47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56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dall-e-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journe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Grafické minimum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43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BEZPATKOVÉ PÍSMO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8496944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Pokud je písmo příliš malé, bude se špatně číst a lidé si odstavec přečtou pouze v případě, že na webu něco účelně hledají.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 obyčejný text používejte velikost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cca 14 pixelů.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 nadpisy vybírejte velikost písma dle uvážení, ale měly by být odlišeny jednotlivé úrovně nadpisů (H1-H6).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Velikost textu přizpůsobte tomu, co vyžaduje daný font.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Velikost písma musí být napříč webem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konzistentní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0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GENEROVÁNÍ OBRÁZKŮ POMOCÍ AI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849694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Proces, při kterém umělá inteligence vytváří vizuální obsah na základě textových popisů nebo jiných datových vstupů.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Využívá pokročilé algoritmy strojového učení, obvykle neuronové sítě, k interpretaci a transformaci zadaných instrukcí nebo dat do vizuálních obrazů.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Může generovat různé druhy obrazů, od realistických fotografií po umělecká díla.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Stále více se využívá v různých oborech, včetně umění, designu, reklamy a vzdělávání atd. a umožňuje rychlé a kreativní vizualizace nápadů.</a:t>
            </a:r>
          </a:p>
        </p:txBody>
      </p:sp>
    </p:spTree>
    <p:extLst>
      <p:ext uri="{BB962C8B-B14F-4D97-AF65-F5344CB8AC3E}">
        <p14:creationId xmlns:p14="http://schemas.microsoft.com/office/powerpoint/2010/main" val="362392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DALL-E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849694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https://openai.com/dall-e-2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Součástí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ChatGPT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Do řádku píšete, co chcete aby AI vygenerovala.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Buďte co nejkonkrétnější ve svých popisech. Místo "pes" zkuste "chlupatý zlatý retrívr hrající si s míčkem v parku"​​.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Zahrňte do popisu více prvků, popisů, stylů a detailů, aby AI měla více kontextu a inspirace​​.</a:t>
            </a:r>
          </a:p>
        </p:txBody>
      </p:sp>
    </p:spTree>
    <p:extLst>
      <p:ext uri="{BB962C8B-B14F-4D97-AF65-F5344CB8AC3E}">
        <p14:creationId xmlns:p14="http://schemas.microsoft.com/office/powerpoint/2010/main" val="137507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MIDJOURNEY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525658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https://www.midjourney.com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Placený nástroj.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Funguje přes komunikační platformu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Discord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 generování zadáváte příkaz 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imagine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a následně píšete, co chcete, aby AI vygenerovala.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Platí zde stejné principy jako u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Dall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-e.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Vygenerují se 4 varianty. Následně vybíráte, co se má dít dále.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U1,U2,U3,U4 – zvětšit některý z obrázků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V1,V2,V3,V4 – vytvořit varianty k některému z obrázků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1BFA593-C494-6AC2-03CC-5E8927AC2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36" y="1053286"/>
            <a:ext cx="3283252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180;p18">
            <a:extLst>
              <a:ext uri="{FF2B5EF4-FFF2-40B4-BE49-F238E27FC236}">
                <a16:creationId xmlns:a16="http://schemas.microsoft.com/office/drawing/2014/main" id="{8320F324-23ED-9BD2-D84A-E9E9B713808E}"/>
              </a:ext>
            </a:extLst>
          </p:cNvPr>
          <p:cNvSpPr txBox="1"/>
          <p:nvPr/>
        </p:nvSpPr>
        <p:spPr>
          <a:xfrm>
            <a:off x="4486400" y="2009541"/>
            <a:ext cx="46576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Připravte obrázky pro nový web (AI/vlastní tvorba)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Připravte grafický návrh webu v aplikaci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Figma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(volitelné).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Vyberte paletu barev pro nový web</a:t>
            </a:r>
          </a:p>
        </p:txBody>
      </p:sp>
    </p:spTree>
    <p:extLst>
      <p:ext uri="{BB962C8B-B14F-4D97-AF65-F5344CB8AC3E}">
        <p14:creationId xmlns:p14="http://schemas.microsoft.com/office/powerpoint/2010/main" val="38775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21759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SAMI JAKO UŽIVATELÉ POZNÁTE, ŽE NĚCO NEHRAJE.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www.theworldsworstwebsiteever.com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www.pennyjuice.com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www.arngren.net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www.lingscars.com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8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APLIKACE PRO BARVY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Ověření kontrastu: 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contrast-ratio.com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Barevné palety: 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colorhunt.co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FA1C52-3BC2-FE30-62FC-FD36D1D4A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b="9206"/>
          <a:stretch/>
        </p:blipFill>
        <p:spPr bwMode="auto">
          <a:xfrm>
            <a:off x="40285" y="0"/>
            <a:ext cx="8924203" cy="50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81;p18">
            <a:extLst>
              <a:ext uri="{FF2B5EF4-FFF2-40B4-BE49-F238E27FC236}">
                <a16:creationId xmlns:a16="http://schemas.microsoft.com/office/drawing/2014/main" id="{86076B0A-626A-1398-735E-AFE8733A9B12}"/>
              </a:ext>
            </a:extLst>
          </p:cNvPr>
          <p:cNvSpPr txBox="1">
            <a:spLocks/>
          </p:cNvSpPr>
          <p:nvPr/>
        </p:nvSpPr>
        <p:spPr>
          <a:xfrm>
            <a:off x="388640" y="4884390"/>
            <a:ext cx="3535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800" kern="1200">
                <a:solidFill>
                  <a:srgbClr val="3078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https://</a:t>
            </a:r>
            <a:r>
              <a:rPr lang="en-CA" dirty="0" err="1"/>
              <a:t>blog.prototypr.io</a:t>
            </a:r>
            <a:r>
              <a:rPr lang="en-CA" dirty="0"/>
              <a:t>/basic-ui-color-guide-7612075cc71a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731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APLIKACE PRO BARVY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Ověření kontrastu: 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contrast-ratio.com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Barevné palety: https://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colorhunt.co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857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KONTRAST JE ZÁKLAD.</a:t>
            </a:r>
            <a:endParaRPr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187696" y="4865996"/>
            <a:ext cx="4839816" cy="27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https://</a:t>
            </a:r>
            <a:r>
              <a:rPr lang="en-CA" dirty="0" err="1"/>
              <a:t>www.csun.edu</a:t>
            </a:r>
            <a:r>
              <a:rPr lang="en-CA" dirty="0"/>
              <a:t>/universal-design-center/web-accessibility-criteria-color-contrast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2" descr="Web Accessibility Criteria - Color Contrast | California State University,  Northridge">
            <a:extLst>
              <a:ext uri="{FF2B5EF4-FFF2-40B4-BE49-F238E27FC236}">
                <a16:creationId xmlns:a16="http://schemas.microsoft.com/office/drawing/2014/main" id="{591CD1FA-A732-89E6-3794-42B3A0A64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75" y="699542"/>
            <a:ext cx="5478849" cy="39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6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KONTRAST JE ZÁKLAD.</a:t>
            </a:r>
            <a:endParaRPr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187696" y="4865996"/>
            <a:ext cx="4839816" cy="27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https://</a:t>
            </a:r>
            <a:r>
              <a:rPr lang="en-CA" dirty="0" err="1"/>
              <a:t>www.csun.edu</a:t>
            </a:r>
            <a:r>
              <a:rPr lang="en-CA" dirty="0"/>
              <a:t>/universal-design-center/web-accessibility-criteria-color-contrast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Typography 101 for designers. The basics for designers looking to… | by  Devin Ross | Bootcamp">
            <a:extLst>
              <a:ext uri="{FF2B5EF4-FFF2-40B4-BE49-F238E27FC236}">
                <a16:creationId xmlns:a16="http://schemas.microsoft.com/office/drawing/2014/main" id="{B8307FD1-7746-223A-E916-A0B1B8A1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" y="958816"/>
            <a:ext cx="8881761" cy="34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DFCD4522-E2E1-B72D-E430-09B2B188A799}"/>
              </a:ext>
            </a:extLst>
          </p:cNvPr>
          <p:cNvSpPr txBox="1"/>
          <p:nvPr/>
        </p:nvSpPr>
        <p:spPr>
          <a:xfrm>
            <a:off x="539552" y="924848"/>
            <a:ext cx="192343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cs-CZ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Patkové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F6464752-154A-4BDF-866D-7A9FB251E1E0}"/>
              </a:ext>
            </a:extLst>
          </p:cNvPr>
          <p:cNvSpPr txBox="1"/>
          <p:nvPr/>
        </p:nvSpPr>
        <p:spPr>
          <a:xfrm>
            <a:off x="9135762" y="1227331"/>
            <a:ext cx="153383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cs-CZ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BEZPATKOVÉ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C282CAF3-5692-B6BB-2A97-6E1E7DF66AA2}"/>
              </a:ext>
            </a:extLst>
          </p:cNvPr>
          <p:cNvSpPr txBox="1"/>
          <p:nvPr/>
        </p:nvSpPr>
        <p:spPr>
          <a:xfrm>
            <a:off x="684169" y="4403529"/>
            <a:ext cx="192343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cs-CZ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Ručně psané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6C9E3DB-89F4-680D-70FA-CB6D928D4D0E}"/>
              </a:ext>
            </a:extLst>
          </p:cNvPr>
          <p:cNvSpPr txBox="1"/>
          <p:nvPr/>
        </p:nvSpPr>
        <p:spPr>
          <a:xfrm>
            <a:off x="4716016" y="4371950"/>
            <a:ext cx="192343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cs-CZ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Nadpisové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2EE4F74D-7314-4DBD-1558-64E22F859B20}"/>
              </a:ext>
            </a:extLst>
          </p:cNvPr>
          <p:cNvSpPr txBox="1"/>
          <p:nvPr/>
        </p:nvSpPr>
        <p:spPr>
          <a:xfrm>
            <a:off x="4685636" y="986876"/>
            <a:ext cx="192343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cs-CZ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Bezpatkové</a:t>
            </a:r>
          </a:p>
        </p:txBody>
      </p:sp>
    </p:spTree>
    <p:extLst>
      <p:ext uri="{BB962C8B-B14F-4D97-AF65-F5344CB8AC3E}">
        <p14:creationId xmlns:p14="http://schemas.microsoft.com/office/powerpoint/2010/main" val="295037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PATKOVÉ PÍSMO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Vnímáno jako formální a důvěryhodné.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 menších velikostech je patkové písmo lépe čitelné.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Pomáhá vést oko po řádku.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Používá se spíše na tiskovinách než na webech. (Není ale pravidlem).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32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BEZPATKOVÉ PÍSMO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Moderní, méně formální písmo.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Dobře se čte na displejích.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Vhodné pro text na web.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Často se používá na nadpisy a titulky webů, protože má výraznější vzhled a snadno přitahuje pozornost. Není ale ideální pro delší texty. (Např. knihy).</a:t>
            </a:r>
          </a:p>
        </p:txBody>
      </p:sp>
    </p:spTree>
    <p:extLst>
      <p:ext uri="{BB962C8B-B14F-4D97-AF65-F5344CB8AC3E}">
        <p14:creationId xmlns:p14="http://schemas.microsoft.com/office/powerpoint/2010/main" val="299725381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626</Words>
  <Application>Microsoft Macintosh PowerPoint</Application>
  <PresentationFormat>Předvádění na obrazovce (16:9)</PresentationFormat>
  <Paragraphs>97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SLU</vt:lpstr>
      <vt:lpstr>Grafické minimum</vt:lpstr>
      <vt:lpstr>PROCES TVORBY WEBU</vt:lpstr>
      <vt:lpstr>SAMI JAKO UŽIVATELÉ POZNÁTE, ŽE NĚCO NEHRAJE.</vt:lpstr>
      <vt:lpstr>APLIKACE PRO BARVY</vt:lpstr>
      <vt:lpstr>APLIKACE PRO BARVY</vt:lpstr>
      <vt:lpstr>KONTRAST JE ZÁKLAD.</vt:lpstr>
      <vt:lpstr>KONTRAST JE ZÁKLAD.</vt:lpstr>
      <vt:lpstr>PATKOVÉ PÍSMO</vt:lpstr>
      <vt:lpstr>BEZPATKOVÉ PÍSMO</vt:lpstr>
      <vt:lpstr>BEZPATKOVÉ PÍSMO</vt:lpstr>
      <vt:lpstr>GENEROVÁNÍ OBRÁZKŮ POMOCÍ AI</vt:lpstr>
      <vt:lpstr>DALL-E</vt:lpstr>
      <vt:lpstr>MIDJOURNEY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216</cp:revision>
  <dcterms:created xsi:type="dcterms:W3CDTF">2016-07-06T15:42:34Z</dcterms:created>
  <dcterms:modified xsi:type="dcterms:W3CDTF">2024-11-24T16:43:56Z</dcterms:modified>
</cp:coreProperties>
</file>