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492" r:id="rId2"/>
    <p:sldId id="463" r:id="rId3"/>
    <p:sldId id="477" r:id="rId4"/>
    <p:sldId id="409" r:id="rId5"/>
    <p:sldId id="410" r:id="rId6"/>
    <p:sldId id="411" r:id="rId7"/>
    <p:sldId id="420" r:id="rId8"/>
    <p:sldId id="421" r:id="rId9"/>
    <p:sldId id="342" r:id="rId10"/>
    <p:sldId id="422" r:id="rId11"/>
    <p:sldId id="424" r:id="rId12"/>
    <p:sldId id="431" r:id="rId13"/>
    <p:sldId id="425" r:id="rId14"/>
    <p:sldId id="426" r:id="rId15"/>
    <p:sldId id="430" r:id="rId16"/>
    <p:sldId id="427" r:id="rId17"/>
    <p:sldId id="414" r:id="rId18"/>
    <p:sldId id="428" r:id="rId19"/>
    <p:sldId id="429" r:id="rId20"/>
    <p:sldId id="412" r:id="rId21"/>
    <p:sldId id="508" r:id="rId2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79"/>
    <p:restoredTop sz="94590"/>
  </p:normalViewPr>
  <p:slideViewPr>
    <p:cSldViewPr>
      <p:cViewPr varScale="1">
        <p:scale>
          <a:sx n="85" d="100"/>
          <a:sy n="85" d="100"/>
        </p:scale>
        <p:origin x="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lama.cz/wordpress-gutenberg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lama.cz/wordpress-gutenberg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Dle</a:t>
            </a:r>
            <a:r>
              <a:rPr lang="en-CA" dirty="0"/>
              <a:t> Jana </a:t>
            </a:r>
            <a:r>
              <a:rPr lang="en-CA" dirty="0" err="1"/>
              <a:t>Řezáče</a:t>
            </a:r>
            <a:r>
              <a:rPr lang="en-CA" dirty="0"/>
              <a:t> (Web </a:t>
            </a:r>
            <a:r>
              <a:rPr lang="en-CA" dirty="0" err="1"/>
              <a:t>ostrý</a:t>
            </a:r>
            <a:r>
              <a:rPr lang="en-CA" dirty="0"/>
              <a:t> </a:t>
            </a:r>
            <a:r>
              <a:rPr lang="en-CA" dirty="0" err="1"/>
              <a:t>jako</a:t>
            </a:r>
            <a:r>
              <a:rPr lang="en-CA" dirty="0"/>
              <a:t> </a:t>
            </a:r>
            <a:r>
              <a:rPr lang="en-CA" dirty="0" err="1"/>
              <a:t>břitva</a:t>
            </a:r>
            <a:r>
              <a:rPr lang="en-CA" dirty="0"/>
              <a:t>)</a:t>
            </a:r>
            <a:endParaRPr dirty="0"/>
          </a:p>
        </p:txBody>
      </p:sp>
      <p:sp>
        <p:nvSpPr>
          <p:cNvPr id="68" name="Google Shape;6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9338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0450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0032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4379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182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https://www.wplama.cz/wordpress-gutenberg/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671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676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3818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56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3472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99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4341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48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934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154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777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617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https://www.wplama.cz/wordpress-gutenberg/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374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110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Možnosti tvorby webové stránky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press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1959682"/>
            <a:ext cx="3600400" cy="122413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WORDPRESS</a:t>
            </a:r>
            <a:b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A TVORBA V DIVI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E9B0C0-3BDA-A54A-B3CD-02C4270FE5A9}"/>
              </a:ext>
            </a:extLst>
          </p:cNvPr>
          <p:cNvSpPr txBox="1">
            <a:spLocks/>
          </p:cNvSpPr>
          <p:nvPr/>
        </p:nvSpPr>
        <p:spPr>
          <a:xfrm>
            <a:off x="7130447" y="4308326"/>
            <a:ext cx="201622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Martin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Tereza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Ikášová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 správa webové stránky </a:t>
            </a:r>
          </a:p>
        </p:txBody>
      </p:sp>
    </p:spTree>
    <p:extLst>
      <p:ext uri="{BB962C8B-B14F-4D97-AF65-F5344CB8AC3E}">
        <p14:creationId xmlns:p14="http://schemas.microsoft.com/office/powerpoint/2010/main" val="2843449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36240" y="1001797"/>
            <a:ext cx="83681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Jsou určeny pro stálý a nezměněný obsah. Typickou stránkou může být třeba </a:t>
            </a:r>
            <a:r>
              <a:rPr lang="cs-CZ" sz="2000" dirty="0" err="1"/>
              <a:t>homepage</a:t>
            </a:r>
            <a:r>
              <a:rPr lang="cs-CZ" sz="2000" dirty="0"/>
              <a:t> – domovská stránka.</a:t>
            </a:r>
            <a:br>
              <a:rPr lang="cs-CZ" sz="2000" dirty="0"/>
            </a:br>
            <a:endParaRPr lang="cs-CZ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Další příklady: 'O nás', 'Kontakt‘.</a:t>
            </a:r>
            <a:br>
              <a:rPr lang="cs-CZ" sz="2000" dirty="0"/>
            </a:br>
            <a:endParaRPr lang="cs-CZ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Nezobrazují se v blogovém archivu.</a:t>
            </a:r>
            <a:br>
              <a:rPr lang="cs-CZ" sz="2000" dirty="0"/>
            </a:br>
            <a:endParaRPr lang="cs-CZ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Jsou součástí hlavní navigace webu.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B2207B4-592B-21CA-76CA-0614FD84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STRÁNKY</a:t>
            </a:r>
          </a:p>
        </p:txBody>
      </p:sp>
    </p:spTree>
    <p:extLst>
      <p:ext uri="{BB962C8B-B14F-4D97-AF65-F5344CB8AC3E}">
        <p14:creationId xmlns:p14="http://schemas.microsoft.com/office/powerpoint/2010/main" val="205652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36240" y="1001797"/>
            <a:ext cx="83681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Vytváření a úprava navigačního menu jsou klíčové pro zlepšení uživatelské zkušenosti a umožňují návštěvníkům snadno najít obsah, který hledají.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 err="1"/>
              <a:t>WordPress</a:t>
            </a:r>
            <a:r>
              <a:rPr lang="cs-CZ" sz="2000" dirty="0"/>
              <a:t> umožňuje přidávat do menu položky jako jsou stránky, kategorie, příspěvky a vlastní odkazy.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Menu lze také strukturovat do více úrovní, což je ideální pro velké weby s bohatou strukturou.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Při tvorbě menu je důležité zvážit responzivní design, aby bylo menu funkční i na mobilních zařízeních. Často se na mobilech a tabletech řeší tak, že se menu sbalí pod ikonku „hamburgeru“.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B2207B4-592B-21CA-76CA-0614FD84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MENU A NAVIGACE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3DB11B-AB44-7280-C191-5E4841F5A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345" y="3819207"/>
            <a:ext cx="8001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78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B2207B4-592B-21CA-76CA-0614FD84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MENU A NAVIGACE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0E5913-5E93-4840-7B71-945BD6A0B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80" y="756566"/>
            <a:ext cx="7630796" cy="393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27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36240" y="1001797"/>
            <a:ext cx="83681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Mediální knihovna ve </a:t>
            </a:r>
            <a:r>
              <a:rPr lang="cs-CZ" sz="2000" dirty="0" err="1"/>
              <a:t>WordPressu</a:t>
            </a:r>
            <a:r>
              <a:rPr lang="cs-CZ" sz="2000" dirty="0"/>
              <a:t> je centrální místo, kde jsou uloženy všechny obrázky, videa a další soubory, které můžete použít v příspěvcích a na stránkách.</a:t>
            </a:r>
            <a:br>
              <a:rPr lang="cs-CZ" sz="2000" dirty="0"/>
            </a:br>
            <a:endParaRPr lang="cs-CZ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Obrázky a soubory do knihovny lze snadno nahrát a poté je možné je vkládat do obsahu pomocí editoru.</a:t>
            </a:r>
            <a:br>
              <a:rPr lang="cs-CZ" sz="2000" dirty="0"/>
            </a:br>
            <a:endParaRPr lang="cs-CZ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 err="1"/>
              <a:t>WordPress</a:t>
            </a:r>
            <a:r>
              <a:rPr lang="cs-CZ" sz="2000" dirty="0"/>
              <a:t> také nabízí základní nástroje pro úpravu obrázků, jako je ořezávání, otáčení a změna velikosti.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B2207B4-592B-21CA-76CA-0614FD84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MÉDIA</a:t>
            </a:r>
          </a:p>
        </p:txBody>
      </p:sp>
    </p:spTree>
    <p:extLst>
      <p:ext uri="{BB962C8B-B14F-4D97-AF65-F5344CB8AC3E}">
        <p14:creationId xmlns:p14="http://schemas.microsoft.com/office/powerpoint/2010/main" val="3430828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36240" y="1001797"/>
            <a:ext cx="83681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Pluginy slouží pro rozšíření funkcionalit standardního </a:t>
            </a:r>
            <a:r>
              <a:rPr lang="cs-CZ" sz="2000" dirty="0" err="1"/>
              <a:t>WordPressu</a:t>
            </a:r>
            <a:r>
              <a:rPr lang="cs-CZ" sz="2000" dirty="0"/>
              <a:t> (např. zlepšení SEO, zvýšení bezpečnosti webu, …)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Instalace nových pluginů je snadná díky vestavěnému správci pluginů, který umožňuje vyhledávat, instalovat a aktualizovat pluginy přímo z administračního rozhraní </a:t>
            </a:r>
            <a:r>
              <a:rPr lang="cs-CZ" sz="2000" dirty="0" err="1"/>
              <a:t>Wordpressu</a:t>
            </a:r>
            <a:r>
              <a:rPr lang="cs-CZ" sz="2000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Při výběru pluginů je důležité se zaměřit na jejich kvalitu, hodnocení, kompatibilitu a frekvenci aktualizací.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Důležité je také pravidelně prověřovat pluginy a odstranit ty, které již nejsou potřebné, aby se zajistilo, že web zůstává rychlý a bezpečný.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B2207B4-592B-21CA-76CA-0614FD84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PLUGINY</a:t>
            </a:r>
          </a:p>
        </p:txBody>
      </p:sp>
    </p:spTree>
    <p:extLst>
      <p:ext uri="{BB962C8B-B14F-4D97-AF65-F5344CB8AC3E}">
        <p14:creationId xmlns:p14="http://schemas.microsoft.com/office/powerpoint/2010/main" val="3291632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Práce s redakčním systémem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66273F6-24B6-9A4C-E817-B07ADF309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753647"/>
            <a:ext cx="7560840" cy="3903798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FEF07368-A571-4D0A-372F-1D930F91D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PLUGINY</a:t>
            </a:r>
          </a:p>
        </p:txBody>
      </p:sp>
    </p:spTree>
    <p:extLst>
      <p:ext uri="{BB962C8B-B14F-4D97-AF65-F5344CB8AC3E}">
        <p14:creationId xmlns:p14="http://schemas.microsoft.com/office/powerpoint/2010/main" val="76553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36240" y="1001797"/>
            <a:ext cx="83681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Výběr vhodného tématu je klíčový pro design a uživatelskou přívětivost vašeho webu, </a:t>
            </a:r>
            <a:r>
              <a:rPr lang="cs-CZ" sz="2000" dirty="0" err="1"/>
              <a:t>WordPress</a:t>
            </a:r>
            <a:r>
              <a:rPr lang="cs-CZ" sz="2000" dirty="0"/>
              <a:t> nabízí tisíce volně dostupných i placených témat (šablon).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Po instalaci šablony můžete přizpůsobit její vzhled a funkce podle vašich potřeb.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Pro pokročilé úpravy nebo pro uchování změn při aktualizacích je vhodné vytvořit „</a:t>
            </a:r>
            <a:r>
              <a:rPr lang="cs-CZ" sz="2000" dirty="0" err="1"/>
              <a:t>child</a:t>
            </a:r>
            <a:r>
              <a:rPr lang="cs-CZ" sz="2000" dirty="0"/>
              <a:t> </a:t>
            </a:r>
            <a:r>
              <a:rPr lang="cs-CZ" sz="2000" dirty="0" err="1"/>
              <a:t>theme</a:t>
            </a:r>
            <a:r>
              <a:rPr lang="cs-CZ" sz="2000" dirty="0"/>
              <a:t>“, které umožňuje upravit kód šablony bez rizika ztráty změn.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B2207B4-592B-21CA-76CA-0614FD84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VZHLED A ŠABLONY (TÉMATA)</a:t>
            </a:r>
          </a:p>
        </p:txBody>
      </p:sp>
    </p:spTree>
    <p:extLst>
      <p:ext uri="{BB962C8B-B14F-4D97-AF65-F5344CB8AC3E}">
        <p14:creationId xmlns:p14="http://schemas.microsoft.com/office/powerpoint/2010/main" val="1937540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35901" y="859109"/>
            <a:ext cx="8368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Volba šablony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D720E5F-2539-0D52-3EE9-CA01C74BD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97" y="1419622"/>
            <a:ext cx="7452320" cy="3215567"/>
          </a:xfrm>
          <a:prstGeom prst="rect">
            <a:avLst/>
          </a:prstGeom>
        </p:spPr>
      </p:pic>
      <p:sp>
        <p:nvSpPr>
          <p:cNvPr id="8" name="Nadpis 5">
            <a:extLst>
              <a:ext uri="{FF2B5EF4-FFF2-40B4-BE49-F238E27FC236}">
                <a16:creationId xmlns:a16="http://schemas.microsoft.com/office/drawing/2014/main" id="{BF00DDD6-A952-FDF4-4668-0F83E7C87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VZHLED A ŠABLONY (TÉMATA)</a:t>
            </a:r>
          </a:p>
        </p:txBody>
      </p:sp>
    </p:spTree>
    <p:extLst>
      <p:ext uri="{BB962C8B-B14F-4D97-AF65-F5344CB8AC3E}">
        <p14:creationId xmlns:p14="http://schemas.microsoft.com/office/powerpoint/2010/main" val="1439614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36240" y="1001797"/>
            <a:ext cx="83681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Komentáře jsou důležitou součástí mnoha </a:t>
            </a:r>
            <a:r>
              <a:rPr lang="cs-CZ" sz="2000" dirty="0" err="1"/>
              <a:t>WordPress</a:t>
            </a:r>
            <a:r>
              <a:rPr lang="cs-CZ" sz="2000" dirty="0"/>
              <a:t> webů, protože umožňují interakci s návštěvníky a podporují komunitu okolo vašeho obsahu.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 err="1"/>
              <a:t>WordPress</a:t>
            </a:r>
            <a:r>
              <a:rPr lang="cs-CZ" sz="2000" dirty="0"/>
              <a:t> poskytuje rozsáhlé možnosti správy komentářů, včetně nastavení, která umožňují moderovat komentáře a bojovat proti spamu.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Je také důležité nastavit pravidla pro diskuzi, abyste měli kontrolu nad tím, co uživatelé na vašem webu zveřejňují.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Spam je častý problémem </a:t>
            </a:r>
            <a:r>
              <a:rPr lang="cs-CZ" sz="2000" dirty="0" err="1"/>
              <a:t>Wordpress</a:t>
            </a:r>
            <a:r>
              <a:rPr lang="cs-CZ" sz="2000" dirty="0"/>
              <a:t> webů. Pokud víte, že se nechcete zabývat moderací komentářů – doporučuji sekci pro komentáře na webu vůbec nepoužívat.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B2207B4-592B-21CA-76CA-0614FD84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KOMENTÁŘE</a:t>
            </a:r>
          </a:p>
        </p:txBody>
      </p:sp>
    </p:spTree>
    <p:extLst>
      <p:ext uri="{BB962C8B-B14F-4D97-AF65-F5344CB8AC3E}">
        <p14:creationId xmlns:p14="http://schemas.microsoft.com/office/powerpoint/2010/main" val="3802420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36240" y="1001797"/>
            <a:ext cx="83681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Pravidelné zálohování vašeho </a:t>
            </a:r>
            <a:r>
              <a:rPr lang="cs-CZ" sz="2000" dirty="0" err="1"/>
              <a:t>WordPress</a:t>
            </a:r>
            <a:r>
              <a:rPr lang="cs-CZ" sz="2000" dirty="0"/>
              <a:t> webu je nezbytné pro ochranu vašeho obsahu a nastavení před potenciálními problémy jako jsou chyby serveru, uživatelské chyby nebo útoky hackerů.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Existuje mnoho způsobů, jak zálohovat </a:t>
            </a:r>
            <a:r>
              <a:rPr lang="cs-CZ" sz="2000" dirty="0" err="1"/>
              <a:t>WordPress</a:t>
            </a:r>
            <a:r>
              <a:rPr lang="cs-CZ" sz="2000" dirty="0"/>
              <a:t>, včetně ručních metod či pluginů, které proces automatizují.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Udržování </a:t>
            </a:r>
            <a:r>
              <a:rPr lang="cs-CZ" sz="2000" dirty="0" err="1"/>
              <a:t>WordPressu</a:t>
            </a:r>
            <a:r>
              <a:rPr lang="cs-CZ" sz="2000" dirty="0"/>
              <a:t>, témat a pluginů v aktuálním stavu je kriticky důležité pro zabezpečení a funkčnost vašeho webu.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B2207B4-592B-21CA-76CA-0614FD84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ZÁLOHOVÁNÍ</a:t>
            </a:r>
          </a:p>
        </p:txBody>
      </p:sp>
    </p:spTree>
    <p:extLst>
      <p:ext uri="{BB962C8B-B14F-4D97-AF65-F5344CB8AC3E}">
        <p14:creationId xmlns:p14="http://schemas.microsoft.com/office/powerpoint/2010/main" val="194540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</a:t>
            </a:r>
            <a:endParaRPr lang="cs-CZ" dirty="0"/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04CB53C7-06F2-C52A-75F0-90B2A98E5DFB}"/>
              </a:ext>
            </a:extLst>
          </p:cNvPr>
          <p:cNvSpPr txBox="1">
            <a:spLocks/>
          </p:cNvSpPr>
          <p:nvPr/>
        </p:nvSpPr>
        <p:spPr>
          <a:xfrm>
            <a:off x="126829" y="2738411"/>
            <a:ext cx="1729748" cy="3794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OBJEVOVÁNÍ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4DA325C-3DAB-ACB7-0852-512D106A7BE8}"/>
              </a:ext>
            </a:extLst>
          </p:cNvPr>
          <p:cNvCxnSpPr>
            <a:cxnSpLocks/>
          </p:cNvCxnSpPr>
          <p:nvPr/>
        </p:nvCxnSpPr>
        <p:spPr>
          <a:xfrm>
            <a:off x="971600" y="2427734"/>
            <a:ext cx="70567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2136944-F8C6-D045-89DD-20DE3BC4A8CC}"/>
              </a:ext>
            </a:extLst>
          </p:cNvPr>
          <p:cNvSpPr txBox="1">
            <a:spLocks/>
          </p:cNvSpPr>
          <p:nvPr/>
        </p:nvSpPr>
        <p:spPr>
          <a:xfrm>
            <a:off x="6686773" y="2759254"/>
            <a:ext cx="2317750" cy="57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EVALUACE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AFFF61F-FBFD-892C-281D-66B072AC2114}"/>
              </a:ext>
            </a:extLst>
          </p:cNvPr>
          <p:cNvSpPr txBox="1">
            <a:spLocks/>
          </p:cNvSpPr>
          <p:nvPr/>
        </p:nvSpPr>
        <p:spPr>
          <a:xfrm>
            <a:off x="1972965" y="2738295"/>
            <a:ext cx="2317750" cy="57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VÝZKUM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545C494-404B-5368-BBF3-572E4062A96E}"/>
              </a:ext>
            </a:extLst>
          </p:cNvPr>
          <p:cNvSpPr txBox="1">
            <a:spLocks/>
          </p:cNvSpPr>
          <p:nvPr/>
        </p:nvSpPr>
        <p:spPr>
          <a:xfrm>
            <a:off x="4369023" y="2759254"/>
            <a:ext cx="2317750" cy="57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TVORBA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41EB10A-5509-4E49-3C15-8A272760C0F8}"/>
              </a:ext>
            </a:extLst>
          </p:cNvPr>
          <p:cNvSpPr/>
          <p:nvPr/>
        </p:nvSpPr>
        <p:spPr>
          <a:xfrm>
            <a:off x="955725" y="2326140"/>
            <a:ext cx="203188" cy="203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3E9F462-FFCB-2672-CEE3-5D5820CFE8B0}"/>
              </a:ext>
            </a:extLst>
          </p:cNvPr>
          <p:cNvSpPr/>
          <p:nvPr/>
        </p:nvSpPr>
        <p:spPr>
          <a:xfrm>
            <a:off x="3089420" y="2321759"/>
            <a:ext cx="203188" cy="203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AE454C33-6F15-4299-C8E3-7FD5A2E55478}"/>
              </a:ext>
            </a:extLst>
          </p:cNvPr>
          <p:cNvSpPr/>
          <p:nvPr/>
        </p:nvSpPr>
        <p:spPr>
          <a:xfrm>
            <a:off x="7841071" y="2326140"/>
            <a:ext cx="203188" cy="203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F9573DB8-3C53-4B1A-3AF5-94FC179C2C86}"/>
              </a:ext>
            </a:extLst>
          </p:cNvPr>
          <p:cNvSpPr/>
          <p:nvPr/>
        </p:nvSpPr>
        <p:spPr>
          <a:xfrm>
            <a:off x="5426304" y="2321759"/>
            <a:ext cx="203188" cy="20318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975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35901" y="859109"/>
            <a:ext cx="83681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Administrátor</a:t>
            </a:r>
            <a:r>
              <a:rPr lang="cs-CZ" sz="2000" dirty="0"/>
              <a:t> – neomezený přístup ke všem nastavením </a:t>
            </a:r>
            <a:r>
              <a:rPr lang="cs-CZ" sz="2000" dirty="0" err="1"/>
              <a:t>WordPressu</a:t>
            </a:r>
            <a:r>
              <a:rPr lang="cs-CZ" sz="20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Šéfredaktor</a:t>
            </a:r>
            <a:r>
              <a:rPr lang="cs-CZ" sz="2000" dirty="0"/>
              <a:t> – může nejen publikovat a spravovat své vlastní příspěvky, ale třeba i zasahovat do příspěvků ostatních uživatelů.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Redaktor</a:t>
            </a:r>
            <a:r>
              <a:rPr lang="cs-CZ" sz="2000" dirty="0"/>
              <a:t> –  může publikovat a spravovat své vlastní příspěvky, stejně tak jako nahrávat soubory.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Spolupracovník</a:t>
            </a:r>
            <a:r>
              <a:rPr lang="cs-CZ" sz="2000" dirty="0"/>
              <a:t> – může vytvářet a spravovat své příspěvky, ale nemůže je sám veřejně publikovat. Nemá povoleno nahrávat mediální soubory.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Návštěvník </a:t>
            </a:r>
            <a:r>
              <a:rPr lang="cs-CZ" sz="2000" dirty="0"/>
              <a:t>–  prakticky se jedná pouze jen o zaregistrovaného uživatele bez speciálních pravomocí v administraci </a:t>
            </a:r>
            <a:r>
              <a:rPr lang="cs-CZ" sz="2000" dirty="0" err="1"/>
              <a:t>WordPressu</a:t>
            </a:r>
            <a:r>
              <a:rPr lang="cs-CZ" sz="2000" dirty="0"/>
              <a:t>. Může pouze vkládat komentáře. Nemůže se podílet na tvorbě a správě obsahu webu.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sp>
        <p:nvSpPr>
          <p:cNvPr id="8" name="Nadpis 5">
            <a:extLst>
              <a:ext uri="{FF2B5EF4-FFF2-40B4-BE49-F238E27FC236}">
                <a16:creationId xmlns:a16="http://schemas.microsoft.com/office/drawing/2014/main" id="{00E12B5D-7AB9-642E-9A08-440EE401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NASTAVENÍ ROLÍ</a:t>
            </a:r>
          </a:p>
        </p:txBody>
      </p:sp>
    </p:spTree>
    <p:extLst>
      <p:ext uri="{BB962C8B-B14F-4D97-AF65-F5344CB8AC3E}">
        <p14:creationId xmlns:p14="http://schemas.microsoft.com/office/powerpoint/2010/main" val="2788419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1959682"/>
            <a:ext cx="3600400" cy="122413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Týmová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E9B0C0-3BDA-A54A-B3CD-02C4270FE5A9}"/>
              </a:ext>
            </a:extLst>
          </p:cNvPr>
          <p:cNvSpPr txBox="1">
            <a:spLocks/>
          </p:cNvSpPr>
          <p:nvPr/>
        </p:nvSpPr>
        <p:spPr>
          <a:xfrm>
            <a:off x="7130447" y="4308326"/>
            <a:ext cx="201622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Martin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Tereza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Ikášová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 správa webové stránky </a:t>
            </a:r>
          </a:p>
        </p:txBody>
      </p:sp>
      <p:sp>
        <p:nvSpPr>
          <p:cNvPr id="4" name="Google Shape;180;p18">
            <a:extLst>
              <a:ext uri="{FF2B5EF4-FFF2-40B4-BE49-F238E27FC236}">
                <a16:creationId xmlns:a16="http://schemas.microsoft.com/office/drawing/2014/main" id="{8320F324-23ED-9BD2-D84A-E9E9B713808E}"/>
              </a:ext>
            </a:extLst>
          </p:cNvPr>
          <p:cNvSpPr txBox="1"/>
          <p:nvPr/>
        </p:nvSpPr>
        <p:spPr>
          <a:xfrm>
            <a:off x="4486400" y="2009541"/>
            <a:ext cx="46576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Vytvořte nový web pro vybranou společnost.</a:t>
            </a:r>
          </a:p>
        </p:txBody>
      </p:sp>
    </p:spTree>
    <p:extLst>
      <p:ext uri="{BB962C8B-B14F-4D97-AF65-F5344CB8AC3E}">
        <p14:creationId xmlns:p14="http://schemas.microsoft.com/office/powerpoint/2010/main" val="3877525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WORDPRESS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179512" y="915566"/>
            <a:ext cx="8424936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Frontend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- část webu, kterou vidí návštěvníci.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Backend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- část webu, kde se odehrává správa webu a vidí ji administrátoři.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Uživatelé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Wordpressu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mají různé role, které určují jejich oprávnění (to, co mohou a nemohou v systému dělat).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Příspěvky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Wordpress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využívá pro aktuální obsah.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Stránky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Wordpress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využívá pro stálý obsah.</a:t>
            </a:r>
          </a:p>
        </p:txBody>
      </p:sp>
      <p:sp>
        <p:nvSpPr>
          <p:cNvPr id="2" name="Zástupný symbol pro zápatí 2">
            <a:extLst>
              <a:ext uri="{FF2B5EF4-FFF2-40B4-BE49-F238E27FC236}">
                <a16:creationId xmlns:a16="http://schemas.microsoft.com/office/drawing/2014/main" id="{E341D6D7-93A5-0557-E776-7709FF244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</p:spPr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</p:spTree>
    <p:extLst>
      <p:ext uri="{BB962C8B-B14F-4D97-AF65-F5344CB8AC3E}">
        <p14:creationId xmlns:p14="http://schemas.microsoft.com/office/powerpoint/2010/main" val="425386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dirty="0"/>
              <a:t>Stažení instalačních souborů </a:t>
            </a:r>
            <a:r>
              <a:rPr lang="cs-CZ" sz="2000" dirty="0" err="1"/>
              <a:t>Wordpress</a:t>
            </a:r>
            <a:r>
              <a:rPr lang="cs-CZ" sz="2000" dirty="0"/>
              <a:t> na </a:t>
            </a:r>
            <a:r>
              <a:rPr lang="cs-CZ" sz="2000" dirty="0">
                <a:hlinkClick r:id="rId3"/>
              </a:rPr>
              <a:t>www.wordpress.org</a:t>
            </a:r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Stažené soubory umístíte do složky „www“ na hostingu.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Najedete na svou webovou stránku.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Spustí se instalace.</a:t>
            </a:r>
          </a:p>
          <a:p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sp>
        <p:nvSpPr>
          <p:cNvPr id="8" name="Nadpis 5">
            <a:extLst>
              <a:ext uri="{FF2B5EF4-FFF2-40B4-BE49-F238E27FC236}">
                <a16:creationId xmlns:a16="http://schemas.microsoft.com/office/drawing/2014/main" id="{8DCFA11B-9291-A414-2174-0166FCFAE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INSTALACE</a:t>
            </a:r>
          </a:p>
        </p:txBody>
      </p:sp>
    </p:spTree>
    <p:extLst>
      <p:ext uri="{BB962C8B-B14F-4D97-AF65-F5344CB8AC3E}">
        <p14:creationId xmlns:p14="http://schemas.microsoft.com/office/powerpoint/2010/main" val="3259836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Práce s redakčním systémem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C4E2BA0-503C-1479-EBE4-5D61E2F09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40" y="889831"/>
            <a:ext cx="1946977" cy="365187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A55B098-E493-8398-F6CD-9A451E13D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763464"/>
            <a:ext cx="5062749" cy="3904604"/>
          </a:xfrm>
          <a:prstGeom prst="rect">
            <a:avLst/>
          </a:prstGeom>
        </p:spPr>
      </p:pic>
      <p:sp>
        <p:nvSpPr>
          <p:cNvPr id="7" name="Nadpis 5">
            <a:extLst>
              <a:ext uri="{FF2B5EF4-FFF2-40B4-BE49-F238E27FC236}">
                <a16:creationId xmlns:a16="http://schemas.microsoft.com/office/drawing/2014/main" id="{5DEAB4FC-C44F-9ACB-711F-18D5B5CA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INSTALACE</a:t>
            </a:r>
          </a:p>
        </p:txBody>
      </p:sp>
    </p:spTree>
    <p:extLst>
      <p:ext uri="{BB962C8B-B14F-4D97-AF65-F5344CB8AC3E}">
        <p14:creationId xmlns:p14="http://schemas.microsoft.com/office/powerpoint/2010/main" val="234482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Práce s redakčním systémem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47367BB-7270-41B0-CBFC-7F390D835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36" y="1220341"/>
            <a:ext cx="7315200" cy="2990850"/>
          </a:xfrm>
          <a:prstGeom prst="rect">
            <a:avLst/>
          </a:prstGeom>
        </p:spPr>
      </p:pic>
      <p:sp>
        <p:nvSpPr>
          <p:cNvPr id="8" name="Nadpis 5">
            <a:extLst>
              <a:ext uri="{FF2B5EF4-FFF2-40B4-BE49-F238E27FC236}">
                <a16:creationId xmlns:a16="http://schemas.microsoft.com/office/drawing/2014/main" id="{160AE8AA-20D7-3D4E-A008-7B914FFF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INSTALACE</a:t>
            </a:r>
          </a:p>
        </p:txBody>
      </p:sp>
    </p:spTree>
    <p:extLst>
      <p:ext uri="{BB962C8B-B14F-4D97-AF65-F5344CB8AC3E}">
        <p14:creationId xmlns:p14="http://schemas.microsoft.com/office/powerpoint/2010/main" val="61267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35901" y="987574"/>
            <a:ext cx="83681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Dashboard (nástěnka) - poskytuje přehled o stavu webu. Jeho vzhled a zobrazované informace si lze nastavit.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Boční menu pro navigaci.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Rychlý přístup k funkcím.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Jednoduchá administrace.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Přizpůsobení – různorodá nastavení, zejména co se týče vzhledu webu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B2207B4-592B-21CA-76CA-0614FD84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PRACOVNÍ PROSTŘEDÍ WORDPRESSU</a:t>
            </a:r>
          </a:p>
        </p:txBody>
      </p:sp>
    </p:spTree>
    <p:extLst>
      <p:ext uri="{BB962C8B-B14F-4D97-AF65-F5344CB8AC3E}">
        <p14:creationId xmlns:p14="http://schemas.microsoft.com/office/powerpoint/2010/main" val="425951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35901" y="1001797"/>
            <a:ext cx="83681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Jsou určeny pro blogové články a krátkodobý obsah.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Příspěvky se vytváří v editoru příspěvků. Jeho vzhled a obsah se může lišit dle zvolené šablony.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Přidání obrázků a videí.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Články lze organizovat do různých kategorií (rubrik).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Taktéž lze využívat štítky, které návštěvníkům usnadní vyhledávání napříč blogem.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Články lze plánovat (směrem do budoucna) a publikovat. Také mohou být ve stavu konceptu, kdy jsou viditelné pouze pro administrátora a lidi, kterým je to v systému povoleno.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B2207B4-592B-21CA-76CA-0614FD84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PŘÍSPĚVKY</a:t>
            </a:r>
          </a:p>
        </p:txBody>
      </p:sp>
    </p:spTree>
    <p:extLst>
      <p:ext uri="{BB962C8B-B14F-4D97-AF65-F5344CB8AC3E}">
        <p14:creationId xmlns:p14="http://schemas.microsoft.com/office/powerpoint/2010/main" val="1732049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Práce s redakčním systémem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pic>
        <p:nvPicPr>
          <p:cNvPr id="8" name="Obrázek 7" descr="Tvorba příspěvku">
            <a:extLst>
              <a:ext uri="{FF2B5EF4-FFF2-40B4-BE49-F238E27FC236}">
                <a16:creationId xmlns:a16="http://schemas.microsoft.com/office/drawing/2014/main" id="{A1967550-E4AE-4B0A-B470-ECDBEE2F581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0498"/>
            <a:ext cx="7088464" cy="30219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dpis 5">
            <a:extLst>
              <a:ext uri="{FF2B5EF4-FFF2-40B4-BE49-F238E27FC236}">
                <a16:creationId xmlns:a16="http://schemas.microsoft.com/office/drawing/2014/main" id="{23DB4D7D-AE7E-D935-05DF-3BEE98F19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PŘÍSPĚVKY</a:t>
            </a:r>
          </a:p>
        </p:txBody>
      </p:sp>
    </p:spTree>
    <p:extLst>
      <p:ext uri="{BB962C8B-B14F-4D97-AF65-F5344CB8AC3E}">
        <p14:creationId xmlns:p14="http://schemas.microsoft.com/office/powerpoint/2010/main" val="1802291612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8434</TotalTime>
  <Words>1271</Words>
  <Application>Microsoft Office PowerPoint</Application>
  <PresentationFormat>Předvádění na obrazovce (16:9)</PresentationFormat>
  <Paragraphs>136</Paragraphs>
  <Slides>21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SLU</vt:lpstr>
      <vt:lpstr>WORDPRESS A TVORBA V DIVI</vt:lpstr>
      <vt:lpstr>PROCES TVORBY WEBU</vt:lpstr>
      <vt:lpstr>WORDPRESS</vt:lpstr>
      <vt:lpstr>PRÁCE V CMS – INSTALACE</vt:lpstr>
      <vt:lpstr>PRÁCE V CMS – INSTALACE</vt:lpstr>
      <vt:lpstr>PRÁCE V CMS – INSTALACE</vt:lpstr>
      <vt:lpstr>PRÁCE V CMS – PRACOVNÍ PROSTŘEDÍ WORDPRESSU</vt:lpstr>
      <vt:lpstr>PRÁCE V CMS – PŘÍSPĚVKY</vt:lpstr>
      <vt:lpstr>PRÁCE V CMS – PŘÍSPĚVKY</vt:lpstr>
      <vt:lpstr>PRÁCE V CMS – STRÁNKY</vt:lpstr>
      <vt:lpstr>PRÁCE V CMS – MENU A NAVIGACE</vt:lpstr>
      <vt:lpstr>PRÁCE V CMS – MENU A NAVIGACE</vt:lpstr>
      <vt:lpstr>PRÁCE V CMS – MÉDIA</vt:lpstr>
      <vt:lpstr>PRÁCE V CMS – PLUGINY</vt:lpstr>
      <vt:lpstr>PRÁCE V CMS – PLUGINY</vt:lpstr>
      <vt:lpstr>PRÁCE V CMS – VZHLED A ŠABLONY (TÉMATA)</vt:lpstr>
      <vt:lpstr>PRÁCE V CMS – VZHLED A ŠABLONY (TÉMATA)</vt:lpstr>
      <vt:lpstr>PRÁCE V CMS – KOMENTÁŘE</vt:lpstr>
      <vt:lpstr>PRÁCE V CMS – ZÁLOHOVÁNÍ</vt:lpstr>
      <vt:lpstr>PRÁCE V CMS – NASTAVENÍ ROLÍ</vt:lpstr>
      <vt:lpstr>Týmová práce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student</cp:lastModifiedBy>
  <cp:revision>214</cp:revision>
  <dcterms:created xsi:type="dcterms:W3CDTF">2016-07-06T15:42:34Z</dcterms:created>
  <dcterms:modified xsi:type="dcterms:W3CDTF">2024-12-02T12:51:36Z</dcterms:modified>
</cp:coreProperties>
</file>