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4" r:id="rId2"/>
    <p:sldId id="277" r:id="rId3"/>
    <p:sldId id="318" r:id="rId4"/>
    <p:sldId id="279" r:id="rId5"/>
    <p:sldId id="278" r:id="rId6"/>
    <p:sldId id="319" r:id="rId7"/>
    <p:sldId id="280" r:id="rId8"/>
    <p:sldId id="293" r:id="rId9"/>
    <p:sldId id="320" r:id="rId10"/>
    <p:sldId id="321" r:id="rId11"/>
    <p:sldId id="306" r:id="rId12"/>
    <p:sldId id="312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62" autoAdjust="0"/>
  </p:normalViewPr>
  <p:slideViewPr>
    <p:cSldViewPr>
      <p:cViewPr varScale="1">
        <p:scale>
          <a:sx n="133" d="100"/>
          <a:sy n="133" d="100"/>
        </p:scale>
        <p:origin x="984" y="12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E54C1C34-4F4E-447A-8E28-09D7E925507B}"/>
    <pc:docChg chg="undo custSel modSld">
      <pc:chgData name="Michal Stoklasa" userId="7c7ba8f323bf6ffe" providerId="LiveId" clId="{E54C1C34-4F4E-447A-8E28-09D7E925507B}" dt="2024-11-25T13:02:07.879" v="417"/>
      <pc:docMkLst>
        <pc:docMk/>
      </pc:docMkLst>
      <pc:sldChg chg="modSp mod">
        <pc:chgData name="Michal Stoklasa" userId="7c7ba8f323bf6ffe" providerId="LiveId" clId="{E54C1C34-4F4E-447A-8E28-09D7E925507B}" dt="2024-11-23T11:13:41.367" v="13" actId="20577"/>
        <pc:sldMkLst>
          <pc:docMk/>
          <pc:sldMk cId="280633465" sldId="256"/>
        </pc:sldMkLst>
        <pc:spChg chg="mod">
          <ac:chgData name="Michal Stoklasa" userId="7c7ba8f323bf6ffe" providerId="LiveId" clId="{E54C1C34-4F4E-447A-8E28-09D7E925507B}" dt="2024-11-23T11:13:34.742" v="9" actId="20577"/>
          <ac:spMkLst>
            <pc:docMk/>
            <pc:sldMk cId="280633465" sldId="256"/>
            <ac:spMk id="3" creationId="{00000000-0000-0000-0000-000000000000}"/>
          </ac:spMkLst>
        </pc:spChg>
        <pc:spChg chg="mod">
          <ac:chgData name="Michal Stoklasa" userId="7c7ba8f323bf6ffe" providerId="LiveId" clId="{E54C1C34-4F4E-447A-8E28-09D7E925507B}" dt="2024-11-23T11:13:41.367" v="13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03:14.756" v="41" actId="20577"/>
        <pc:sldMkLst>
          <pc:docMk/>
          <pc:sldMk cId="2997543792" sldId="257"/>
        </pc:sldMkLst>
        <pc:spChg chg="mod">
          <ac:chgData name="Michal Stoklasa" userId="7c7ba8f323bf6ffe" providerId="LiveId" clId="{E54C1C34-4F4E-447A-8E28-09D7E925507B}" dt="2024-11-24T07:03:14.756" v="41" actId="20577"/>
          <ac:spMkLst>
            <pc:docMk/>
            <pc:sldMk cId="2997543792" sldId="257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05:14.765" v="57" actId="20577"/>
        <pc:sldMkLst>
          <pc:docMk/>
          <pc:sldMk cId="1322172155" sldId="274"/>
        </pc:sldMkLst>
        <pc:spChg chg="mod">
          <ac:chgData name="Michal Stoklasa" userId="7c7ba8f323bf6ffe" providerId="LiveId" clId="{E54C1C34-4F4E-447A-8E28-09D7E925507B}" dt="2024-11-24T07:05:14.765" v="57" actId="20577"/>
          <ac:spMkLst>
            <pc:docMk/>
            <pc:sldMk cId="1322172155" sldId="274"/>
            <ac:spMk id="16" creationId="{00000000-0000-0000-0000-000000000000}"/>
          </ac:spMkLst>
        </pc:spChg>
      </pc:sldChg>
      <pc:sldChg chg="modSp mod modNotesTx">
        <pc:chgData name="Michal Stoklasa" userId="7c7ba8f323bf6ffe" providerId="LiveId" clId="{E54C1C34-4F4E-447A-8E28-09D7E925507B}" dt="2024-11-25T13:02:07.879" v="417"/>
        <pc:sldMkLst>
          <pc:docMk/>
          <pc:sldMk cId="4139837200" sldId="277"/>
        </pc:sldMkLst>
        <pc:spChg chg="mod">
          <ac:chgData name="Michal Stoklasa" userId="7c7ba8f323bf6ffe" providerId="LiveId" clId="{E54C1C34-4F4E-447A-8E28-09D7E925507B}" dt="2024-11-24T07:05:48.933" v="59" actId="20577"/>
          <ac:spMkLst>
            <pc:docMk/>
            <pc:sldMk cId="4139837200" sldId="277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1T09:33:31.531" v="8" actId="6549"/>
        <pc:sldMkLst>
          <pc:docMk/>
          <pc:sldMk cId="3260929405" sldId="294"/>
        </pc:sldMkLst>
        <pc:spChg chg="mod">
          <ac:chgData name="Michal Stoklasa" userId="7c7ba8f323bf6ffe" providerId="LiveId" clId="{E54C1C34-4F4E-447A-8E28-09D7E925507B}" dt="2024-11-21T09:33:31.531" v="8" actId="6549"/>
          <ac:spMkLst>
            <pc:docMk/>
            <pc:sldMk cId="3260929405" sldId="294"/>
            <ac:spMk id="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09:04.449" v="85" actId="6549"/>
        <pc:sldMkLst>
          <pc:docMk/>
          <pc:sldMk cId="868815430" sldId="298"/>
        </pc:sldMkLst>
        <pc:spChg chg="mod">
          <ac:chgData name="Michal Stoklasa" userId="7c7ba8f323bf6ffe" providerId="LiveId" clId="{E54C1C34-4F4E-447A-8E28-09D7E925507B}" dt="2024-11-24T07:09:04.449" v="85" actId="6549"/>
          <ac:spMkLst>
            <pc:docMk/>
            <pc:sldMk cId="868815430" sldId="298"/>
            <ac:spMk id="5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10:57.836" v="148" actId="6549"/>
        <pc:sldMkLst>
          <pc:docMk/>
          <pc:sldMk cId="2012900703" sldId="301"/>
        </pc:sldMkLst>
        <pc:spChg chg="mod">
          <ac:chgData name="Michal Stoklasa" userId="7c7ba8f323bf6ffe" providerId="LiveId" clId="{E54C1C34-4F4E-447A-8E28-09D7E925507B}" dt="2024-11-24T07:09:55.339" v="122" actId="20577"/>
          <ac:spMkLst>
            <pc:docMk/>
            <pc:sldMk cId="2012900703" sldId="301"/>
            <ac:spMk id="6" creationId="{00000000-0000-0000-0000-000000000000}"/>
          </ac:spMkLst>
        </pc:spChg>
        <pc:spChg chg="mod">
          <ac:chgData name="Michal Stoklasa" userId="7c7ba8f323bf6ffe" providerId="LiveId" clId="{E54C1C34-4F4E-447A-8E28-09D7E925507B}" dt="2024-11-24T07:10:57.836" v="148" actId="6549"/>
          <ac:spMkLst>
            <pc:docMk/>
            <pc:sldMk cId="2012900703" sldId="301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22:54.605" v="180" actId="20577"/>
        <pc:sldMkLst>
          <pc:docMk/>
          <pc:sldMk cId="2565390598" sldId="303"/>
        </pc:sldMkLst>
        <pc:spChg chg="mod">
          <ac:chgData name="Michal Stoklasa" userId="7c7ba8f323bf6ffe" providerId="LiveId" clId="{E54C1C34-4F4E-447A-8E28-09D7E925507B}" dt="2024-11-24T07:22:54.605" v="180" actId="20577"/>
          <ac:spMkLst>
            <pc:docMk/>
            <pc:sldMk cId="2565390598" sldId="303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24:24.366" v="242" actId="20577"/>
        <pc:sldMkLst>
          <pc:docMk/>
          <pc:sldMk cId="2732526884" sldId="305"/>
        </pc:sldMkLst>
        <pc:spChg chg="mod">
          <ac:chgData name="Michal Stoklasa" userId="7c7ba8f323bf6ffe" providerId="LiveId" clId="{E54C1C34-4F4E-447A-8E28-09D7E925507B}" dt="2024-11-24T07:24:24.366" v="242" actId="20577"/>
          <ac:spMkLst>
            <pc:docMk/>
            <pc:sldMk cId="2732526884" sldId="305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E54C1C34-4F4E-447A-8E28-09D7E925507B}" dt="2024-11-24T07:29:40.189" v="362" actId="20577"/>
        <pc:sldMkLst>
          <pc:docMk/>
          <pc:sldMk cId="3166140404" sldId="321"/>
        </pc:sldMkLst>
        <pc:spChg chg="mod">
          <ac:chgData name="Michal Stoklasa" userId="7c7ba8f323bf6ffe" providerId="LiveId" clId="{E54C1C34-4F4E-447A-8E28-09D7E925507B}" dt="2024-11-24T07:29:40.189" v="362" actId="20577"/>
          <ac:spMkLst>
            <pc:docMk/>
            <pc:sldMk cId="3166140404" sldId="321"/>
            <ac:spMk id="16" creationId="{00000000-0000-0000-0000-000000000000}"/>
          </ac:spMkLst>
        </pc:spChg>
      </pc:sldChg>
    </pc:docChg>
  </pc:docChgLst>
  <pc:docChgLst>
    <pc:chgData name="Michal Stoklasa" userId="7c7ba8f323bf6ffe" providerId="LiveId" clId="{E15192BA-9474-4006-A28A-38E4CEDE5817}"/>
    <pc:docChg chg="custSel modSld">
      <pc:chgData name="Michal Stoklasa" userId="7c7ba8f323bf6ffe" providerId="LiveId" clId="{E15192BA-9474-4006-A28A-38E4CEDE5817}" dt="2024-10-17T06:47:32.289" v="25" actId="20577"/>
      <pc:docMkLst>
        <pc:docMk/>
      </pc:docMkLst>
      <pc:sldChg chg="modSp mod">
        <pc:chgData name="Michal Stoklasa" userId="7c7ba8f323bf6ffe" providerId="LiveId" clId="{E15192BA-9474-4006-A28A-38E4CEDE5817}" dt="2024-10-17T06:47:32.289" v="25" actId="20577"/>
        <pc:sldMkLst>
          <pc:docMk/>
          <pc:sldMk cId="280633465" sldId="256"/>
        </pc:sldMkLst>
        <pc:spChg chg="mod">
          <ac:chgData name="Michal Stoklasa" userId="7c7ba8f323bf6ffe" providerId="LiveId" clId="{E15192BA-9474-4006-A28A-38E4CEDE5817}" dt="2024-10-17T06:47:32.289" v="25" actId="20577"/>
          <ac:spMkLst>
            <pc:docMk/>
            <pc:sldMk cId="280633465" sldId="256"/>
            <ac:spMk id="3" creationId="{00000000-0000-0000-0000-000000000000}"/>
          </ac:spMkLst>
        </pc:spChg>
        <pc:spChg chg="mod">
          <ac:chgData name="Michal Stoklasa" userId="7c7ba8f323bf6ffe" providerId="LiveId" clId="{E15192BA-9474-4006-A28A-38E4CEDE5817}" dt="2024-10-17T06:47:25.784" v="22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modSp mod">
        <pc:chgData name="Michal Stoklasa" userId="7c7ba8f323bf6ffe" providerId="LiveId" clId="{E15192BA-9474-4006-A28A-38E4CEDE5817}" dt="2024-10-15T11:55:32.052" v="11" actId="20577"/>
        <pc:sldMkLst>
          <pc:docMk/>
          <pc:sldMk cId="2344184960" sldId="265"/>
        </pc:sldMkLst>
        <pc:spChg chg="mod">
          <ac:chgData name="Michal Stoklasa" userId="7c7ba8f323bf6ffe" providerId="LiveId" clId="{E15192BA-9474-4006-A28A-38E4CEDE5817}" dt="2024-10-15T11:55:32.052" v="11" actId="20577"/>
          <ac:spMkLst>
            <pc:docMk/>
            <pc:sldMk cId="2344184960" sldId="265"/>
            <ac:spMk id="16" creationId="{00000000-0000-0000-0000-000000000000}"/>
          </ac:spMkLst>
        </pc:spChg>
      </pc:sldChg>
    </pc:docChg>
  </pc:docChgLst>
  <pc:docChgLst>
    <pc:chgData name="Michal Stoklasa" userId="7c7ba8f323bf6ffe" providerId="LiveId" clId="{6F683072-A66E-443C-8D01-A3DBAC3940E5}"/>
    <pc:docChg chg="custSel addSld delSld modSld sldOrd">
      <pc:chgData name="Michal Stoklasa" userId="7c7ba8f323bf6ffe" providerId="LiveId" clId="{6F683072-A66E-443C-8D01-A3DBAC3940E5}" dt="2024-10-14T15:01:41.888" v="793" actId="14100"/>
      <pc:docMkLst>
        <pc:docMk/>
      </pc:docMkLst>
      <pc:sldChg chg="modSp mod">
        <pc:chgData name="Michal Stoklasa" userId="7c7ba8f323bf6ffe" providerId="LiveId" clId="{6F683072-A66E-443C-8D01-A3DBAC3940E5}" dt="2024-10-14T14:16:52.321" v="11" actId="20577"/>
        <pc:sldMkLst>
          <pc:docMk/>
          <pc:sldMk cId="280633465" sldId="256"/>
        </pc:sldMkLst>
        <pc:spChg chg="mod">
          <ac:chgData name="Michal Stoklasa" userId="7c7ba8f323bf6ffe" providerId="LiveId" clId="{6F683072-A66E-443C-8D01-A3DBAC3940E5}" dt="2024-10-14T14:16:42.677" v="0" actId="20577"/>
          <ac:spMkLst>
            <pc:docMk/>
            <pc:sldMk cId="280633465" sldId="256"/>
            <ac:spMk id="3" creationId="{00000000-0000-0000-0000-000000000000}"/>
          </ac:spMkLst>
        </pc:spChg>
        <pc:spChg chg="mod">
          <ac:chgData name="Michal Stoklasa" userId="7c7ba8f323bf6ffe" providerId="LiveId" clId="{6F683072-A66E-443C-8D01-A3DBAC3940E5}" dt="2024-10-14T14:16:52.321" v="11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modSp mod">
        <pc:chgData name="Michal Stoklasa" userId="7c7ba8f323bf6ffe" providerId="LiveId" clId="{6F683072-A66E-443C-8D01-A3DBAC3940E5}" dt="2024-10-14T14:27:09.977" v="602" actId="20577"/>
        <pc:sldMkLst>
          <pc:docMk/>
          <pc:sldMk cId="85706631" sldId="267"/>
        </pc:sldMkLst>
        <pc:spChg chg="mod">
          <ac:chgData name="Michal Stoklasa" userId="7c7ba8f323bf6ffe" providerId="LiveId" clId="{6F683072-A66E-443C-8D01-A3DBAC3940E5}" dt="2024-10-14T14:27:09.977" v="602" actId="20577"/>
          <ac:spMkLst>
            <pc:docMk/>
            <pc:sldMk cId="85706631" sldId="267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6F683072-A66E-443C-8D01-A3DBAC3940E5}" dt="2024-10-14T14:18:55.350" v="50" actId="6549"/>
        <pc:sldMkLst>
          <pc:docMk/>
          <pc:sldMk cId="1328489883" sldId="268"/>
        </pc:sldMkLst>
        <pc:spChg chg="mod">
          <ac:chgData name="Michal Stoklasa" userId="7c7ba8f323bf6ffe" providerId="LiveId" clId="{6F683072-A66E-443C-8D01-A3DBAC3940E5}" dt="2024-10-14T14:18:55.350" v="50" actId="6549"/>
          <ac:spMkLst>
            <pc:docMk/>
            <pc:sldMk cId="1328489883" sldId="268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6F683072-A66E-443C-8D01-A3DBAC3940E5}" dt="2024-10-14T14:20:10.631" v="203" actId="20577"/>
        <pc:sldMkLst>
          <pc:docMk/>
          <pc:sldMk cId="4222746271" sldId="272"/>
        </pc:sldMkLst>
        <pc:spChg chg="mod">
          <ac:chgData name="Michal Stoklasa" userId="7c7ba8f323bf6ffe" providerId="LiveId" clId="{6F683072-A66E-443C-8D01-A3DBAC3940E5}" dt="2024-10-14T14:20:10.631" v="203" actId="20577"/>
          <ac:spMkLst>
            <pc:docMk/>
            <pc:sldMk cId="4222746271" sldId="272"/>
            <ac:spMk id="16" creationId="{00000000-0000-0000-0000-000000000000}"/>
          </ac:spMkLst>
        </pc:spChg>
      </pc:sldChg>
      <pc:sldChg chg="del">
        <pc:chgData name="Michal Stoklasa" userId="7c7ba8f323bf6ffe" providerId="LiveId" clId="{6F683072-A66E-443C-8D01-A3DBAC3940E5}" dt="2024-10-14T14:20:19.297" v="204" actId="47"/>
        <pc:sldMkLst>
          <pc:docMk/>
          <pc:sldMk cId="3346938262" sldId="273"/>
        </pc:sldMkLst>
      </pc:sldChg>
      <pc:sldChg chg="modSp mod ord">
        <pc:chgData name="Michal Stoklasa" userId="7c7ba8f323bf6ffe" providerId="LiveId" clId="{6F683072-A66E-443C-8D01-A3DBAC3940E5}" dt="2024-10-14T14:25:32.474" v="595" actId="20577"/>
        <pc:sldMkLst>
          <pc:docMk/>
          <pc:sldMk cId="2898174700" sldId="279"/>
        </pc:sldMkLst>
        <pc:spChg chg="mod">
          <ac:chgData name="Michal Stoklasa" userId="7c7ba8f323bf6ffe" providerId="LiveId" clId="{6F683072-A66E-443C-8D01-A3DBAC3940E5}" dt="2024-10-14T14:25:32.474" v="595" actId="20577"/>
          <ac:spMkLst>
            <pc:docMk/>
            <pc:sldMk cId="2898174700" sldId="279"/>
            <ac:spMk id="16" creationId="{00000000-0000-0000-0000-000000000000}"/>
          </ac:spMkLst>
        </pc:spChg>
        <pc:picChg chg="mod">
          <ac:chgData name="Michal Stoklasa" userId="7c7ba8f323bf6ffe" providerId="LiveId" clId="{6F683072-A66E-443C-8D01-A3DBAC3940E5}" dt="2024-10-14T14:24:22.582" v="455" actId="14100"/>
          <ac:picMkLst>
            <pc:docMk/>
            <pc:sldMk cId="2898174700" sldId="279"/>
            <ac:picMk id="3" creationId="{DB116BF6-7311-9467-A135-74147BB7956A}"/>
          </ac:picMkLst>
        </pc:picChg>
      </pc:sldChg>
      <pc:sldChg chg="modSp mod">
        <pc:chgData name="Michal Stoklasa" userId="7c7ba8f323bf6ffe" providerId="LiveId" clId="{6F683072-A66E-443C-8D01-A3DBAC3940E5}" dt="2024-10-14T14:23:37.999" v="436" actId="20577"/>
        <pc:sldMkLst>
          <pc:docMk/>
          <pc:sldMk cId="3599946863" sldId="284"/>
        </pc:sldMkLst>
        <pc:spChg chg="mod">
          <ac:chgData name="Michal Stoklasa" userId="7c7ba8f323bf6ffe" providerId="LiveId" clId="{6F683072-A66E-443C-8D01-A3DBAC3940E5}" dt="2024-10-14T14:23:37.999" v="436" actId="20577"/>
          <ac:spMkLst>
            <pc:docMk/>
            <pc:sldMk cId="3599946863" sldId="284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6F683072-A66E-443C-8D01-A3DBAC3940E5}" dt="2024-10-14T14:30:20.916" v="716" actId="6549"/>
        <pc:sldMkLst>
          <pc:docMk/>
          <pc:sldMk cId="1955023282" sldId="285"/>
        </pc:sldMkLst>
        <pc:spChg chg="mod">
          <ac:chgData name="Michal Stoklasa" userId="7c7ba8f323bf6ffe" providerId="LiveId" clId="{6F683072-A66E-443C-8D01-A3DBAC3940E5}" dt="2024-10-14T14:30:20.916" v="716" actId="6549"/>
          <ac:spMkLst>
            <pc:docMk/>
            <pc:sldMk cId="1955023282" sldId="285"/>
            <ac:spMk id="6" creationId="{00000000-0000-0000-0000-000000000000}"/>
          </ac:spMkLst>
        </pc:spChg>
      </pc:sldChg>
      <pc:sldChg chg="del">
        <pc:chgData name="Michal Stoklasa" userId="7c7ba8f323bf6ffe" providerId="LiveId" clId="{6F683072-A66E-443C-8D01-A3DBAC3940E5}" dt="2024-10-14T14:32:39.221" v="772" actId="47"/>
        <pc:sldMkLst>
          <pc:docMk/>
          <pc:sldMk cId="756113167" sldId="289"/>
        </pc:sldMkLst>
      </pc:sldChg>
      <pc:sldChg chg="del">
        <pc:chgData name="Michal Stoklasa" userId="7c7ba8f323bf6ffe" providerId="LiveId" clId="{6F683072-A66E-443C-8D01-A3DBAC3940E5}" dt="2024-10-14T14:32:41.951" v="773" actId="47"/>
        <pc:sldMkLst>
          <pc:docMk/>
          <pc:sldMk cId="1245537353" sldId="290"/>
        </pc:sldMkLst>
      </pc:sldChg>
      <pc:sldChg chg="modSp mod">
        <pc:chgData name="Michal Stoklasa" userId="7c7ba8f323bf6ffe" providerId="LiveId" clId="{6F683072-A66E-443C-8D01-A3DBAC3940E5}" dt="2024-10-14T14:32:16.640" v="771" actId="20577"/>
        <pc:sldMkLst>
          <pc:docMk/>
          <pc:sldMk cId="1851612013" sldId="293"/>
        </pc:sldMkLst>
        <pc:spChg chg="mod">
          <ac:chgData name="Michal Stoklasa" userId="7c7ba8f323bf6ffe" providerId="LiveId" clId="{6F683072-A66E-443C-8D01-A3DBAC3940E5}" dt="2024-10-14T14:31:57.806" v="739" actId="20577"/>
          <ac:spMkLst>
            <pc:docMk/>
            <pc:sldMk cId="1851612013" sldId="293"/>
            <ac:spMk id="6" creationId="{00000000-0000-0000-0000-000000000000}"/>
          </ac:spMkLst>
        </pc:spChg>
        <pc:spChg chg="mod">
          <ac:chgData name="Michal Stoklasa" userId="7c7ba8f323bf6ffe" providerId="LiveId" clId="{6F683072-A66E-443C-8D01-A3DBAC3940E5}" dt="2024-10-14T14:32:16.640" v="771" actId="20577"/>
          <ac:spMkLst>
            <pc:docMk/>
            <pc:sldMk cId="1851612013" sldId="293"/>
            <ac:spMk id="16" creationId="{00000000-0000-0000-0000-000000000000}"/>
          </ac:spMkLst>
        </pc:spChg>
      </pc:sldChg>
      <pc:sldChg chg="modSp mod">
        <pc:chgData name="Michal Stoklasa" userId="7c7ba8f323bf6ffe" providerId="LiveId" clId="{6F683072-A66E-443C-8D01-A3DBAC3940E5}" dt="2024-10-14T14:21:36.184" v="288" actId="20577"/>
        <pc:sldMkLst>
          <pc:docMk/>
          <pc:sldMk cId="1237092933" sldId="311"/>
        </pc:sldMkLst>
        <pc:spChg chg="mod">
          <ac:chgData name="Michal Stoklasa" userId="7c7ba8f323bf6ffe" providerId="LiveId" clId="{6F683072-A66E-443C-8D01-A3DBAC3940E5}" dt="2024-10-14T14:21:36.184" v="288" actId="20577"/>
          <ac:spMkLst>
            <pc:docMk/>
            <pc:sldMk cId="1237092933" sldId="311"/>
            <ac:spMk id="16" creationId="{00000000-0000-0000-0000-000000000000}"/>
          </ac:spMkLst>
        </pc:spChg>
      </pc:sldChg>
      <pc:sldChg chg="del">
        <pc:chgData name="Michal Stoklasa" userId="7c7ba8f323bf6ffe" providerId="LiveId" clId="{6F683072-A66E-443C-8D01-A3DBAC3940E5}" dt="2024-10-14T14:17:14.823" v="12" actId="47"/>
        <pc:sldMkLst>
          <pc:docMk/>
          <pc:sldMk cId="4041410714" sldId="318"/>
        </pc:sldMkLst>
      </pc:sldChg>
      <pc:sldChg chg="modSp add mod modNotesTx">
        <pc:chgData name="Michal Stoklasa" userId="7c7ba8f323bf6ffe" providerId="LiveId" clId="{6F683072-A66E-443C-8D01-A3DBAC3940E5}" dt="2024-10-14T14:28:40.972" v="645" actId="20577"/>
        <pc:sldMkLst>
          <pc:docMk/>
          <pc:sldMk cId="4266374423" sldId="318"/>
        </pc:sldMkLst>
        <pc:spChg chg="mod">
          <ac:chgData name="Michal Stoklasa" userId="7c7ba8f323bf6ffe" providerId="LiveId" clId="{6F683072-A66E-443C-8D01-A3DBAC3940E5}" dt="2024-10-14T14:28:06.442" v="640" actId="20577"/>
          <ac:spMkLst>
            <pc:docMk/>
            <pc:sldMk cId="4266374423" sldId="318"/>
            <ac:spMk id="6" creationId="{00000000-0000-0000-0000-000000000000}"/>
          </ac:spMkLst>
        </pc:spChg>
        <pc:spChg chg="mod">
          <ac:chgData name="Michal Stoklasa" userId="7c7ba8f323bf6ffe" providerId="LiveId" clId="{6F683072-A66E-443C-8D01-A3DBAC3940E5}" dt="2024-10-14T14:28:40.972" v="645" actId="20577"/>
          <ac:spMkLst>
            <pc:docMk/>
            <pc:sldMk cId="4266374423" sldId="318"/>
            <ac:spMk id="16" creationId="{00000000-0000-0000-0000-000000000000}"/>
          </ac:spMkLst>
        </pc:spChg>
      </pc:sldChg>
      <pc:sldChg chg="modSp add mod modNotesTx">
        <pc:chgData name="Michal Stoklasa" userId="7c7ba8f323bf6ffe" providerId="LiveId" clId="{6F683072-A66E-443C-8D01-A3DBAC3940E5}" dt="2024-10-14T14:29:42.039" v="684" actId="6549"/>
        <pc:sldMkLst>
          <pc:docMk/>
          <pc:sldMk cId="3568540208" sldId="319"/>
        </pc:sldMkLst>
        <pc:spChg chg="mod">
          <ac:chgData name="Michal Stoklasa" userId="7c7ba8f323bf6ffe" providerId="LiveId" clId="{6F683072-A66E-443C-8D01-A3DBAC3940E5}" dt="2024-10-14T14:29:38.851" v="683" actId="20577"/>
          <ac:spMkLst>
            <pc:docMk/>
            <pc:sldMk cId="3568540208" sldId="319"/>
            <ac:spMk id="6" creationId="{00000000-0000-0000-0000-000000000000}"/>
          </ac:spMkLst>
        </pc:spChg>
        <pc:spChg chg="mod">
          <ac:chgData name="Michal Stoklasa" userId="7c7ba8f323bf6ffe" providerId="LiveId" clId="{6F683072-A66E-443C-8D01-A3DBAC3940E5}" dt="2024-10-14T14:29:21.342" v="652" actId="114"/>
          <ac:spMkLst>
            <pc:docMk/>
            <pc:sldMk cId="3568540208" sldId="319"/>
            <ac:spMk id="16" creationId="{00000000-0000-0000-0000-000000000000}"/>
          </ac:spMkLst>
        </pc:spChg>
      </pc:sldChg>
      <pc:sldChg chg="addSp modSp add mod modNotesTx">
        <pc:chgData name="Michal Stoklasa" userId="7c7ba8f323bf6ffe" providerId="LiveId" clId="{6F683072-A66E-443C-8D01-A3DBAC3940E5}" dt="2024-10-14T15:01:41.888" v="793" actId="14100"/>
        <pc:sldMkLst>
          <pc:docMk/>
          <pc:sldMk cId="1021341628" sldId="320"/>
        </pc:sldMkLst>
        <pc:spChg chg="add">
          <ac:chgData name="Michal Stoklasa" userId="7c7ba8f323bf6ffe" providerId="LiveId" clId="{6F683072-A66E-443C-8D01-A3DBAC3940E5}" dt="2024-10-14T15:00:28.721" v="780"/>
          <ac:spMkLst>
            <pc:docMk/>
            <pc:sldMk cId="1021341628" sldId="320"/>
            <ac:spMk id="2" creationId="{0E26DCC8-3FD9-42FA-DBDD-59013C83C134}"/>
          </ac:spMkLst>
        </pc:spChg>
        <pc:spChg chg="mod">
          <ac:chgData name="Michal Stoklasa" userId="7c7ba8f323bf6ffe" providerId="LiveId" clId="{6F683072-A66E-443C-8D01-A3DBAC3940E5}" dt="2024-10-14T14:33:21.013" v="775"/>
          <ac:spMkLst>
            <pc:docMk/>
            <pc:sldMk cId="1021341628" sldId="320"/>
            <ac:spMk id="6" creationId="{00000000-0000-0000-0000-000000000000}"/>
          </ac:spMkLst>
        </pc:spChg>
        <pc:spChg chg="mod">
          <ac:chgData name="Michal Stoklasa" userId="7c7ba8f323bf6ffe" providerId="LiveId" clId="{6F683072-A66E-443C-8D01-A3DBAC3940E5}" dt="2024-10-14T15:01:41.888" v="793" actId="14100"/>
          <ac:spMkLst>
            <pc:docMk/>
            <pc:sldMk cId="1021341628" sldId="320"/>
            <ac:spMk id="16" creationId="{00000000-0000-0000-0000-000000000000}"/>
          </ac:spMkLst>
        </pc:spChg>
        <pc:picChg chg="add mod">
          <ac:chgData name="Michal Stoklasa" userId="7c7ba8f323bf6ffe" providerId="LiveId" clId="{6F683072-A66E-443C-8D01-A3DBAC3940E5}" dt="2024-10-14T15:01:38.745" v="792" actId="1076"/>
          <ac:picMkLst>
            <pc:docMk/>
            <pc:sldMk cId="1021341628" sldId="320"/>
            <ac:picMk id="4" creationId="{B38F0E5B-FD49-C337-D590-3C1F52A35021}"/>
          </ac:picMkLst>
        </pc:picChg>
        <pc:picChg chg="add mod">
          <ac:chgData name="Michal Stoklasa" userId="7c7ba8f323bf6ffe" providerId="LiveId" clId="{6F683072-A66E-443C-8D01-A3DBAC3940E5}" dt="2024-10-14T15:01:36.316" v="791" actId="1076"/>
          <ac:picMkLst>
            <pc:docMk/>
            <pc:sldMk cId="1021341628" sldId="320"/>
            <ac:picMk id="7" creationId="{414F9563-30AA-66E5-8BF9-3B4C390D906C}"/>
          </ac:picMkLst>
        </pc:picChg>
      </pc:sldChg>
    </pc:docChg>
  </pc:docChgLst>
  <pc:docChgLst>
    <pc:chgData name="Michal Stoklasa" userId="7c7ba8f323bf6ffe" providerId="LiveId" clId="{BC339274-82E2-42FB-84FC-7784D8BB452C}"/>
    <pc:docChg chg="modSld">
      <pc:chgData name="Michal Stoklasa" userId="7c7ba8f323bf6ffe" providerId="LiveId" clId="{BC339274-82E2-42FB-84FC-7784D8BB452C}" dt="2024-11-27T11:17:09.844" v="8" actId="20577"/>
      <pc:docMkLst>
        <pc:docMk/>
      </pc:docMkLst>
      <pc:sldChg chg="modSp mod">
        <pc:chgData name="Michal Stoklasa" userId="7c7ba8f323bf6ffe" providerId="LiveId" clId="{BC339274-82E2-42FB-84FC-7784D8BB452C}" dt="2024-11-27T11:17:09.844" v="8" actId="20577"/>
        <pc:sldMkLst>
          <pc:docMk/>
          <pc:sldMk cId="280633465" sldId="256"/>
        </pc:sldMkLst>
        <pc:spChg chg="mod">
          <ac:chgData name="Michal Stoklasa" userId="7c7ba8f323bf6ffe" providerId="LiveId" clId="{BC339274-82E2-42FB-84FC-7784D8BB452C}" dt="2024-11-27T11:17:09.844" v="8" actId="20577"/>
          <ac:spMkLst>
            <pc:docMk/>
            <pc:sldMk cId="28063346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303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B23035-971F-D607-EEF6-EB489DD12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EAB3D0-36BA-58C9-FDAF-A84F9DA71E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FD8279B-FC6B-BB40-4951-B6272D93D0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97AA71-9E22-5FA3-9395-FEE22B540E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62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5E44B-7F21-0B9A-66C6-80DEFD702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6E1F98C-2FC3-07C9-A463-7F23950F17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D759A7E-9F60-B3CD-210E-227FB5D9EB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1ACE6-AF2D-EE6D-4ABC-CB3241E005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62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BF3D5-61C3-AA89-F399-7A285BA27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9B5A8F-E332-7F2F-9839-53DFF73C06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EDE9C01-77C1-3ED1-1B29-331167AED4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21EE05-E7E0-444E-90C2-7F293A549C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048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https://medium.com/mlearning-ai/i-scanned-1000-prompts-so-you-dont-have-to-10-need-to-know-techniques-a77bcd074d97 </a:t>
            </a:r>
          </a:p>
          <a:p>
            <a:r>
              <a:rPr lang="cs-CZ" dirty="0"/>
              <a:t>Oficiální zdroj od </a:t>
            </a:r>
            <a:r>
              <a:rPr lang="cs-CZ" dirty="0" err="1"/>
              <a:t>OpenAI</a:t>
            </a:r>
            <a:r>
              <a:rPr lang="cs-CZ" dirty="0"/>
              <a:t> jak </a:t>
            </a:r>
            <a:r>
              <a:rPr lang="cs-CZ" dirty="0" err="1"/>
              <a:t>promptovat</a:t>
            </a:r>
            <a:r>
              <a:rPr lang="cs-CZ" dirty="0"/>
              <a:t>: https://platform.openai.com/docs/guides/prompt-engineering/six-strategies-for-getting-better-results</a:t>
            </a:r>
          </a:p>
          <a:p>
            <a:endParaRPr lang="cs-CZ" dirty="0"/>
          </a:p>
          <a:p>
            <a:r>
              <a:rPr lang="cs-CZ" dirty="0"/>
              <a:t>Tipy: https://www.marktechpost.com/2024/03/30/how-to-use-prompt-engineering-in-chatgpt-key-insights-and-tips/</a:t>
            </a:r>
          </a:p>
          <a:p>
            <a:r>
              <a:rPr lang="cs-CZ" dirty="0"/>
              <a:t>Tipy: https://www.wired.cz/clanky/10-vynalezavych-promptu-ktere-vam-z-gpt-4o-udelaji-nahradni-mozek</a:t>
            </a:r>
          </a:p>
          <a:p>
            <a:endParaRPr lang="cs-CZ" dirty="0"/>
          </a:p>
          <a:p>
            <a:r>
              <a:rPr lang="cs-CZ" dirty="0"/>
              <a:t>Perfektní článek o </a:t>
            </a:r>
            <a:r>
              <a:rPr lang="cs-CZ" dirty="0" err="1"/>
              <a:t>promptování</a:t>
            </a:r>
            <a:r>
              <a:rPr lang="cs-CZ" dirty="0"/>
              <a:t> s tunou příkladů</a:t>
            </a:r>
            <a:r>
              <a:rPr lang="cs-CZ"/>
              <a:t>: https://startupkitchen.community/how-to-prompt-the-ultimate-guide/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2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410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https://medium.com/mlearning-ai/i-scanned-1000-prompts-so-you-dont-have-to-10-need-to-know-techniques-a77bcd074d97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110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https://medium.com/mlearning-ai/i-scanned-1000-prompts-so-you-dont-have-to-10-need-to-know-techniques-a77bcd074d97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05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422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https://medium.com/mlearning-ai/i-scanned-1000-prompts-so-you-dont-have-to-10-need-to-know-techniques-a77bcd074d97 </a:t>
            </a:r>
          </a:p>
          <a:p>
            <a:r>
              <a:rPr lang="cs-CZ" dirty="0"/>
              <a:t>Zdroj uveď zdroje: https://palindromecommunications.com/chatgpt-prompt-sheet/</a:t>
            </a:r>
          </a:p>
          <a:p>
            <a:endParaRPr lang="cs-CZ" dirty="0"/>
          </a:p>
          <a:p>
            <a:r>
              <a:rPr lang="cs-CZ" dirty="0"/>
              <a:t>Zdroj pro ještě komplexnější prompty: https://medium.com/@mdsatriaalamshah/chatgpt-prompt-engineering-cheat-sheet-8ee73a81d2bc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02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https://www.godofprompt.ai/blog/how-to-use-custom-instructions-for-chatgpt</a:t>
            </a:r>
          </a:p>
          <a:p>
            <a:r>
              <a:rPr lang="cs-CZ" dirty="0"/>
              <a:t>Zdroj: https://blog.enterprisedna.co/chatgpt-custom-instructions/</a:t>
            </a:r>
          </a:p>
          <a:p>
            <a:r>
              <a:rPr lang="cs-CZ" dirty="0"/>
              <a:t>Český zdroj: https://www.kapler.cz/chatgpt-custom-instructions-k-cemu-jsou-a-jak-je-povolit/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416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30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form.openai.com/docs/guides/prompt-engineering/use-external-too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1.) Naučím se dělat dobré prompty, viz dále.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2.) Budeme si povídat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Je to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Chat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GPT, takže opravdu funguje jednoduchý prompt na začátku a neustále se doptávat, chválit, upozorňovat, zpřesňovat, až se doberete k tomu, co chcete. Zabere to takto ale více času, takže se časem chceme zlepšit v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promptování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2 strategie pro začátečníky</a:t>
            </a:r>
          </a:p>
        </p:txBody>
      </p:sp>
    </p:spTree>
    <p:extLst>
      <p:ext uri="{BB962C8B-B14F-4D97-AF65-F5344CB8AC3E}">
        <p14:creationId xmlns:p14="http://schemas.microsoft.com/office/powerpoint/2010/main" val="879316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419E6-6ED5-7D3C-6DB8-69C52B027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ED653FC0-4A44-250B-AEAA-DABBDA62123D}"/>
              </a:ext>
            </a:extLst>
          </p:cNvPr>
          <p:cNvSpPr txBox="1">
            <a:spLocks/>
          </p:cNvSpPr>
          <p:nvPr/>
        </p:nvSpPr>
        <p:spPr>
          <a:xfrm>
            <a:off x="395536" y="843558"/>
            <a:ext cx="4752528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Občas v chatu vypíše hlášku: „Ukládám do paměti.“. 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Paměť modelu umožňuje lépe se vám přizpůsobit.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 ale spravovat – jednak má limit, ale také si ukládá úplné blbosti (mám doma dýni na recept … už asi na vždy).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(Díky paměti odpovědi na emaily bez detailního kontextu.)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01074B8-A6D1-40FD-8082-4AF721DC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Paměť v </a:t>
            </a:r>
            <a:r>
              <a:rPr lang="cs-CZ" dirty="0" err="1"/>
              <a:t>ChatGPT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8003884-DC87-A932-1C6E-DAF854381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1241706"/>
            <a:ext cx="3696347" cy="26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4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00335-8155-93AD-B108-BF9D5AE67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0E8DF78-C5A8-8991-87D9-701A2459BF58}"/>
              </a:ext>
            </a:extLst>
          </p:cNvPr>
          <p:cNvSpPr txBox="1">
            <a:spLocks/>
          </p:cNvSpPr>
          <p:nvPr/>
        </p:nvSpPr>
        <p:spPr>
          <a:xfrm>
            <a:off x="395536" y="1131590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„Toto si zapamatuj slovo od slova: "Uživatel klade důraz na ověřování informací, zejména u témat, která lze aktivně dohledat. Vyžaduje, aby asistent při vyhledávání používal pouze spolehlivé zdroje pro faktické informace a aby upřímně oznámil, pokud se obsah nepodaří načíst, bez domýšlení informací nebo vytváření fiktivních vazeb mezi stránkami. Přednostně očekává využití solidních a ověřených zdrojů při jakémkoli webovém hledání.“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F860AF8-98A9-1BC9-A769-FA1836675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Vylepšete si paměť</a:t>
            </a:r>
          </a:p>
        </p:txBody>
      </p:sp>
    </p:spTree>
    <p:extLst>
      <p:ext uri="{BB962C8B-B14F-4D97-AF65-F5344CB8AC3E}">
        <p14:creationId xmlns:p14="http://schemas.microsoft.com/office/powerpoint/2010/main" val="272628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1DD59-FBFC-3EF2-6CD2-3C97292E8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E13859A7-1982-68E0-8B7F-0D047E51E105}"/>
              </a:ext>
            </a:extLst>
          </p:cNvPr>
          <p:cNvSpPr txBox="1">
            <a:spLocks/>
          </p:cNvSpPr>
          <p:nvPr/>
        </p:nvSpPr>
        <p:spPr>
          <a:xfrm>
            <a:off x="395536" y="1131590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„Jsi expertní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ghostwriter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specialista na přirozený jazyk, s výjimečnou schopností analyzovat a replikovat tón a styl psaní.</a:t>
            </a:r>
          </a:p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Níže nalezneš [e-mail/blogový příspěvek/dokument], který jsem napsal já.</a:t>
            </a:r>
          </a:p>
          <a:p>
            <a:endParaRPr lang="cs-CZ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Úkol:</a:t>
            </a:r>
          </a:p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Analyzuj tento text a vytvoř stručný, ale detailní popis mého „tone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zahrnující mimo jiné:</a:t>
            </a:r>
          </a:p>
          <a:p>
            <a:pPr lvl="1"/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Úroveň formality: Je můj styl spíše formální, neformální, nebo smíšený?</a:t>
            </a:r>
          </a:p>
          <a:p>
            <a:pPr lvl="1"/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slov: Preferuji spisovná, jednoduchá, technická, poetická či jiná slova?</a:t>
            </a:r>
          </a:p>
          <a:p>
            <a:pPr lvl="1"/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vět: Používám krátké, úderné věty, nebo dlouhé, složité struktury?</a:t>
            </a:r>
          </a:p>
          <a:p>
            <a:pPr lvl="1"/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Emoční tón: Je tón spíše vážný, přátelský, odborný, inspirativní či jiný?</a:t>
            </a:r>
          </a:p>
          <a:p>
            <a:pPr lvl="1"/>
            <a:r>
              <a:rPr 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charakteristiky: Jakékoliv další prvky, které dělají můj styl jedinečným (např. použití metafor, humor, opakování).</a:t>
            </a:r>
          </a:p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této analýzy vytvoř odstavec popisující klíčové charakteristiky mého stylu psaní tak, aby mohl sloužit jako instrukce pro generování textů ve stejném tónu.</a:t>
            </a:r>
          </a:p>
          <a:p>
            <a:endParaRPr lang="cs-CZ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[Vložte vzorek svého textu níže] “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5E64D6F-686A-C741-D66F-8D28EBBEB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Kopírování stylu psaní</a:t>
            </a:r>
          </a:p>
        </p:txBody>
      </p:sp>
    </p:spTree>
    <p:extLst>
      <p:ext uri="{BB962C8B-B14F-4D97-AF65-F5344CB8AC3E}">
        <p14:creationId xmlns:p14="http://schemas.microsoft.com/office/powerpoint/2010/main" val="304040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8568952" cy="4032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Udělejte si Prompt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tabulku s prompty! 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 nejpodrobněji popište, co po něm chcete, včetně kontextu. 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popište osobnost tvůrce, takže např.: „pro potřeby tohoto chatu jsi učitel marketingových předmětů na ekonomické vysoké škole“.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Tonalita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styl, v jakém má psát – stručný, odborný, hravý, poezie. Můžete dodat emoce – např. „pozitivní nádech“.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Publikum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 koho se to tvoří.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Sloveso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sumarizuj, vyjmenuj, vytvoř, klasifikuj, vysvětli, naformátuj, přepiš, přelož, apod.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 výstupu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seznam kroků, vzorec, kód pythonu, číslo, recept, tabulka, odstavec o 100 slovech (chybuje).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Detailní prompty – nejdůležitější rady</a:t>
            </a:r>
          </a:p>
        </p:txBody>
      </p:sp>
    </p:spTree>
    <p:extLst>
      <p:ext uri="{BB962C8B-B14F-4D97-AF65-F5344CB8AC3E}">
        <p14:creationId xmlns:p14="http://schemas.microsoft.com/office/powerpoint/2010/main" val="413983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8568952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původní jednoduchý prompt „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Vysvětli, co je marketing.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by tedy teď vypadal takto: “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potřeby této otázky jsi profesor marketingu na ekonomické vysoké škole. Vysvětli, co je marketing, včetně základních principů a jeho významu pro firmy. Odpověz v akademickém a formálním stylu pro studenty prvního ročníku, kteří mají základy ekonomie, financí a managementu, ale marketingový předmět zatím žádný neměli. Prosím o 3 varianty.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Dostaneme výrazně lepší odpověď, ale stále s ní nemusíme být spokojeni.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Detailnější prompt – příklad</a:t>
            </a:r>
          </a:p>
        </p:txBody>
      </p:sp>
    </p:spTree>
    <p:extLst>
      <p:ext uri="{BB962C8B-B14F-4D97-AF65-F5344CB8AC3E}">
        <p14:creationId xmlns:p14="http://schemas.microsoft.com/office/powerpoint/2010/main" val="426637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8640960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 výstupu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HTML, XML, JSON, VBA,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PowerShell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apod.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Poskytněte příklad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když se tě zeptám takto, odpovíš takto. „Nahrávám ti vzor z minulého roku“, „Toto jsem vytvořil – uprav, zlepši, doplň, porovnej s něčím a přepracuj atd.“.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Detailní prompty - formát a příklad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B116BF6-7311-9467-A135-74147BB79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969" y="2427734"/>
            <a:ext cx="6354062" cy="23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7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8352928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Délka výstupu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 věty, 200 slov, 2 strany.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Oddělovače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používejte oddělovače a sdělte mu to.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postupovat v krizi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pokud se zasekneš, zeptej se, pokud nejde odpovědět, napiš že nejde apod.</a:t>
            </a:r>
          </a:p>
          <a:p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Whitelist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Blacklist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doporučená a omezená témata – ve své odpovědi zahrň tento zdroj, ale vynechej toto.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Formátování promptu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je-li dlouhý, struktura s nadpisy.</a:t>
            </a:r>
          </a:p>
          <a:p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-prompt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např. si nastavím personu a styl, pak pracuji.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Detailní prompty – další rady</a:t>
            </a:r>
          </a:p>
        </p:txBody>
      </p:sp>
    </p:spTree>
    <p:extLst>
      <p:ext uri="{BB962C8B-B14F-4D97-AF65-F5344CB8AC3E}">
        <p14:creationId xmlns:p14="http://schemas.microsoft.com/office/powerpoint/2010/main" val="365630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835292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prompt by teď vypadal takto: "</a:t>
            </a:r>
            <a:r>
              <a:rPr lang="cs-C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potřeby této otázky jsi profesor marketingu na ekonomické vysoké škole. Vysvětli, co je marketing, včetně základních principů a jeho významu pro firmy. Odpověz v akademickém a formálním stylu pro studenty prvního ročníku, kteří mají základy ekonomie, financí a managementu, ale marketingový předmět zatím žádný neměli. Shrň odpověď do tří odstavců a začni základní definicí, pokračuj výkladem principů a zakonči důležitostí pro firmy. Odděl každý odstavec jasným nadpisem: Definice, Principy marketingu, Význam pro firmy. Jako příklad odpovědi můžeš použít: „Marketing je soubor aktivit...“. Pokud najdeš odporující si definice, ukaž mi je a zeptej se na další postup. Nezmiňuj marketingový mix, soustřeď se více na principy marketingu z pohledu nabídky a poptávky. Výstup mi vytvoř jako dokumentu pro Word.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Ještě detailnější prompt – příklad</a:t>
            </a:r>
          </a:p>
        </p:txBody>
      </p:sp>
    </p:spTree>
    <p:extLst>
      <p:ext uri="{BB962C8B-B14F-4D97-AF65-F5344CB8AC3E}">
        <p14:creationId xmlns:p14="http://schemas.microsoft.com/office/powerpoint/2010/main" val="356854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8496944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Postupné myšlení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LLM poskytuje odpovědi na základě největší pravděpodobnosti, ale my jej můžeme donutit postupně „přemýšlet a odvozovat“ – „postupuj krok za krokem a zdůvodňuj své odpovědi“.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Omezte zdroje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např. hledej jen v nahraných dokumentech.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Historie chatu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má brát ohled? Kolik? 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Zeptej se mě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než začneš, abychom věděli, že chápeš (nebo dokud x).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Použij jiný nástroj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např. na matematiku, kódování apod.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 zdroje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uveď zdroj a označ text, neuváděj jen databázi, ale konkrétní článek.</a:t>
            </a:r>
          </a:p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se můžeme ptát na prompt!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Detailní prompty – ostatní</a:t>
            </a:r>
          </a:p>
        </p:txBody>
      </p:sp>
    </p:spTree>
    <p:extLst>
      <p:ext uri="{BB962C8B-B14F-4D97-AF65-F5344CB8AC3E}">
        <p14:creationId xmlns:p14="http://schemas.microsoft.com/office/powerpoint/2010/main" val="295414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496944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Vpravo nahoře kliknu na své jméno, vyberu Přizpůsobit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ChatGPT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chci nastavit?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význam: Přizpůsobte odpovědi svému oboru. (mohu mu nastavit různé role a pak je v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chatech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přepínat)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Tón a styl: Zvolte, jak formální nebo neformální mají být odpovědi. (mohu mu nahrát svůj text, ať jej analyzuje a vytvoří pro sebe instrukce – pak píše jako já)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Délka: Rozhodněte, jak podrobné nebo stručné mají být odpovědi.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 odpovědí: Nepiš mi, že jsi jazykový model …, Napiš nevím, Nepiš omezení etiky apod. 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Přizpůsobit </a:t>
            </a:r>
            <a:r>
              <a:rPr lang="cs-CZ" dirty="0" err="1"/>
              <a:t>ChatGPT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61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03189"/>
            <a:ext cx="2160240" cy="4028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Nahrajeme foto s ručně psanými poznámkami, pomáhá psát tiskacím a tmavší barvou. Prompt: “Vypiš text z obrázku.” S výsledkem pak dále pracujeme - “Oprav logické chyby. Rozepiš/</a:t>
            </a:r>
            <a:r>
              <a:rPr lang="cs-CZ" sz="17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/nejdůležitější body/atd.”.</a:t>
            </a:r>
          </a:p>
          <a:p>
            <a:endParaRPr lang="cs-CZ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Analýza ručně psaného textu</a:t>
            </a:r>
          </a:p>
        </p:txBody>
      </p:sp>
      <p:pic>
        <p:nvPicPr>
          <p:cNvPr id="4" name="Obrázek 3" descr="Obsah obrázku text, rukopis, papír, notebook&#10;&#10;Popis byl vytvořen automaticky">
            <a:extLst>
              <a:ext uri="{FF2B5EF4-FFF2-40B4-BE49-F238E27FC236}">
                <a16:creationId xmlns:a16="http://schemas.microsoft.com/office/drawing/2014/main" id="{B38F0E5B-FD49-C337-D590-3C1F52A350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618528"/>
            <a:ext cx="2527985" cy="4490298"/>
          </a:xfrm>
          <a:prstGeom prst="rect">
            <a:avLst/>
          </a:prstGeom>
        </p:spPr>
      </p:pic>
      <p:pic>
        <p:nvPicPr>
          <p:cNvPr id="7" name="Obrázek 6" descr="Obsah obrázku text, snímek obrazovky, software, Operační systém&#10;&#10;Popis byl vytvořen automaticky">
            <a:extLst>
              <a:ext uri="{FF2B5EF4-FFF2-40B4-BE49-F238E27FC236}">
                <a16:creationId xmlns:a16="http://schemas.microsoft.com/office/drawing/2014/main" id="{414F9563-30AA-66E5-8BF9-3B4C390D90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398463"/>
            <a:ext cx="4115259" cy="234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4162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4551</TotalTime>
  <Words>1350</Words>
  <Application>Microsoft Office PowerPoint</Application>
  <PresentationFormat>Předvádění na obrazovce (16:9)</PresentationFormat>
  <Paragraphs>99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2 strategie pro začátečníky</vt:lpstr>
      <vt:lpstr>Detailní prompty – nejdůležitější rady</vt:lpstr>
      <vt:lpstr>Detailnější prompt – příklad</vt:lpstr>
      <vt:lpstr>Detailní prompty - formát a příklad</vt:lpstr>
      <vt:lpstr>Detailní prompty – další rady</vt:lpstr>
      <vt:lpstr>Ještě detailnější prompt – příklad</vt:lpstr>
      <vt:lpstr>Detailní prompty – ostatní</vt:lpstr>
      <vt:lpstr>Přizpůsobit ChatGPT</vt:lpstr>
      <vt:lpstr>Analýza ručně psaného textu</vt:lpstr>
      <vt:lpstr>Paměť v ChatGPT</vt:lpstr>
      <vt:lpstr>Vylepšete si paměť</vt:lpstr>
      <vt:lpstr>Kopírování stylu psaní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53</cp:revision>
  <dcterms:created xsi:type="dcterms:W3CDTF">2016-07-06T15:42:34Z</dcterms:created>
  <dcterms:modified xsi:type="dcterms:W3CDTF">2024-12-19T09:02:03Z</dcterms:modified>
</cp:coreProperties>
</file>