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7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23A4D-19CC-4173-AF56-856AD9014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CE6D1D-8CB5-4B66-A109-E4C031263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7402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6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r.justice.cz/ias/ui/rejstrik-$firma?p%3A%3Asubmit=x&amp;.%2Frejstrik-%24firma=&amp;nazev=KATEK+Czech+Republic+s.r.o.&amp;ico=&amp;obec=&amp;ulice=&amp;forma=&amp;oddil=&amp;vlozka=&amp;soud=&amp;polozek=50&amp;typHledani=STARTS_WITH&amp;jenPlatne=PLATNE&amp;typHledaniSpolku=AL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justice.cz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C54D4-5175-4D92-A882-0411D55F8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695482"/>
          </a:xfrm>
        </p:spPr>
        <p:txBody>
          <a:bodyPr/>
          <a:lstStyle/>
          <a:p>
            <a:r>
              <a:rPr lang="pl-PL" sz="8000" b="0" i="0" dirty="0">
                <a:effectLst/>
                <a:latin typeface="Roboto" panose="020B0604020202020204" pitchFamily="2" charset="0"/>
              </a:rPr>
              <a:t>Ekonomika </a:t>
            </a:r>
            <a:r>
              <a:rPr lang="pl-PL" sz="8000" dirty="0">
                <a:latin typeface="Roboto" panose="020B0604020202020204" pitchFamily="2" charset="0"/>
              </a:rPr>
              <a:t>podniku </a:t>
            </a:r>
            <a:r>
              <a:rPr lang="pl-PL" sz="2800" dirty="0">
                <a:latin typeface="Roboto" panose="020B0604020202020204" pitchFamily="2" charset="0"/>
              </a:rPr>
              <a:t>(OPF: PEMBPEPO zima </a:t>
            </a:r>
            <a:r>
              <a:rPr lang="pl-PL" sz="2800" b="0" i="0" dirty="0">
                <a:effectLst/>
                <a:latin typeface="Roboto" panose="020B0604020202020204" pitchFamily="2" charset="0"/>
              </a:rPr>
              <a:t>2024)</a:t>
            </a: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2413377-42BB-4D72-AF2C-6CD6E0948A3B}"/>
              </a:ext>
            </a:extLst>
          </p:cNvPr>
          <p:cNvSpPr txBox="1">
            <a:spLocks/>
          </p:cNvSpPr>
          <p:nvPr/>
        </p:nvSpPr>
        <p:spPr>
          <a:xfrm>
            <a:off x="1524000" y="3666930"/>
            <a:ext cx="9144000" cy="10668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latin typeface="Roboto" panose="020B0604020202020204" pitchFamily="2" charset="0"/>
              </a:rPr>
              <a:t>Seminář 2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65244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5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FC247B3-918D-40F7-895B-950DB1E70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84" y="1272988"/>
            <a:ext cx="668655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012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5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F9F89C-8D1E-4F3B-9CEB-508DCEB93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44" y="1272988"/>
            <a:ext cx="5705475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7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úkol 1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A1096BC-9A91-447E-AAD1-ABD3D1D1B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294" y="1367174"/>
            <a:ext cx="10236812" cy="440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96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úkol 1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A6E9A9B-B6D0-48C6-B3A0-B031879F5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2988"/>
            <a:ext cx="4680357" cy="312868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4F12AF7-1552-43E0-930A-E1860A9C5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853" y="1485261"/>
            <a:ext cx="6049219" cy="47631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6159B38-E330-48D8-8C97-13E612F641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9853" y="1926037"/>
            <a:ext cx="3867690" cy="28579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F2FC115-A4A8-4101-8F5D-5B907C7DB9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1274" y="2268557"/>
            <a:ext cx="6077798" cy="685896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21D5A16B-2E87-4AEA-9770-FB7122F50B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1274" y="2994642"/>
            <a:ext cx="6153291" cy="171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821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úkol 2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D9918E4-5856-47C6-BCDF-F86E03F49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2988"/>
            <a:ext cx="12192000" cy="900472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370DD1E6-4FDA-44E1-A314-0749A78FCDA9}"/>
              </a:ext>
            </a:extLst>
          </p:cNvPr>
          <p:cNvSpPr txBox="1"/>
          <p:nvPr/>
        </p:nvSpPr>
        <p:spPr>
          <a:xfrm>
            <a:off x="1053353" y="3295007"/>
            <a:ext cx="61587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hlinkClick r:id="rId3"/>
              </a:rPr>
              <a:t>KATEK Czech Republic s.r.o</a:t>
            </a:r>
            <a:r>
              <a:rPr lang="pl-PL" dirty="0"/>
              <a:t>.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5D16FCB-6D90-4DD7-9157-F57247FC1B4F}"/>
              </a:ext>
            </a:extLst>
          </p:cNvPr>
          <p:cNvSpPr txBox="1"/>
          <p:nvPr/>
        </p:nvSpPr>
        <p:spPr>
          <a:xfrm>
            <a:off x="1053353" y="2824330"/>
            <a:ext cx="61587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4"/>
              </a:rPr>
              <a:t>https://justice.cz/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55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1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534A55F-275C-4B57-A35A-A032C9CCF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817" y="1272988"/>
            <a:ext cx="6449266" cy="231399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73BE72C4-2530-4EF5-AD01-41C89EDCD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817" y="3790670"/>
            <a:ext cx="6659902" cy="266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14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2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9BF4BE5-4D91-4B75-96AD-57BDABDE7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212" y="1272988"/>
            <a:ext cx="80772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18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3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E334422-489A-40D9-95EA-171655C15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047" y="1514041"/>
            <a:ext cx="11855598" cy="387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231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3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32182AF-4D66-41E6-9F2A-BBFF8B7CA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3306"/>
            <a:ext cx="12194560" cy="371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664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4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48F726F-C063-49CD-BC29-CB8884A0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347" y="1409140"/>
            <a:ext cx="5667375" cy="192405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8BCFC8E-8005-4202-96D2-82A16FB9E0A4}"/>
              </a:ext>
            </a:extLst>
          </p:cNvPr>
          <p:cNvSpPr txBox="1"/>
          <p:nvPr/>
        </p:nvSpPr>
        <p:spPr>
          <a:xfrm>
            <a:off x="842682" y="3641352"/>
            <a:ext cx="8507506" cy="2554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Možno doplnit: Položky stejného druhu se mohou sčítat (reálně se sčítají) do jedné kategorie</a:t>
            </a:r>
            <a:r>
              <a:rPr lang="cs-CZ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 mají jednu společnou položku </a:t>
            </a:r>
            <a:r>
              <a:rPr lang="cs-CZ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samostatné movité věci </a:t>
            </a:r>
            <a:r>
              <a:rPr lang="cs-CZ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(stroje přístroje, zařízení, dopravní prostředky). Stejně tak by se sčítaly např. všechny budovy do jedné položky, nebo všechny druhy materiálu apod.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Pronajatý majetek se do rozvahy nezahrnuje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základního kapitálu započítáváme i kapitál upsaný, ještě nesplacený, rozdíl je pohledávka za společníky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Rozvaha je sestavena dobře, pokud součet A = součtu P </a:t>
            </a:r>
            <a:r>
              <a:rPr lang="cs-CZ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(někdy může být pro školní účely, ze cvičných důvodů, zadán příklad tak, že některou  chybějící položku máte doplnit, tak aby vyšla rovnost A </a:t>
            </a:r>
            <a:r>
              <a:rPr lang="cs-CZ" sz="1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P, ale v praxi se to tak neprovádí, tam musí vyjít rovnost automaticky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cs-CZ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425701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179</Words>
  <Application>Microsoft Office PowerPoint</Application>
  <PresentationFormat>Širokoúhlá obrazovka</PresentationFormat>
  <Paragraphs>19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Roboto</vt:lpstr>
      <vt:lpstr>Symbol</vt:lpstr>
      <vt:lpstr>Times New Roman</vt:lpstr>
      <vt:lpstr>Motiv Office</vt:lpstr>
      <vt:lpstr>Ekonomika podniku (OPF: PEMBPEPO zima 2024)</vt:lpstr>
      <vt:lpstr>úkol 1</vt:lpstr>
      <vt:lpstr>úkol 1</vt:lpstr>
      <vt:lpstr>úkol 2</vt:lpstr>
      <vt:lpstr>příklad 1</vt:lpstr>
      <vt:lpstr>příklad 2</vt:lpstr>
      <vt:lpstr>příklad 3</vt:lpstr>
      <vt:lpstr>příklad 3</vt:lpstr>
      <vt:lpstr>příklad 4</vt:lpstr>
      <vt:lpstr>příklad 5</vt:lpstr>
      <vt:lpstr>příklad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(OPF: PEMBPEPO zima 2024)</dc:title>
  <dc:creator>pry0009</dc:creator>
  <cp:lastModifiedBy>student</cp:lastModifiedBy>
  <cp:revision>9</cp:revision>
  <dcterms:created xsi:type="dcterms:W3CDTF">2024-10-03T06:07:55Z</dcterms:created>
  <dcterms:modified xsi:type="dcterms:W3CDTF">2024-10-07T07:30:38Z</dcterms:modified>
</cp:coreProperties>
</file>