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7" r:id="rId2"/>
    <p:sldId id="321" r:id="rId3"/>
    <p:sldId id="331" r:id="rId4"/>
    <p:sldId id="332" r:id="rId5"/>
    <p:sldId id="334" r:id="rId6"/>
    <p:sldId id="336" r:id="rId7"/>
    <p:sldId id="337" r:id="rId8"/>
    <p:sldId id="335" r:id="rId9"/>
    <p:sldId id="341" r:id="rId10"/>
    <p:sldId id="340" r:id="rId11"/>
    <p:sldId id="342" r:id="rId12"/>
    <p:sldId id="343" r:id="rId13"/>
    <p:sldId id="344" r:id="rId14"/>
    <p:sldId id="345" r:id="rId15"/>
    <p:sldId id="347" r:id="rId16"/>
    <p:sldId id="346" r:id="rId17"/>
    <p:sldId id="349" r:id="rId18"/>
    <p:sldId id="350" r:id="rId19"/>
    <p:sldId id="348" r:id="rId20"/>
    <p:sldId id="351" r:id="rId21"/>
    <p:sldId id="352" r:id="rId22"/>
    <p:sldId id="355" r:id="rId23"/>
    <p:sldId id="356" r:id="rId24"/>
    <p:sldId id="353" r:id="rId25"/>
    <p:sldId id="357" r:id="rId26"/>
    <p:sldId id="358" r:id="rId27"/>
    <p:sldId id="359" r:id="rId28"/>
    <p:sldId id="360" r:id="rId29"/>
    <p:sldId id="362" r:id="rId30"/>
    <p:sldId id="361" r:id="rId31"/>
    <p:sldId id="363" r:id="rId32"/>
    <p:sldId id="365" r:id="rId33"/>
    <p:sldId id="366" r:id="rId34"/>
    <p:sldId id="36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2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 Pryszcz" userId="b640d04e-8e1a-4236-a119-e4fb30dc15ca" providerId="ADAL" clId="{61EEBFAC-CE8B-4F76-9EBF-2C7241E9BFED}"/>
    <pc:docChg chg="undo custSel addSld delSld modSld sldOrd">
      <pc:chgData name="Marian Pryszcz" userId="b640d04e-8e1a-4236-a119-e4fb30dc15ca" providerId="ADAL" clId="{61EEBFAC-CE8B-4F76-9EBF-2C7241E9BFED}" dt="2024-10-21T08:14:50.410" v="232" actId="2696"/>
      <pc:docMkLst>
        <pc:docMk/>
      </pc:docMkLst>
      <pc:sldChg chg="addSp modSp mod">
        <pc:chgData name="Marian Pryszcz" userId="b640d04e-8e1a-4236-a119-e4fb30dc15ca" providerId="ADAL" clId="{61EEBFAC-CE8B-4F76-9EBF-2C7241E9BFED}" dt="2024-10-17T09:29:46.454" v="42" actId="1076"/>
        <pc:sldMkLst>
          <pc:docMk/>
          <pc:sldMk cId="1433832937" sldId="257"/>
        </pc:sldMkLst>
        <pc:spChg chg="mod">
          <ac:chgData name="Marian Pryszcz" userId="b640d04e-8e1a-4236-a119-e4fb30dc15ca" providerId="ADAL" clId="{61EEBFAC-CE8B-4F76-9EBF-2C7241E9BFED}" dt="2024-10-17T09:29:27.722" v="38" actId="1076"/>
          <ac:spMkLst>
            <pc:docMk/>
            <pc:sldMk cId="1433832937" sldId="257"/>
            <ac:spMk id="2" creationId="{00000000-0000-0000-0000-000000000000}"/>
          </ac:spMkLst>
        </pc:spChg>
        <pc:spChg chg="mod">
          <ac:chgData name="Marian Pryszcz" userId="b640d04e-8e1a-4236-a119-e4fb30dc15ca" providerId="ADAL" clId="{61EEBFAC-CE8B-4F76-9EBF-2C7241E9BFED}" dt="2024-10-17T09:29:32.575" v="39" actId="1076"/>
          <ac:spMkLst>
            <pc:docMk/>
            <pc:sldMk cId="1433832937" sldId="257"/>
            <ac:spMk id="3" creationId="{00000000-0000-0000-0000-000000000000}"/>
          </ac:spMkLst>
        </pc:spChg>
        <pc:picChg chg="add mod">
          <ac:chgData name="Marian Pryszcz" userId="b640d04e-8e1a-4236-a119-e4fb30dc15ca" providerId="ADAL" clId="{61EEBFAC-CE8B-4F76-9EBF-2C7241E9BFED}" dt="2024-10-17T09:29:46.454" v="42" actId="1076"/>
          <ac:picMkLst>
            <pc:docMk/>
            <pc:sldMk cId="1433832937" sldId="257"/>
            <ac:picMk id="10" creationId="{2CEF2AD2-D61C-4671-A520-B3BAA4D2ACD5}"/>
          </ac:picMkLst>
        </pc:picChg>
      </pc:sldChg>
      <pc:sldChg chg="addSp modSp mod">
        <pc:chgData name="Marian Pryszcz" userId="b640d04e-8e1a-4236-a119-e4fb30dc15ca" providerId="ADAL" clId="{61EEBFAC-CE8B-4F76-9EBF-2C7241E9BFED}" dt="2024-10-17T09:31:35.215" v="60" actId="1076"/>
        <pc:sldMkLst>
          <pc:docMk/>
          <pc:sldMk cId="800547340" sldId="321"/>
        </pc:sldMkLst>
        <pc:spChg chg="mod">
          <ac:chgData name="Marian Pryszcz" userId="b640d04e-8e1a-4236-a119-e4fb30dc15ca" providerId="ADAL" clId="{61EEBFAC-CE8B-4F76-9EBF-2C7241E9BFED}" dt="2024-10-17T09:30:26.204" v="46"/>
          <ac:spMkLst>
            <pc:docMk/>
            <pc:sldMk cId="800547340" sldId="321"/>
            <ac:spMk id="5" creationId="{00000000-0000-0000-0000-000000000000}"/>
          </ac:spMkLst>
        </pc:spChg>
        <pc:spChg chg="mod">
          <ac:chgData name="Marian Pryszcz" userId="b640d04e-8e1a-4236-a119-e4fb30dc15ca" providerId="ADAL" clId="{61EEBFAC-CE8B-4F76-9EBF-2C7241E9BFED}" dt="2024-10-17T09:31:18.010" v="55"/>
          <ac:spMkLst>
            <pc:docMk/>
            <pc:sldMk cId="800547340" sldId="321"/>
            <ac:spMk id="8" creationId="{00000000-0000-0000-0000-000000000000}"/>
          </ac:spMkLst>
        </pc:spChg>
        <pc:picChg chg="add mod">
          <ac:chgData name="Marian Pryszcz" userId="b640d04e-8e1a-4236-a119-e4fb30dc15ca" providerId="ADAL" clId="{61EEBFAC-CE8B-4F76-9EBF-2C7241E9BFED}" dt="2024-10-17T09:31:35.215" v="60" actId="1076"/>
          <ac:picMkLst>
            <pc:docMk/>
            <pc:sldMk cId="800547340" sldId="321"/>
            <ac:picMk id="6" creationId="{CB1D698E-DBAB-47DD-9C3B-527333F27370}"/>
          </ac:picMkLst>
        </pc:picChg>
      </pc:sldChg>
      <pc:sldChg chg="add del">
        <pc:chgData name="Marian Pryszcz" userId="b640d04e-8e1a-4236-a119-e4fb30dc15ca" providerId="ADAL" clId="{61EEBFAC-CE8B-4F76-9EBF-2C7241E9BFED}" dt="2024-10-17T09:32:36.846" v="83" actId="2696"/>
        <pc:sldMkLst>
          <pc:docMk/>
          <pc:sldMk cId="698651824" sldId="322"/>
        </pc:sldMkLst>
      </pc:sldChg>
      <pc:sldChg chg="new del">
        <pc:chgData name="Marian Pryszcz" userId="b640d04e-8e1a-4236-a119-e4fb30dc15ca" providerId="ADAL" clId="{61EEBFAC-CE8B-4F76-9EBF-2C7241E9BFED}" dt="2024-10-17T09:30:08.855" v="44" actId="2696"/>
        <pc:sldMkLst>
          <pc:docMk/>
          <pc:sldMk cId="2709298541" sldId="322"/>
        </pc:sldMkLst>
      </pc:sldChg>
      <pc:sldChg chg="addSp delSp modSp add mod ord">
        <pc:chgData name="Marian Pryszcz" userId="b640d04e-8e1a-4236-a119-e4fb30dc15ca" providerId="ADAL" clId="{61EEBFAC-CE8B-4F76-9EBF-2C7241E9BFED}" dt="2024-10-17T09:32:50.807" v="86" actId="1076"/>
        <pc:sldMkLst>
          <pc:docMk/>
          <pc:sldMk cId="3323108303" sldId="323"/>
        </pc:sldMkLst>
        <pc:spChg chg="mod">
          <ac:chgData name="Marian Pryszcz" userId="b640d04e-8e1a-4236-a119-e4fb30dc15ca" providerId="ADAL" clId="{61EEBFAC-CE8B-4F76-9EBF-2C7241E9BFED}" dt="2024-10-17T09:32:08.760" v="66" actId="1076"/>
          <ac:spMkLst>
            <pc:docMk/>
            <pc:sldMk cId="3323108303" sldId="323"/>
            <ac:spMk id="4" creationId="{00000000-0000-0000-0000-000000000000}"/>
          </ac:spMkLst>
        </pc:spChg>
        <pc:spChg chg="mod">
          <ac:chgData name="Marian Pryszcz" userId="b640d04e-8e1a-4236-a119-e4fb30dc15ca" providerId="ADAL" clId="{61EEBFAC-CE8B-4F76-9EBF-2C7241E9BFED}" dt="2024-10-17T09:32:18.170" v="81" actId="20577"/>
          <ac:spMkLst>
            <pc:docMk/>
            <pc:sldMk cId="3323108303" sldId="323"/>
            <ac:spMk id="5" creationId="{00000000-0000-0000-0000-000000000000}"/>
          </ac:spMkLst>
        </pc:spChg>
        <pc:spChg chg="del">
          <ac:chgData name="Marian Pryszcz" userId="b640d04e-8e1a-4236-a119-e4fb30dc15ca" providerId="ADAL" clId="{61EEBFAC-CE8B-4F76-9EBF-2C7241E9BFED}" dt="2024-10-17T09:32:40.392" v="84" actId="478"/>
          <ac:spMkLst>
            <pc:docMk/>
            <pc:sldMk cId="3323108303" sldId="323"/>
            <ac:spMk id="8" creationId="{00000000-0000-0000-0000-000000000000}"/>
          </ac:spMkLst>
        </pc:spChg>
        <pc:picChg chg="add mod">
          <ac:chgData name="Marian Pryszcz" userId="b640d04e-8e1a-4236-a119-e4fb30dc15ca" providerId="ADAL" clId="{61EEBFAC-CE8B-4F76-9EBF-2C7241E9BFED}" dt="2024-10-17T09:32:50.807" v="86" actId="1076"/>
          <ac:picMkLst>
            <pc:docMk/>
            <pc:sldMk cId="3323108303" sldId="323"/>
            <ac:picMk id="6" creationId="{00A015E7-F638-46EA-98E1-487DE98CBA93}"/>
          </ac:picMkLst>
        </pc:picChg>
      </pc:sldChg>
      <pc:sldChg chg="addSp delSp modSp add mod">
        <pc:chgData name="Marian Pryszcz" userId="b640d04e-8e1a-4236-a119-e4fb30dc15ca" providerId="ADAL" clId="{61EEBFAC-CE8B-4F76-9EBF-2C7241E9BFED}" dt="2024-10-17T09:34:56.281" v="90" actId="1076"/>
        <pc:sldMkLst>
          <pc:docMk/>
          <pc:sldMk cId="591287074" sldId="324"/>
        </pc:sldMkLst>
        <pc:spChg chg="del">
          <ac:chgData name="Marian Pryszcz" userId="b640d04e-8e1a-4236-a119-e4fb30dc15ca" providerId="ADAL" clId="{61EEBFAC-CE8B-4F76-9EBF-2C7241E9BFED}" dt="2024-10-17T09:34:52.136" v="88" actId="478"/>
          <ac:spMkLst>
            <pc:docMk/>
            <pc:sldMk cId="591287074" sldId="324"/>
            <ac:spMk id="8" creationId="{00000000-0000-0000-0000-000000000000}"/>
          </ac:spMkLst>
        </pc:spChg>
        <pc:picChg chg="add mod">
          <ac:chgData name="Marian Pryszcz" userId="b640d04e-8e1a-4236-a119-e4fb30dc15ca" providerId="ADAL" clId="{61EEBFAC-CE8B-4F76-9EBF-2C7241E9BFED}" dt="2024-10-17T09:34:56.281" v="90" actId="1076"/>
          <ac:picMkLst>
            <pc:docMk/>
            <pc:sldMk cId="591287074" sldId="324"/>
            <ac:picMk id="6" creationId="{E2E1DEE1-46C7-4563-B16F-7F427BEA3038}"/>
          </ac:picMkLst>
        </pc:picChg>
        <pc:picChg chg="add mod">
          <ac:chgData name="Marian Pryszcz" userId="b640d04e-8e1a-4236-a119-e4fb30dc15ca" providerId="ADAL" clId="{61EEBFAC-CE8B-4F76-9EBF-2C7241E9BFED}" dt="2024-10-17T09:34:56.281" v="90" actId="1076"/>
          <ac:picMkLst>
            <pc:docMk/>
            <pc:sldMk cId="591287074" sldId="324"/>
            <ac:picMk id="7" creationId="{8BB02814-BDE0-4A4F-BA3A-6138F27C13D8}"/>
          </ac:picMkLst>
        </pc:picChg>
      </pc:sldChg>
      <pc:sldChg chg="addSp modSp add mod">
        <pc:chgData name="Marian Pryszcz" userId="b640d04e-8e1a-4236-a119-e4fb30dc15ca" providerId="ADAL" clId="{61EEBFAC-CE8B-4F76-9EBF-2C7241E9BFED}" dt="2024-10-17T09:36:16.577" v="107" actId="20577"/>
        <pc:sldMkLst>
          <pc:docMk/>
          <pc:sldMk cId="1700354339" sldId="325"/>
        </pc:sldMkLst>
        <pc:spChg chg="mod">
          <ac:chgData name="Marian Pryszcz" userId="b640d04e-8e1a-4236-a119-e4fb30dc15ca" providerId="ADAL" clId="{61EEBFAC-CE8B-4F76-9EBF-2C7241E9BFED}" dt="2024-10-17T09:36:16.577" v="107" actId="20577"/>
          <ac:spMkLst>
            <pc:docMk/>
            <pc:sldMk cId="1700354339" sldId="325"/>
            <ac:spMk id="8" creationId="{00000000-0000-0000-0000-000000000000}"/>
          </ac:spMkLst>
        </pc:spChg>
        <pc:picChg chg="add mod">
          <ac:chgData name="Marian Pryszcz" userId="b640d04e-8e1a-4236-a119-e4fb30dc15ca" providerId="ADAL" clId="{61EEBFAC-CE8B-4F76-9EBF-2C7241E9BFED}" dt="2024-10-17T09:35:13.842" v="94" actId="1076"/>
          <ac:picMkLst>
            <pc:docMk/>
            <pc:sldMk cId="1700354339" sldId="325"/>
            <ac:picMk id="6" creationId="{60AEB6D9-5BD1-4DA4-A23D-715A8B5060D2}"/>
          </ac:picMkLst>
        </pc:picChg>
      </pc:sldChg>
      <pc:sldChg chg="addSp modSp add mod">
        <pc:chgData name="Marian Pryszcz" userId="b640d04e-8e1a-4236-a119-e4fb30dc15ca" providerId="ADAL" clId="{61EEBFAC-CE8B-4F76-9EBF-2C7241E9BFED}" dt="2024-10-21T08:05:57.049" v="186" actId="1076"/>
        <pc:sldMkLst>
          <pc:docMk/>
          <pc:sldMk cId="3580691528" sldId="326"/>
        </pc:sldMkLst>
        <pc:spChg chg="mod">
          <ac:chgData name="Marian Pryszcz" userId="b640d04e-8e1a-4236-a119-e4fb30dc15ca" providerId="ADAL" clId="{61EEBFAC-CE8B-4F76-9EBF-2C7241E9BFED}" dt="2024-10-17T09:37:24.622" v="126" actId="14100"/>
          <ac:spMkLst>
            <pc:docMk/>
            <pc:sldMk cId="3580691528" sldId="326"/>
            <ac:spMk id="8" creationId="{00000000-0000-0000-0000-000000000000}"/>
          </ac:spMkLst>
        </pc:spChg>
        <pc:picChg chg="add mod">
          <ac:chgData name="Marian Pryszcz" userId="b640d04e-8e1a-4236-a119-e4fb30dc15ca" providerId="ADAL" clId="{61EEBFAC-CE8B-4F76-9EBF-2C7241E9BFED}" dt="2024-10-17T09:36:54.776" v="111" actId="1076"/>
          <ac:picMkLst>
            <pc:docMk/>
            <pc:sldMk cId="3580691528" sldId="326"/>
            <ac:picMk id="6" creationId="{4BB55A50-FC29-482C-991F-8F1E3542EA8A}"/>
          </ac:picMkLst>
        </pc:picChg>
        <pc:picChg chg="add mod">
          <ac:chgData name="Marian Pryszcz" userId="b640d04e-8e1a-4236-a119-e4fb30dc15ca" providerId="ADAL" clId="{61EEBFAC-CE8B-4F76-9EBF-2C7241E9BFED}" dt="2024-10-21T08:05:57.049" v="186" actId="1076"/>
          <ac:picMkLst>
            <pc:docMk/>
            <pc:sldMk cId="3580691528" sldId="326"/>
            <ac:picMk id="7" creationId="{915FB9C0-AA03-4C2F-A2D6-9C33B89FB3FC}"/>
          </ac:picMkLst>
        </pc:picChg>
      </pc:sldChg>
      <pc:sldChg chg="addSp modSp add mod">
        <pc:chgData name="Marian Pryszcz" userId="b640d04e-8e1a-4236-a119-e4fb30dc15ca" providerId="ADAL" clId="{61EEBFAC-CE8B-4F76-9EBF-2C7241E9BFED}" dt="2024-10-21T08:14:41.113" v="231" actId="1076"/>
        <pc:sldMkLst>
          <pc:docMk/>
          <pc:sldMk cId="528254645" sldId="327"/>
        </pc:sldMkLst>
        <pc:spChg chg="mod">
          <ac:chgData name="Marian Pryszcz" userId="b640d04e-8e1a-4236-a119-e4fb30dc15ca" providerId="ADAL" clId="{61EEBFAC-CE8B-4F76-9EBF-2C7241E9BFED}" dt="2024-10-21T08:14:11.633" v="225" actId="313"/>
          <ac:spMkLst>
            <pc:docMk/>
            <pc:sldMk cId="528254645" sldId="327"/>
            <ac:spMk id="8" creationId="{00000000-0000-0000-0000-000000000000}"/>
          </ac:spMkLst>
        </pc:spChg>
        <pc:spChg chg="add mod">
          <ac:chgData name="Marian Pryszcz" userId="b640d04e-8e1a-4236-a119-e4fb30dc15ca" providerId="ADAL" clId="{61EEBFAC-CE8B-4F76-9EBF-2C7241E9BFED}" dt="2024-10-21T08:14:41.113" v="231" actId="1076"/>
          <ac:spMkLst>
            <pc:docMk/>
            <pc:sldMk cId="528254645" sldId="327"/>
            <ac:spMk id="9" creationId="{50F09876-9860-4D9B-B6B6-13A8A228985D}"/>
          </ac:spMkLst>
        </pc:spChg>
        <pc:picChg chg="add mod">
          <ac:chgData name="Marian Pryszcz" userId="b640d04e-8e1a-4236-a119-e4fb30dc15ca" providerId="ADAL" clId="{61EEBFAC-CE8B-4F76-9EBF-2C7241E9BFED}" dt="2024-10-17T09:37:53.416" v="130" actId="1076"/>
          <ac:picMkLst>
            <pc:docMk/>
            <pc:sldMk cId="528254645" sldId="327"/>
            <ac:picMk id="6" creationId="{495DD059-7272-41F1-A003-F8850653B160}"/>
          </ac:picMkLst>
        </pc:picChg>
        <pc:picChg chg="add mod">
          <ac:chgData name="Marian Pryszcz" userId="b640d04e-8e1a-4236-a119-e4fb30dc15ca" providerId="ADAL" clId="{61EEBFAC-CE8B-4F76-9EBF-2C7241E9BFED}" dt="2024-10-21T08:14:29.043" v="229" actId="1076"/>
          <ac:picMkLst>
            <pc:docMk/>
            <pc:sldMk cId="528254645" sldId="327"/>
            <ac:picMk id="7" creationId="{864E9FA8-163E-43B6-9B53-B4DA7795E6C2}"/>
          </ac:picMkLst>
        </pc:picChg>
      </pc:sldChg>
      <pc:sldChg chg="addSp delSp modSp add del mod">
        <pc:chgData name="Marian Pryszcz" userId="b640d04e-8e1a-4236-a119-e4fb30dc15ca" providerId="ADAL" clId="{61EEBFAC-CE8B-4F76-9EBF-2C7241E9BFED}" dt="2024-10-21T08:14:50.410" v="232" actId="2696"/>
        <pc:sldMkLst>
          <pc:docMk/>
          <pc:sldMk cId="2034570899" sldId="328"/>
        </pc:sldMkLst>
        <pc:spChg chg="mod">
          <ac:chgData name="Marian Pryszcz" userId="b640d04e-8e1a-4236-a119-e4fb30dc15ca" providerId="ADAL" clId="{61EEBFAC-CE8B-4F76-9EBF-2C7241E9BFED}" dt="2024-10-21T08:04:53.469" v="180" actId="20577"/>
          <ac:spMkLst>
            <pc:docMk/>
            <pc:sldMk cId="2034570899" sldId="328"/>
            <ac:spMk id="8" creationId="{00000000-0000-0000-0000-000000000000}"/>
          </ac:spMkLst>
        </pc:spChg>
        <pc:picChg chg="add del mod">
          <ac:chgData name="Marian Pryszcz" userId="b640d04e-8e1a-4236-a119-e4fb30dc15ca" providerId="ADAL" clId="{61EEBFAC-CE8B-4F76-9EBF-2C7241E9BFED}" dt="2024-10-21T08:05:19.824" v="181" actId="21"/>
          <ac:picMkLst>
            <pc:docMk/>
            <pc:sldMk cId="2034570899" sldId="328"/>
            <ac:picMk id="2" creationId="{1BEE9BF5-F2E7-4D86-87A1-16935E8B6C06}"/>
          </ac:picMkLst>
        </pc:picChg>
        <pc:picChg chg="add del mod">
          <ac:chgData name="Marian Pryszcz" userId="b640d04e-8e1a-4236-a119-e4fb30dc15ca" providerId="ADAL" clId="{61EEBFAC-CE8B-4F76-9EBF-2C7241E9BFED}" dt="2024-10-21T08:14:19.827" v="227" actId="21"/>
          <ac:picMkLst>
            <pc:docMk/>
            <pc:sldMk cId="2034570899" sldId="328"/>
            <ac:picMk id="6" creationId="{E302C0AC-F996-46F7-923A-6D91CC8F911D}"/>
          </ac:picMkLst>
        </pc:picChg>
      </pc:sldChg>
      <pc:sldChg chg="addSp modSp add mod">
        <pc:chgData name="Marian Pryszcz" userId="b640d04e-8e1a-4236-a119-e4fb30dc15ca" providerId="ADAL" clId="{61EEBFAC-CE8B-4F76-9EBF-2C7241E9BFED}" dt="2024-10-17T09:40:39.844" v="155" actId="14100"/>
        <pc:sldMkLst>
          <pc:docMk/>
          <pc:sldMk cId="3227539232" sldId="329"/>
        </pc:sldMkLst>
        <pc:spChg chg="mod">
          <ac:chgData name="Marian Pryszcz" userId="b640d04e-8e1a-4236-a119-e4fb30dc15ca" providerId="ADAL" clId="{61EEBFAC-CE8B-4F76-9EBF-2C7241E9BFED}" dt="2024-10-17T09:40:39.844" v="155" actId="14100"/>
          <ac:spMkLst>
            <pc:docMk/>
            <pc:sldMk cId="3227539232" sldId="329"/>
            <ac:spMk id="8" creationId="{00000000-0000-0000-0000-000000000000}"/>
          </ac:spMkLst>
        </pc:spChg>
        <pc:picChg chg="add mod">
          <ac:chgData name="Marian Pryszcz" userId="b640d04e-8e1a-4236-a119-e4fb30dc15ca" providerId="ADAL" clId="{61EEBFAC-CE8B-4F76-9EBF-2C7241E9BFED}" dt="2024-10-17T09:40:12.350" v="150" actId="1076"/>
          <ac:picMkLst>
            <pc:docMk/>
            <pc:sldMk cId="3227539232" sldId="329"/>
            <ac:picMk id="6" creationId="{35C0BE5D-2EB8-4951-B4CA-128D643A1E9C}"/>
          </ac:picMkLst>
        </pc:picChg>
      </pc:sldChg>
      <pc:sldChg chg="addSp delSp modSp add mod ord">
        <pc:chgData name="Marian Pryszcz" userId="b640d04e-8e1a-4236-a119-e4fb30dc15ca" providerId="ADAL" clId="{61EEBFAC-CE8B-4F76-9EBF-2C7241E9BFED}" dt="2024-10-21T08:13:35.651" v="223"/>
        <pc:sldMkLst>
          <pc:docMk/>
          <pc:sldMk cId="3776316568" sldId="330"/>
        </pc:sldMkLst>
        <pc:spChg chg="del">
          <ac:chgData name="Marian Pryszcz" userId="b640d04e-8e1a-4236-a119-e4fb30dc15ca" providerId="ADAL" clId="{61EEBFAC-CE8B-4F76-9EBF-2C7241E9BFED}" dt="2024-10-21T08:12:18.839" v="218" actId="478"/>
          <ac:spMkLst>
            <pc:docMk/>
            <pc:sldMk cId="3776316568" sldId="330"/>
            <ac:spMk id="8" creationId="{00000000-0000-0000-0000-000000000000}"/>
          </ac:spMkLst>
        </pc:spChg>
        <pc:picChg chg="add mod">
          <ac:chgData name="Marian Pryszcz" userId="b640d04e-8e1a-4236-a119-e4fb30dc15ca" providerId="ADAL" clId="{61EEBFAC-CE8B-4F76-9EBF-2C7241E9BFED}" dt="2024-10-21T08:13:09.568" v="221" actId="1076"/>
          <ac:picMkLst>
            <pc:docMk/>
            <pc:sldMk cId="3776316568" sldId="330"/>
            <ac:picMk id="3" creationId="{80F7D3D8-F3AC-4C80-9BC9-621A666D6BBD}"/>
          </ac:picMkLst>
        </pc:picChg>
        <pc:picChg chg="del">
          <ac:chgData name="Marian Pryszcz" userId="b640d04e-8e1a-4236-a119-e4fb30dc15ca" providerId="ADAL" clId="{61EEBFAC-CE8B-4F76-9EBF-2C7241E9BFED}" dt="2024-10-21T08:12:16.415" v="217" actId="478"/>
          <ac:picMkLst>
            <pc:docMk/>
            <pc:sldMk cId="3776316568" sldId="330"/>
            <ac:picMk id="6" creationId="{495DD059-7272-41F1-A003-F8850653B160}"/>
          </ac:picMkLst>
        </pc:picChg>
      </pc:sldChg>
    </pc:docChg>
  </pc:docChgLst>
  <pc:docChgLst>
    <pc:chgData name="Marian Pryszcz" userId="b640d04e-8e1a-4236-a119-e4fb30dc15ca" providerId="ADAL" clId="{472922F5-6393-4E2B-9054-C05837E64654}"/>
    <pc:docChg chg="undo custSel addSld delSld modSld sldOrd">
      <pc:chgData name="Marian Pryszcz" userId="b640d04e-8e1a-4236-a119-e4fb30dc15ca" providerId="ADAL" clId="{472922F5-6393-4E2B-9054-C05837E64654}" dt="2024-11-06T13:47:59.080" v="3287" actId="20577"/>
      <pc:docMkLst>
        <pc:docMk/>
      </pc:docMkLst>
      <pc:sldChg chg="delSp modSp mod">
        <pc:chgData name="Marian Pryszcz" userId="b640d04e-8e1a-4236-a119-e4fb30dc15ca" providerId="ADAL" clId="{472922F5-6393-4E2B-9054-C05837E64654}" dt="2024-11-01T07:29:38.550" v="33" actId="20577"/>
        <pc:sldMkLst>
          <pc:docMk/>
          <pc:sldMk cId="1433832937" sldId="257"/>
        </pc:sldMkLst>
        <pc:spChg chg="mod">
          <ac:chgData name="Marian Pryszcz" userId="b640d04e-8e1a-4236-a119-e4fb30dc15ca" providerId="ADAL" clId="{472922F5-6393-4E2B-9054-C05837E64654}" dt="2024-11-01T07:29:38.550" v="33" actId="20577"/>
          <ac:spMkLst>
            <pc:docMk/>
            <pc:sldMk cId="1433832937" sldId="257"/>
            <ac:spMk id="2" creationId="{00000000-0000-0000-0000-000000000000}"/>
          </ac:spMkLst>
        </pc:spChg>
        <pc:spChg chg="del">
          <ac:chgData name="Marian Pryszcz" userId="b640d04e-8e1a-4236-a119-e4fb30dc15ca" providerId="ADAL" clId="{472922F5-6393-4E2B-9054-C05837E64654}" dt="2024-11-01T07:21:47.417" v="9" actId="478"/>
          <ac:spMkLst>
            <pc:docMk/>
            <pc:sldMk cId="1433832937" sldId="257"/>
            <ac:spMk id="3" creationId="{00000000-0000-0000-0000-000000000000}"/>
          </ac:spMkLst>
        </pc:spChg>
        <pc:spChg chg="mod">
          <ac:chgData name="Marian Pryszcz" userId="b640d04e-8e1a-4236-a119-e4fb30dc15ca" providerId="ADAL" clId="{472922F5-6393-4E2B-9054-C05837E64654}" dt="2024-11-01T07:22:12.858" v="15" actId="14100"/>
          <ac:spMkLst>
            <pc:docMk/>
            <pc:sldMk cId="1433832937" sldId="257"/>
            <ac:spMk id="7" creationId="{00000000-0000-0000-0000-000000000000}"/>
          </ac:spMkLst>
        </pc:spChg>
        <pc:spChg chg="mod">
          <ac:chgData name="Marian Pryszcz" userId="b640d04e-8e1a-4236-a119-e4fb30dc15ca" providerId="ADAL" clId="{472922F5-6393-4E2B-9054-C05837E64654}" dt="2024-11-01T07:22:27.602" v="17" actId="20577"/>
          <ac:spMkLst>
            <pc:docMk/>
            <pc:sldMk cId="1433832937" sldId="257"/>
            <ac:spMk id="9" creationId="{00000000-0000-0000-0000-000000000000}"/>
          </ac:spMkLst>
        </pc:spChg>
        <pc:picChg chg="mod">
          <ac:chgData name="Marian Pryszcz" userId="b640d04e-8e1a-4236-a119-e4fb30dc15ca" providerId="ADAL" clId="{472922F5-6393-4E2B-9054-C05837E64654}" dt="2024-11-01T07:21:49.604" v="11" actId="1076"/>
          <ac:picMkLst>
            <pc:docMk/>
            <pc:sldMk cId="1433832937" sldId="257"/>
            <ac:picMk id="8" creationId="{00000000-0000-0000-0000-000000000000}"/>
          </ac:picMkLst>
        </pc:picChg>
        <pc:picChg chg="del">
          <ac:chgData name="Marian Pryszcz" userId="b640d04e-8e1a-4236-a119-e4fb30dc15ca" providerId="ADAL" clId="{472922F5-6393-4E2B-9054-C05837E64654}" dt="2024-11-01T07:21:48.969" v="10" actId="478"/>
          <ac:picMkLst>
            <pc:docMk/>
            <pc:sldMk cId="1433832937" sldId="257"/>
            <ac:picMk id="10" creationId="{2CEF2AD2-D61C-4671-A520-B3BAA4D2ACD5}"/>
          </ac:picMkLst>
        </pc:picChg>
      </pc:sldChg>
      <pc:sldChg chg="addSp delSp modSp mod">
        <pc:chgData name="Marian Pryszcz" userId="b640d04e-8e1a-4236-a119-e4fb30dc15ca" providerId="ADAL" clId="{472922F5-6393-4E2B-9054-C05837E64654}" dt="2024-11-01T07:35:25.007" v="53" actId="14100"/>
        <pc:sldMkLst>
          <pc:docMk/>
          <pc:sldMk cId="800547340" sldId="321"/>
        </pc:sldMkLst>
        <pc:spChg chg="mod">
          <ac:chgData name="Marian Pryszcz" userId="b640d04e-8e1a-4236-a119-e4fb30dc15ca" providerId="ADAL" clId="{472922F5-6393-4E2B-9054-C05837E64654}" dt="2024-11-01T07:30:37.928" v="49" actId="20577"/>
          <ac:spMkLst>
            <pc:docMk/>
            <pc:sldMk cId="800547340" sldId="321"/>
            <ac:spMk id="5" creationId="{00000000-0000-0000-0000-000000000000}"/>
          </ac:spMkLst>
        </pc:spChg>
        <pc:spChg chg="mod">
          <ac:chgData name="Marian Pryszcz" userId="b640d04e-8e1a-4236-a119-e4fb30dc15ca" providerId="ADAL" clId="{472922F5-6393-4E2B-9054-C05837E64654}" dt="2024-11-01T07:34:56.159" v="50" actId="6549"/>
          <ac:spMkLst>
            <pc:docMk/>
            <pc:sldMk cId="800547340" sldId="321"/>
            <ac:spMk id="8" creationId="{00000000-0000-0000-0000-000000000000}"/>
          </ac:spMkLst>
        </pc:spChg>
        <pc:picChg chg="add mod">
          <ac:chgData name="Marian Pryszcz" userId="b640d04e-8e1a-4236-a119-e4fb30dc15ca" providerId="ADAL" clId="{472922F5-6393-4E2B-9054-C05837E64654}" dt="2024-11-01T07:35:25.007" v="53" actId="14100"/>
          <ac:picMkLst>
            <pc:docMk/>
            <pc:sldMk cId="800547340" sldId="321"/>
            <ac:picMk id="3" creationId="{F3CE2264-9243-4F33-B300-70368B3AA25E}"/>
          </ac:picMkLst>
        </pc:picChg>
        <pc:picChg chg="del">
          <ac:chgData name="Marian Pryszcz" userId="b640d04e-8e1a-4236-a119-e4fb30dc15ca" providerId="ADAL" clId="{472922F5-6393-4E2B-9054-C05837E64654}" dt="2024-11-01T07:22:09.116" v="14" actId="478"/>
          <ac:picMkLst>
            <pc:docMk/>
            <pc:sldMk cId="800547340" sldId="321"/>
            <ac:picMk id="6" creationId="{CB1D698E-DBAB-47DD-9C3B-527333F27370}"/>
          </ac:picMkLst>
        </pc:picChg>
      </pc:sldChg>
      <pc:sldChg chg="del">
        <pc:chgData name="Marian Pryszcz" userId="b640d04e-8e1a-4236-a119-e4fb30dc15ca" providerId="ADAL" clId="{472922F5-6393-4E2B-9054-C05837E64654}" dt="2024-11-01T08:41:05.067" v="351" actId="47"/>
        <pc:sldMkLst>
          <pc:docMk/>
          <pc:sldMk cId="3323108303" sldId="323"/>
        </pc:sldMkLst>
      </pc:sldChg>
      <pc:sldChg chg="del">
        <pc:chgData name="Marian Pryszcz" userId="b640d04e-8e1a-4236-a119-e4fb30dc15ca" providerId="ADAL" clId="{472922F5-6393-4E2B-9054-C05837E64654}" dt="2024-11-01T08:41:05.067" v="351" actId="47"/>
        <pc:sldMkLst>
          <pc:docMk/>
          <pc:sldMk cId="591287074" sldId="324"/>
        </pc:sldMkLst>
      </pc:sldChg>
      <pc:sldChg chg="del">
        <pc:chgData name="Marian Pryszcz" userId="b640d04e-8e1a-4236-a119-e4fb30dc15ca" providerId="ADAL" clId="{472922F5-6393-4E2B-9054-C05837E64654}" dt="2024-11-01T08:41:05.067" v="351" actId="47"/>
        <pc:sldMkLst>
          <pc:docMk/>
          <pc:sldMk cId="1700354339" sldId="325"/>
        </pc:sldMkLst>
      </pc:sldChg>
      <pc:sldChg chg="del">
        <pc:chgData name="Marian Pryszcz" userId="b640d04e-8e1a-4236-a119-e4fb30dc15ca" providerId="ADAL" clId="{472922F5-6393-4E2B-9054-C05837E64654}" dt="2024-11-01T08:41:05.067" v="351" actId="47"/>
        <pc:sldMkLst>
          <pc:docMk/>
          <pc:sldMk cId="3580691528" sldId="326"/>
        </pc:sldMkLst>
      </pc:sldChg>
      <pc:sldChg chg="del">
        <pc:chgData name="Marian Pryszcz" userId="b640d04e-8e1a-4236-a119-e4fb30dc15ca" providerId="ADAL" clId="{472922F5-6393-4E2B-9054-C05837E64654}" dt="2024-11-01T08:41:05.067" v="351" actId="47"/>
        <pc:sldMkLst>
          <pc:docMk/>
          <pc:sldMk cId="528254645" sldId="327"/>
        </pc:sldMkLst>
      </pc:sldChg>
      <pc:sldChg chg="del">
        <pc:chgData name="Marian Pryszcz" userId="b640d04e-8e1a-4236-a119-e4fb30dc15ca" providerId="ADAL" clId="{472922F5-6393-4E2B-9054-C05837E64654}" dt="2024-11-01T08:41:05.067" v="351" actId="47"/>
        <pc:sldMkLst>
          <pc:docMk/>
          <pc:sldMk cId="3227539232" sldId="329"/>
        </pc:sldMkLst>
      </pc:sldChg>
      <pc:sldChg chg="del">
        <pc:chgData name="Marian Pryszcz" userId="b640d04e-8e1a-4236-a119-e4fb30dc15ca" providerId="ADAL" clId="{472922F5-6393-4E2B-9054-C05837E64654}" dt="2024-11-01T08:41:05.067" v="351" actId="47"/>
        <pc:sldMkLst>
          <pc:docMk/>
          <pc:sldMk cId="3776316568" sldId="330"/>
        </pc:sldMkLst>
      </pc:sldChg>
      <pc:sldChg chg="addSp delSp modSp add mod">
        <pc:chgData name="Marian Pryszcz" userId="b640d04e-8e1a-4236-a119-e4fb30dc15ca" providerId="ADAL" clId="{472922F5-6393-4E2B-9054-C05837E64654}" dt="2024-11-01T07:37:38.834" v="59" actId="14100"/>
        <pc:sldMkLst>
          <pc:docMk/>
          <pc:sldMk cId="531358494" sldId="331"/>
        </pc:sldMkLst>
        <pc:picChg chg="del">
          <ac:chgData name="Marian Pryszcz" userId="b640d04e-8e1a-4236-a119-e4fb30dc15ca" providerId="ADAL" clId="{472922F5-6393-4E2B-9054-C05837E64654}" dt="2024-11-01T07:37:26.359" v="55" actId="478"/>
          <ac:picMkLst>
            <pc:docMk/>
            <pc:sldMk cId="531358494" sldId="331"/>
            <ac:picMk id="3" creationId="{F3CE2264-9243-4F33-B300-70368B3AA25E}"/>
          </ac:picMkLst>
        </pc:picChg>
        <pc:picChg chg="add mod">
          <ac:chgData name="Marian Pryszcz" userId="b640d04e-8e1a-4236-a119-e4fb30dc15ca" providerId="ADAL" clId="{472922F5-6393-4E2B-9054-C05837E64654}" dt="2024-11-01T07:37:38.834" v="59" actId="14100"/>
          <ac:picMkLst>
            <pc:docMk/>
            <pc:sldMk cId="531358494" sldId="331"/>
            <ac:picMk id="6" creationId="{D4CF8AAB-1DA9-4AC6-8BBF-1EF44C932762}"/>
          </ac:picMkLst>
        </pc:picChg>
      </pc:sldChg>
      <pc:sldChg chg="addSp delSp modSp add mod">
        <pc:chgData name="Marian Pryszcz" userId="b640d04e-8e1a-4236-a119-e4fb30dc15ca" providerId="ADAL" clId="{472922F5-6393-4E2B-9054-C05837E64654}" dt="2024-11-01T07:42:20.161" v="83" actId="22"/>
        <pc:sldMkLst>
          <pc:docMk/>
          <pc:sldMk cId="4028834597" sldId="332"/>
        </pc:sldMkLst>
        <pc:picChg chg="add del mod">
          <ac:chgData name="Marian Pryszcz" userId="b640d04e-8e1a-4236-a119-e4fb30dc15ca" providerId="ADAL" clId="{472922F5-6393-4E2B-9054-C05837E64654}" dt="2024-11-01T07:38:59.584" v="65" actId="478"/>
          <ac:picMkLst>
            <pc:docMk/>
            <pc:sldMk cId="4028834597" sldId="332"/>
            <ac:picMk id="3" creationId="{95D27D3D-3C18-46F6-BEF5-6A8991F9393A}"/>
          </ac:picMkLst>
        </pc:picChg>
        <pc:picChg chg="del">
          <ac:chgData name="Marian Pryszcz" userId="b640d04e-8e1a-4236-a119-e4fb30dc15ca" providerId="ADAL" clId="{472922F5-6393-4E2B-9054-C05837E64654}" dt="2024-11-01T07:38:47.344" v="61" actId="478"/>
          <ac:picMkLst>
            <pc:docMk/>
            <pc:sldMk cId="4028834597" sldId="332"/>
            <ac:picMk id="6" creationId="{D4CF8AAB-1DA9-4AC6-8BBF-1EF44C932762}"/>
          </ac:picMkLst>
        </pc:picChg>
        <pc:picChg chg="add del mod">
          <ac:chgData name="Marian Pryszcz" userId="b640d04e-8e1a-4236-a119-e4fb30dc15ca" providerId="ADAL" clId="{472922F5-6393-4E2B-9054-C05837E64654}" dt="2024-11-01T07:39:31.433" v="69" actId="478"/>
          <ac:picMkLst>
            <pc:docMk/>
            <pc:sldMk cId="4028834597" sldId="332"/>
            <ac:picMk id="9" creationId="{175363E6-1221-40CD-B91A-3367832ECA73}"/>
          </ac:picMkLst>
        </pc:picChg>
        <pc:picChg chg="add mod">
          <ac:chgData name="Marian Pryszcz" userId="b640d04e-8e1a-4236-a119-e4fb30dc15ca" providerId="ADAL" clId="{472922F5-6393-4E2B-9054-C05837E64654}" dt="2024-11-01T07:39:54.066" v="72" actId="14100"/>
          <ac:picMkLst>
            <pc:docMk/>
            <pc:sldMk cId="4028834597" sldId="332"/>
            <ac:picMk id="11" creationId="{8339C859-E99D-4A4B-9EBF-F86283CC0FAD}"/>
          </ac:picMkLst>
        </pc:picChg>
        <pc:picChg chg="add mod">
          <ac:chgData name="Marian Pryszcz" userId="b640d04e-8e1a-4236-a119-e4fb30dc15ca" providerId="ADAL" clId="{472922F5-6393-4E2B-9054-C05837E64654}" dt="2024-11-01T07:40:21.782" v="76" actId="1076"/>
          <ac:picMkLst>
            <pc:docMk/>
            <pc:sldMk cId="4028834597" sldId="332"/>
            <ac:picMk id="13" creationId="{C0E28441-DC7F-41CA-B4B2-5A0FE38CAA28}"/>
          </ac:picMkLst>
        </pc:picChg>
        <pc:picChg chg="add mod">
          <ac:chgData name="Marian Pryszcz" userId="b640d04e-8e1a-4236-a119-e4fb30dc15ca" providerId="ADAL" clId="{472922F5-6393-4E2B-9054-C05837E64654}" dt="2024-11-01T07:40:55.412" v="80" actId="1076"/>
          <ac:picMkLst>
            <pc:docMk/>
            <pc:sldMk cId="4028834597" sldId="332"/>
            <ac:picMk id="15" creationId="{2673DD4D-D99C-4927-966B-015BF571AF0C}"/>
          </ac:picMkLst>
        </pc:picChg>
        <pc:picChg chg="add del">
          <ac:chgData name="Marian Pryszcz" userId="b640d04e-8e1a-4236-a119-e4fb30dc15ca" providerId="ADAL" clId="{472922F5-6393-4E2B-9054-C05837E64654}" dt="2024-11-01T07:42:20.161" v="83" actId="22"/>
          <ac:picMkLst>
            <pc:docMk/>
            <pc:sldMk cId="4028834597" sldId="332"/>
            <ac:picMk id="17" creationId="{041CE32D-77B6-4F53-B91C-33F43949875E}"/>
          </ac:picMkLst>
        </pc:picChg>
      </pc:sldChg>
      <pc:sldChg chg="addSp new del mod">
        <pc:chgData name="Marian Pryszcz" userId="b640d04e-8e1a-4236-a119-e4fb30dc15ca" providerId="ADAL" clId="{472922F5-6393-4E2B-9054-C05837E64654}" dt="2024-11-01T08:04:52.104" v="139" actId="47"/>
        <pc:sldMkLst>
          <pc:docMk/>
          <pc:sldMk cId="2843259040" sldId="333"/>
        </pc:sldMkLst>
        <pc:picChg chg="add">
          <ac:chgData name="Marian Pryszcz" userId="b640d04e-8e1a-4236-a119-e4fb30dc15ca" providerId="ADAL" clId="{472922F5-6393-4E2B-9054-C05837E64654}" dt="2024-11-01T07:55:12.051" v="97" actId="22"/>
          <ac:picMkLst>
            <pc:docMk/>
            <pc:sldMk cId="2843259040" sldId="333"/>
            <ac:picMk id="5" creationId="{BAA3E269-0599-404E-818A-4719732E6F91}"/>
          </ac:picMkLst>
        </pc:picChg>
      </pc:sldChg>
      <pc:sldChg chg="addSp delSp modSp add mod">
        <pc:chgData name="Marian Pryszcz" userId="b640d04e-8e1a-4236-a119-e4fb30dc15ca" providerId="ADAL" clId="{472922F5-6393-4E2B-9054-C05837E64654}" dt="2024-11-01T07:42:35.500" v="90" actId="14100"/>
        <pc:sldMkLst>
          <pc:docMk/>
          <pc:sldMk cId="1100057174" sldId="334"/>
        </pc:sldMkLst>
        <pc:picChg chg="add mod">
          <ac:chgData name="Marian Pryszcz" userId="b640d04e-8e1a-4236-a119-e4fb30dc15ca" providerId="ADAL" clId="{472922F5-6393-4E2B-9054-C05837E64654}" dt="2024-11-01T07:42:35.500" v="90" actId="14100"/>
          <ac:picMkLst>
            <pc:docMk/>
            <pc:sldMk cId="1100057174" sldId="334"/>
            <ac:picMk id="3" creationId="{7F89D373-4ADF-4C00-8CD4-388EAA0E1526}"/>
          </ac:picMkLst>
        </pc:picChg>
        <pc:picChg chg="del">
          <ac:chgData name="Marian Pryszcz" userId="b640d04e-8e1a-4236-a119-e4fb30dc15ca" providerId="ADAL" clId="{472922F5-6393-4E2B-9054-C05837E64654}" dt="2024-11-01T07:42:29.569" v="86" actId="478"/>
          <ac:picMkLst>
            <pc:docMk/>
            <pc:sldMk cId="1100057174" sldId="334"/>
            <ac:picMk id="11" creationId="{8339C859-E99D-4A4B-9EBF-F86283CC0FAD}"/>
          </ac:picMkLst>
        </pc:picChg>
        <pc:picChg chg="del">
          <ac:chgData name="Marian Pryszcz" userId="b640d04e-8e1a-4236-a119-e4fb30dc15ca" providerId="ADAL" clId="{472922F5-6393-4E2B-9054-C05837E64654}" dt="2024-11-01T07:42:28.799" v="85" actId="478"/>
          <ac:picMkLst>
            <pc:docMk/>
            <pc:sldMk cId="1100057174" sldId="334"/>
            <ac:picMk id="13" creationId="{C0E28441-DC7F-41CA-B4B2-5A0FE38CAA28}"/>
          </ac:picMkLst>
        </pc:picChg>
        <pc:picChg chg="del">
          <ac:chgData name="Marian Pryszcz" userId="b640d04e-8e1a-4236-a119-e4fb30dc15ca" providerId="ADAL" clId="{472922F5-6393-4E2B-9054-C05837E64654}" dt="2024-11-01T07:42:30.290" v="87" actId="478"/>
          <ac:picMkLst>
            <pc:docMk/>
            <pc:sldMk cId="1100057174" sldId="334"/>
            <ac:picMk id="15" creationId="{2673DD4D-D99C-4927-966B-015BF571AF0C}"/>
          </ac:picMkLst>
        </pc:picChg>
      </pc:sldChg>
      <pc:sldChg chg="addSp delSp modSp add mod ord">
        <pc:chgData name="Marian Pryszcz" userId="b640d04e-8e1a-4236-a119-e4fb30dc15ca" providerId="ADAL" clId="{472922F5-6393-4E2B-9054-C05837E64654}" dt="2024-11-01T08:31:55.961" v="184" actId="1076"/>
        <pc:sldMkLst>
          <pc:docMk/>
          <pc:sldMk cId="1954851281" sldId="335"/>
        </pc:sldMkLst>
        <pc:spChg chg="mod">
          <ac:chgData name="Marian Pryszcz" userId="b640d04e-8e1a-4236-a119-e4fb30dc15ca" providerId="ADAL" clId="{472922F5-6393-4E2B-9054-C05837E64654}" dt="2024-11-01T08:04:46.888" v="138"/>
          <ac:spMkLst>
            <pc:docMk/>
            <pc:sldMk cId="1954851281" sldId="335"/>
            <ac:spMk id="5" creationId="{00000000-0000-0000-0000-000000000000}"/>
          </ac:spMkLst>
        </pc:spChg>
        <pc:spChg chg="add mod">
          <ac:chgData name="Marian Pryszcz" userId="b640d04e-8e1a-4236-a119-e4fb30dc15ca" providerId="ADAL" clId="{472922F5-6393-4E2B-9054-C05837E64654}" dt="2024-11-01T08:31:55.961" v="184" actId="1076"/>
          <ac:spMkLst>
            <pc:docMk/>
            <pc:sldMk cId="1954851281" sldId="335"/>
            <ac:spMk id="6" creationId="{7E77EE3C-456F-4B1E-A730-066E3C4D1794}"/>
          </ac:spMkLst>
        </pc:spChg>
        <pc:picChg chg="del">
          <ac:chgData name="Marian Pryszcz" userId="b640d04e-8e1a-4236-a119-e4fb30dc15ca" providerId="ADAL" clId="{472922F5-6393-4E2B-9054-C05837E64654}" dt="2024-11-01T07:54:54.431" v="96" actId="478"/>
          <ac:picMkLst>
            <pc:docMk/>
            <pc:sldMk cId="1954851281" sldId="335"/>
            <ac:picMk id="3" creationId="{7F89D373-4ADF-4C00-8CD4-388EAA0E1526}"/>
          </ac:picMkLst>
        </pc:picChg>
      </pc:sldChg>
      <pc:sldChg chg="addSp modSp add mod">
        <pc:chgData name="Marian Pryszcz" userId="b640d04e-8e1a-4236-a119-e4fb30dc15ca" providerId="ADAL" clId="{472922F5-6393-4E2B-9054-C05837E64654}" dt="2024-11-01T08:03:38.484" v="136" actId="6549"/>
        <pc:sldMkLst>
          <pc:docMk/>
          <pc:sldMk cId="753952386" sldId="336"/>
        </pc:sldMkLst>
        <pc:spChg chg="mod">
          <ac:chgData name="Marian Pryszcz" userId="b640d04e-8e1a-4236-a119-e4fb30dc15ca" providerId="ADAL" clId="{472922F5-6393-4E2B-9054-C05837E64654}" dt="2024-11-01T08:03:38.484" v="136" actId="6549"/>
          <ac:spMkLst>
            <pc:docMk/>
            <pc:sldMk cId="753952386" sldId="336"/>
            <ac:spMk id="5" creationId="{00000000-0000-0000-0000-000000000000}"/>
          </ac:spMkLst>
        </pc:spChg>
        <pc:picChg chg="add mod">
          <ac:chgData name="Marian Pryszcz" userId="b640d04e-8e1a-4236-a119-e4fb30dc15ca" providerId="ADAL" clId="{472922F5-6393-4E2B-9054-C05837E64654}" dt="2024-11-01T07:55:42.062" v="102" actId="14100"/>
          <ac:picMkLst>
            <pc:docMk/>
            <pc:sldMk cId="753952386" sldId="336"/>
            <ac:picMk id="3" creationId="{9600D632-9087-4FDF-A2E0-D3139B29C495}"/>
          </ac:picMkLst>
        </pc:picChg>
        <pc:picChg chg="add mod">
          <ac:chgData name="Marian Pryszcz" userId="b640d04e-8e1a-4236-a119-e4fb30dc15ca" providerId="ADAL" clId="{472922F5-6393-4E2B-9054-C05837E64654}" dt="2024-11-01T07:56:16.578" v="104" actId="1076"/>
          <ac:picMkLst>
            <pc:docMk/>
            <pc:sldMk cId="753952386" sldId="336"/>
            <ac:picMk id="7" creationId="{3BDF97BA-3CF4-4D23-BB8C-E8731A6224C0}"/>
          </ac:picMkLst>
        </pc:picChg>
      </pc:sldChg>
      <pc:sldChg chg="addSp modSp add mod ord setBg">
        <pc:chgData name="Marian Pryszcz" userId="b640d04e-8e1a-4236-a119-e4fb30dc15ca" providerId="ADAL" clId="{472922F5-6393-4E2B-9054-C05837E64654}" dt="2024-11-01T08:41:44.938" v="354" actId="1076"/>
        <pc:sldMkLst>
          <pc:docMk/>
          <pc:sldMk cId="2416679019" sldId="337"/>
        </pc:sldMkLst>
        <pc:spChg chg="mod">
          <ac:chgData name="Marian Pryszcz" userId="b640d04e-8e1a-4236-a119-e4fb30dc15ca" providerId="ADAL" clId="{472922F5-6393-4E2B-9054-C05837E64654}" dt="2024-11-01T08:03:43.440" v="137" actId="6549"/>
          <ac:spMkLst>
            <pc:docMk/>
            <pc:sldMk cId="2416679019" sldId="337"/>
            <ac:spMk id="5" creationId="{00000000-0000-0000-0000-000000000000}"/>
          </ac:spMkLst>
        </pc:spChg>
        <pc:spChg chg="add mod">
          <ac:chgData name="Marian Pryszcz" userId="b640d04e-8e1a-4236-a119-e4fb30dc15ca" providerId="ADAL" clId="{472922F5-6393-4E2B-9054-C05837E64654}" dt="2024-11-01T08:41:44.938" v="354" actId="1076"/>
          <ac:spMkLst>
            <pc:docMk/>
            <pc:sldMk cId="2416679019" sldId="337"/>
            <ac:spMk id="7" creationId="{C1874ECF-457D-453B-8374-E2D410B2152F}"/>
          </ac:spMkLst>
        </pc:spChg>
        <pc:picChg chg="add mod">
          <ac:chgData name="Marian Pryszcz" userId="b640d04e-8e1a-4236-a119-e4fb30dc15ca" providerId="ADAL" clId="{472922F5-6393-4E2B-9054-C05837E64654}" dt="2024-11-01T07:59:34.342" v="110" actId="1076"/>
          <ac:picMkLst>
            <pc:docMk/>
            <pc:sldMk cId="2416679019" sldId="337"/>
            <ac:picMk id="3" creationId="{5587936C-F9B4-44D0-9B9A-CB51A4C9A7E6}"/>
          </ac:picMkLst>
        </pc:picChg>
      </pc:sldChg>
      <pc:sldChg chg="addSp delSp modSp add del mod">
        <pc:chgData name="Marian Pryszcz" userId="b640d04e-8e1a-4236-a119-e4fb30dc15ca" providerId="ADAL" clId="{472922F5-6393-4E2B-9054-C05837E64654}" dt="2024-11-01T08:32:00.894" v="185" actId="2696"/>
        <pc:sldMkLst>
          <pc:docMk/>
          <pc:sldMk cId="1158068813" sldId="338"/>
        </pc:sldMkLst>
        <pc:spChg chg="del mod">
          <ac:chgData name="Marian Pryszcz" userId="b640d04e-8e1a-4236-a119-e4fb30dc15ca" providerId="ADAL" clId="{472922F5-6393-4E2B-9054-C05837E64654}" dt="2024-11-01T08:31:49.045" v="183" actId="478"/>
          <ac:spMkLst>
            <pc:docMk/>
            <pc:sldMk cId="1158068813" sldId="338"/>
            <ac:spMk id="6" creationId="{7E77EE3C-456F-4B1E-A730-066E3C4D1794}"/>
          </ac:spMkLst>
        </pc:spChg>
        <pc:spChg chg="add del mod">
          <ac:chgData name="Marian Pryszcz" userId="b640d04e-8e1a-4236-a119-e4fb30dc15ca" providerId="ADAL" clId="{472922F5-6393-4E2B-9054-C05837E64654}" dt="2024-11-01T08:31:45.389" v="182" actId="478"/>
          <ac:spMkLst>
            <pc:docMk/>
            <pc:sldMk cId="1158068813" sldId="338"/>
            <ac:spMk id="9" creationId="{C6A88835-37FE-4598-AB05-3E3EAC3EE79F}"/>
          </ac:spMkLst>
        </pc:spChg>
        <pc:picChg chg="add del mod">
          <ac:chgData name="Marian Pryszcz" userId="b640d04e-8e1a-4236-a119-e4fb30dc15ca" providerId="ADAL" clId="{472922F5-6393-4E2B-9054-C05837E64654}" dt="2024-11-01T08:31:20.055" v="177" actId="478"/>
          <ac:picMkLst>
            <pc:docMk/>
            <pc:sldMk cId="1158068813" sldId="338"/>
            <ac:picMk id="7" creationId="{4F6E471A-FF53-4A87-A1D1-FFD1E90CB7B5}"/>
          </ac:picMkLst>
        </pc:picChg>
      </pc:sldChg>
      <pc:sldChg chg="add del">
        <pc:chgData name="Marian Pryszcz" userId="b640d04e-8e1a-4236-a119-e4fb30dc15ca" providerId="ADAL" clId="{472922F5-6393-4E2B-9054-C05837E64654}" dt="2024-11-01T08:40:59.515" v="350" actId="47"/>
        <pc:sldMkLst>
          <pc:docMk/>
          <pc:sldMk cId="2781572977" sldId="339"/>
        </pc:sldMkLst>
      </pc:sldChg>
      <pc:sldChg chg="addSp modSp add mod">
        <pc:chgData name="Marian Pryszcz" userId="b640d04e-8e1a-4236-a119-e4fb30dc15ca" providerId="ADAL" clId="{472922F5-6393-4E2B-9054-C05837E64654}" dt="2024-11-01T08:40:38.060" v="349" actId="20577"/>
        <pc:sldMkLst>
          <pc:docMk/>
          <pc:sldMk cId="1704976616" sldId="340"/>
        </pc:sldMkLst>
        <pc:spChg chg="mod">
          <ac:chgData name="Marian Pryszcz" userId="b640d04e-8e1a-4236-a119-e4fb30dc15ca" providerId="ADAL" clId="{472922F5-6393-4E2B-9054-C05837E64654}" dt="2024-11-01T08:40:38.060" v="349" actId="20577"/>
          <ac:spMkLst>
            <pc:docMk/>
            <pc:sldMk cId="1704976616" sldId="340"/>
            <ac:spMk id="6" creationId="{7E77EE3C-456F-4B1E-A730-066E3C4D1794}"/>
          </ac:spMkLst>
        </pc:spChg>
        <pc:picChg chg="add mod">
          <ac:chgData name="Marian Pryszcz" userId="b640d04e-8e1a-4236-a119-e4fb30dc15ca" providerId="ADAL" clId="{472922F5-6393-4E2B-9054-C05837E64654}" dt="2024-11-01T08:36:53.615" v="291" actId="1076"/>
          <ac:picMkLst>
            <pc:docMk/>
            <pc:sldMk cId="1704976616" sldId="340"/>
            <ac:picMk id="7" creationId="{A74CC2D9-9270-47E6-B07C-746F083D1104}"/>
          </ac:picMkLst>
        </pc:picChg>
      </pc:sldChg>
      <pc:sldChg chg="modSp add mod">
        <pc:chgData name="Marian Pryszcz" userId="b640d04e-8e1a-4236-a119-e4fb30dc15ca" providerId="ADAL" clId="{472922F5-6393-4E2B-9054-C05837E64654}" dt="2024-11-01T11:34:11.911" v="1963" actId="108"/>
        <pc:sldMkLst>
          <pc:docMk/>
          <pc:sldMk cId="2281523191" sldId="341"/>
        </pc:sldMkLst>
        <pc:spChg chg="mod">
          <ac:chgData name="Marian Pryszcz" userId="b640d04e-8e1a-4236-a119-e4fb30dc15ca" providerId="ADAL" clId="{472922F5-6393-4E2B-9054-C05837E64654}" dt="2024-11-01T11:34:11.911" v="1963" actId="108"/>
          <ac:spMkLst>
            <pc:docMk/>
            <pc:sldMk cId="2281523191" sldId="341"/>
            <ac:spMk id="6" creationId="{7E77EE3C-456F-4B1E-A730-066E3C4D1794}"/>
          </ac:spMkLst>
        </pc:spChg>
      </pc:sldChg>
      <pc:sldChg chg="delSp modSp add mod">
        <pc:chgData name="Marian Pryszcz" userId="b640d04e-8e1a-4236-a119-e4fb30dc15ca" providerId="ADAL" clId="{472922F5-6393-4E2B-9054-C05837E64654}" dt="2024-11-01T08:48:39.413" v="370" actId="6549"/>
        <pc:sldMkLst>
          <pc:docMk/>
          <pc:sldMk cId="1814476048" sldId="342"/>
        </pc:sldMkLst>
        <pc:spChg chg="mod">
          <ac:chgData name="Marian Pryszcz" userId="b640d04e-8e1a-4236-a119-e4fb30dc15ca" providerId="ADAL" clId="{472922F5-6393-4E2B-9054-C05837E64654}" dt="2024-11-01T08:43:12.269" v="363" actId="20577"/>
          <ac:spMkLst>
            <pc:docMk/>
            <pc:sldMk cId="1814476048" sldId="342"/>
            <ac:spMk id="5" creationId="{00000000-0000-0000-0000-000000000000}"/>
          </ac:spMkLst>
        </pc:spChg>
        <pc:spChg chg="mod">
          <ac:chgData name="Marian Pryszcz" userId="b640d04e-8e1a-4236-a119-e4fb30dc15ca" providerId="ADAL" clId="{472922F5-6393-4E2B-9054-C05837E64654}" dt="2024-11-01T08:48:39.413" v="370" actId="6549"/>
          <ac:spMkLst>
            <pc:docMk/>
            <pc:sldMk cId="1814476048" sldId="342"/>
            <ac:spMk id="6" creationId="{7E77EE3C-456F-4B1E-A730-066E3C4D1794}"/>
          </ac:spMkLst>
        </pc:spChg>
        <pc:picChg chg="del">
          <ac:chgData name="Marian Pryszcz" userId="b640d04e-8e1a-4236-a119-e4fb30dc15ca" providerId="ADAL" clId="{472922F5-6393-4E2B-9054-C05837E64654}" dt="2024-11-01T08:42:44.785" v="356" actId="478"/>
          <ac:picMkLst>
            <pc:docMk/>
            <pc:sldMk cId="1814476048" sldId="342"/>
            <ac:picMk id="7" creationId="{A74CC2D9-9270-47E6-B07C-746F083D1104}"/>
          </ac:picMkLst>
        </pc:picChg>
      </pc:sldChg>
      <pc:sldChg chg="modSp add mod">
        <pc:chgData name="Marian Pryszcz" userId="b640d04e-8e1a-4236-a119-e4fb30dc15ca" providerId="ADAL" clId="{472922F5-6393-4E2B-9054-C05837E64654}" dt="2024-11-01T08:44:19.764" v="365" actId="6549"/>
        <pc:sldMkLst>
          <pc:docMk/>
          <pc:sldMk cId="4188023674" sldId="343"/>
        </pc:sldMkLst>
        <pc:spChg chg="mod">
          <ac:chgData name="Marian Pryszcz" userId="b640d04e-8e1a-4236-a119-e4fb30dc15ca" providerId="ADAL" clId="{472922F5-6393-4E2B-9054-C05837E64654}" dt="2024-11-01T08:44:19.764" v="365" actId="6549"/>
          <ac:spMkLst>
            <pc:docMk/>
            <pc:sldMk cId="4188023674" sldId="343"/>
            <ac:spMk id="6" creationId="{7E77EE3C-456F-4B1E-A730-066E3C4D1794}"/>
          </ac:spMkLst>
        </pc:spChg>
      </pc:sldChg>
      <pc:sldChg chg="modSp add mod">
        <pc:chgData name="Marian Pryszcz" userId="b640d04e-8e1a-4236-a119-e4fb30dc15ca" providerId="ADAL" clId="{472922F5-6393-4E2B-9054-C05837E64654}" dt="2024-11-01T08:50:53.069" v="395" actId="20577"/>
        <pc:sldMkLst>
          <pc:docMk/>
          <pc:sldMk cId="3935665541" sldId="344"/>
        </pc:sldMkLst>
        <pc:spChg chg="mod">
          <ac:chgData name="Marian Pryszcz" userId="b640d04e-8e1a-4236-a119-e4fb30dc15ca" providerId="ADAL" clId="{472922F5-6393-4E2B-9054-C05837E64654}" dt="2024-11-01T08:50:53.069" v="395" actId="20577"/>
          <ac:spMkLst>
            <pc:docMk/>
            <pc:sldMk cId="3935665541" sldId="344"/>
            <ac:spMk id="6" creationId="{7E77EE3C-456F-4B1E-A730-066E3C4D1794}"/>
          </ac:spMkLst>
        </pc:spChg>
      </pc:sldChg>
      <pc:sldChg chg="addSp delSp modSp add mod ord">
        <pc:chgData name="Marian Pryszcz" userId="b640d04e-8e1a-4236-a119-e4fb30dc15ca" providerId="ADAL" clId="{472922F5-6393-4E2B-9054-C05837E64654}" dt="2024-11-01T08:55:30.407" v="417" actId="20577"/>
        <pc:sldMkLst>
          <pc:docMk/>
          <pc:sldMk cId="2603748232" sldId="345"/>
        </pc:sldMkLst>
        <pc:spChg chg="mod">
          <ac:chgData name="Marian Pryszcz" userId="b640d04e-8e1a-4236-a119-e4fb30dc15ca" providerId="ADAL" clId="{472922F5-6393-4E2B-9054-C05837E64654}" dt="2024-11-01T08:55:30.407" v="417" actId="20577"/>
          <ac:spMkLst>
            <pc:docMk/>
            <pc:sldMk cId="2603748232" sldId="345"/>
            <ac:spMk id="6" creationId="{7E77EE3C-456F-4B1E-A730-066E3C4D1794}"/>
          </ac:spMkLst>
        </pc:spChg>
        <pc:picChg chg="add del mod">
          <ac:chgData name="Marian Pryszcz" userId="b640d04e-8e1a-4236-a119-e4fb30dc15ca" providerId="ADAL" clId="{472922F5-6393-4E2B-9054-C05837E64654}" dt="2024-11-01T08:54:37.437" v="411" actId="478"/>
          <ac:picMkLst>
            <pc:docMk/>
            <pc:sldMk cId="2603748232" sldId="345"/>
            <ac:picMk id="3" creationId="{0AD68095-B981-4625-B406-6F2C64A0E36C}"/>
          </ac:picMkLst>
        </pc:picChg>
        <pc:picChg chg="add mod">
          <ac:chgData name="Marian Pryszcz" userId="b640d04e-8e1a-4236-a119-e4fb30dc15ca" providerId="ADAL" clId="{472922F5-6393-4E2B-9054-C05837E64654}" dt="2024-11-01T08:55:22.763" v="413" actId="1076"/>
          <ac:picMkLst>
            <pc:docMk/>
            <pc:sldMk cId="2603748232" sldId="345"/>
            <ac:picMk id="9" creationId="{71DB5659-8526-44C5-9330-746B9AEBCDA2}"/>
          </ac:picMkLst>
        </pc:picChg>
      </pc:sldChg>
      <pc:sldChg chg="modSp add del mod">
        <pc:chgData name="Marian Pryszcz" userId="b640d04e-8e1a-4236-a119-e4fb30dc15ca" providerId="ADAL" clId="{472922F5-6393-4E2B-9054-C05837E64654}" dt="2024-11-01T08:59:20.788" v="497" actId="6549"/>
        <pc:sldMkLst>
          <pc:docMk/>
          <pc:sldMk cId="3947370794" sldId="346"/>
        </pc:sldMkLst>
        <pc:spChg chg="mod">
          <ac:chgData name="Marian Pryszcz" userId="b640d04e-8e1a-4236-a119-e4fb30dc15ca" providerId="ADAL" clId="{472922F5-6393-4E2B-9054-C05837E64654}" dt="2024-11-01T08:59:20.788" v="497" actId="6549"/>
          <ac:spMkLst>
            <pc:docMk/>
            <pc:sldMk cId="3947370794" sldId="346"/>
            <ac:spMk id="6" creationId="{7E77EE3C-456F-4B1E-A730-066E3C4D1794}"/>
          </ac:spMkLst>
        </pc:spChg>
      </pc:sldChg>
      <pc:sldChg chg="modSp add mod">
        <pc:chgData name="Marian Pryszcz" userId="b640d04e-8e1a-4236-a119-e4fb30dc15ca" providerId="ADAL" clId="{472922F5-6393-4E2B-9054-C05837E64654}" dt="2024-11-01T08:58:44.730" v="489" actId="20577"/>
        <pc:sldMkLst>
          <pc:docMk/>
          <pc:sldMk cId="3400572523" sldId="347"/>
        </pc:sldMkLst>
        <pc:spChg chg="mod">
          <ac:chgData name="Marian Pryszcz" userId="b640d04e-8e1a-4236-a119-e4fb30dc15ca" providerId="ADAL" clId="{472922F5-6393-4E2B-9054-C05837E64654}" dt="2024-11-01T08:58:44.730" v="489" actId="20577"/>
          <ac:spMkLst>
            <pc:docMk/>
            <pc:sldMk cId="3400572523" sldId="347"/>
            <ac:spMk id="6" creationId="{7E77EE3C-456F-4B1E-A730-066E3C4D1794}"/>
          </ac:spMkLst>
        </pc:spChg>
      </pc:sldChg>
      <pc:sldChg chg="modSp add mod">
        <pc:chgData name="Marian Pryszcz" userId="b640d04e-8e1a-4236-a119-e4fb30dc15ca" providerId="ADAL" clId="{472922F5-6393-4E2B-9054-C05837E64654}" dt="2024-11-01T09:14:09.134" v="731" actId="20577"/>
        <pc:sldMkLst>
          <pc:docMk/>
          <pc:sldMk cId="2089356393" sldId="348"/>
        </pc:sldMkLst>
        <pc:spChg chg="mod">
          <ac:chgData name="Marian Pryszcz" userId="b640d04e-8e1a-4236-a119-e4fb30dc15ca" providerId="ADAL" clId="{472922F5-6393-4E2B-9054-C05837E64654}" dt="2024-11-01T09:14:09.134" v="731" actId="20577"/>
          <ac:spMkLst>
            <pc:docMk/>
            <pc:sldMk cId="2089356393" sldId="348"/>
            <ac:spMk id="6" creationId="{7E77EE3C-456F-4B1E-A730-066E3C4D1794}"/>
          </ac:spMkLst>
        </pc:spChg>
      </pc:sldChg>
      <pc:sldChg chg="addSp modSp add mod">
        <pc:chgData name="Marian Pryszcz" userId="b640d04e-8e1a-4236-a119-e4fb30dc15ca" providerId="ADAL" clId="{472922F5-6393-4E2B-9054-C05837E64654}" dt="2024-11-01T09:04:02.596" v="538" actId="20577"/>
        <pc:sldMkLst>
          <pc:docMk/>
          <pc:sldMk cId="2222448300" sldId="349"/>
        </pc:sldMkLst>
        <pc:spChg chg="mod">
          <ac:chgData name="Marian Pryszcz" userId="b640d04e-8e1a-4236-a119-e4fb30dc15ca" providerId="ADAL" clId="{472922F5-6393-4E2B-9054-C05837E64654}" dt="2024-11-01T09:04:02.596" v="538" actId="20577"/>
          <ac:spMkLst>
            <pc:docMk/>
            <pc:sldMk cId="2222448300" sldId="349"/>
            <ac:spMk id="6" creationId="{7E77EE3C-456F-4B1E-A730-066E3C4D1794}"/>
          </ac:spMkLst>
        </pc:spChg>
        <pc:picChg chg="add mod">
          <ac:chgData name="Marian Pryszcz" userId="b640d04e-8e1a-4236-a119-e4fb30dc15ca" providerId="ADAL" clId="{472922F5-6393-4E2B-9054-C05837E64654}" dt="2024-11-01T09:01:36.743" v="500" actId="1076"/>
          <ac:picMkLst>
            <pc:docMk/>
            <pc:sldMk cId="2222448300" sldId="349"/>
            <ac:picMk id="3" creationId="{8468C22F-333D-4FF3-93B0-46F9C491674D}"/>
          </ac:picMkLst>
        </pc:picChg>
      </pc:sldChg>
      <pc:sldChg chg="addSp delSp modSp add mod">
        <pc:chgData name="Marian Pryszcz" userId="b640d04e-8e1a-4236-a119-e4fb30dc15ca" providerId="ADAL" clId="{472922F5-6393-4E2B-9054-C05837E64654}" dt="2024-11-01T09:06:57.658" v="576" actId="20577"/>
        <pc:sldMkLst>
          <pc:docMk/>
          <pc:sldMk cId="2723095191" sldId="350"/>
        </pc:sldMkLst>
        <pc:spChg chg="mod">
          <ac:chgData name="Marian Pryszcz" userId="b640d04e-8e1a-4236-a119-e4fb30dc15ca" providerId="ADAL" clId="{472922F5-6393-4E2B-9054-C05837E64654}" dt="2024-11-01T09:06:57.658" v="576" actId="20577"/>
          <ac:spMkLst>
            <pc:docMk/>
            <pc:sldMk cId="2723095191" sldId="350"/>
            <ac:spMk id="6" creationId="{7E77EE3C-456F-4B1E-A730-066E3C4D1794}"/>
          </ac:spMkLst>
        </pc:spChg>
        <pc:picChg chg="del">
          <ac:chgData name="Marian Pryszcz" userId="b640d04e-8e1a-4236-a119-e4fb30dc15ca" providerId="ADAL" clId="{472922F5-6393-4E2B-9054-C05837E64654}" dt="2024-11-01T09:04:37.918" v="540" actId="478"/>
          <ac:picMkLst>
            <pc:docMk/>
            <pc:sldMk cId="2723095191" sldId="350"/>
            <ac:picMk id="3" creationId="{8468C22F-333D-4FF3-93B0-46F9C491674D}"/>
          </ac:picMkLst>
        </pc:picChg>
        <pc:picChg chg="add mod">
          <ac:chgData name="Marian Pryszcz" userId="b640d04e-8e1a-4236-a119-e4fb30dc15ca" providerId="ADAL" clId="{472922F5-6393-4E2B-9054-C05837E64654}" dt="2024-11-01T09:05:05.923" v="542" actId="1076"/>
          <ac:picMkLst>
            <pc:docMk/>
            <pc:sldMk cId="2723095191" sldId="350"/>
            <ac:picMk id="7" creationId="{D445EFE1-7A78-496E-B407-0022029D59F5}"/>
          </ac:picMkLst>
        </pc:picChg>
        <pc:picChg chg="add mod">
          <ac:chgData name="Marian Pryszcz" userId="b640d04e-8e1a-4236-a119-e4fb30dc15ca" providerId="ADAL" clId="{472922F5-6393-4E2B-9054-C05837E64654}" dt="2024-11-01T09:05:28.575" v="544" actId="1076"/>
          <ac:picMkLst>
            <pc:docMk/>
            <pc:sldMk cId="2723095191" sldId="350"/>
            <ac:picMk id="10" creationId="{3F9F9C1A-60EC-4BC9-8DC2-B82701F9C741}"/>
          </ac:picMkLst>
        </pc:picChg>
      </pc:sldChg>
      <pc:sldChg chg="addSp delSp modSp add mod">
        <pc:chgData name="Marian Pryszcz" userId="b640d04e-8e1a-4236-a119-e4fb30dc15ca" providerId="ADAL" clId="{472922F5-6393-4E2B-9054-C05837E64654}" dt="2024-11-01T09:26:27.994" v="740" actId="1076"/>
        <pc:sldMkLst>
          <pc:docMk/>
          <pc:sldMk cId="1985675863" sldId="351"/>
        </pc:sldMkLst>
        <pc:spChg chg="del">
          <ac:chgData name="Marian Pryszcz" userId="b640d04e-8e1a-4236-a119-e4fb30dc15ca" providerId="ADAL" clId="{472922F5-6393-4E2B-9054-C05837E64654}" dt="2024-11-01T09:22:17.929" v="734" actId="478"/>
          <ac:spMkLst>
            <pc:docMk/>
            <pc:sldMk cId="1985675863" sldId="351"/>
            <ac:spMk id="6" creationId="{7E77EE3C-456F-4B1E-A730-066E3C4D1794}"/>
          </ac:spMkLst>
        </pc:spChg>
        <pc:spChg chg="add mod">
          <ac:chgData name="Marian Pryszcz" userId="b640d04e-8e1a-4236-a119-e4fb30dc15ca" providerId="ADAL" clId="{472922F5-6393-4E2B-9054-C05837E64654}" dt="2024-11-01T09:26:27.994" v="740" actId="1076"/>
          <ac:spMkLst>
            <pc:docMk/>
            <pc:sldMk cId="1985675863" sldId="351"/>
            <ac:spMk id="9" creationId="{A144E91E-8E54-41D3-B1CE-DDF4A91FFEAA}"/>
          </ac:spMkLst>
        </pc:spChg>
        <pc:picChg chg="add mod">
          <ac:chgData name="Marian Pryszcz" userId="b640d04e-8e1a-4236-a119-e4fb30dc15ca" providerId="ADAL" clId="{472922F5-6393-4E2B-9054-C05837E64654}" dt="2024-11-01T09:26:13.598" v="737" actId="1076"/>
          <ac:picMkLst>
            <pc:docMk/>
            <pc:sldMk cId="1985675863" sldId="351"/>
            <ac:picMk id="3" creationId="{DBBD2C06-66C7-4A3B-A0D8-3AEAF3738EE5}"/>
          </ac:picMkLst>
        </pc:picChg>
      </pc:sldChg>
      <pc:sldChg chg="addSp modSp add mod">
        <pc:chgData name="Marian Pryszcz" userId="b640d04e-8e1a-4236-a119-e4fb30dc15ca" providerId="ADAL" clId="{472922F5-6393-4E2B-9054-C05837E64654}" dt="2024-11-01T09:28:59.344" v="753" actId="1076"/>
        <pc:sldMkLst>
          <pc:docMk/>
          <pc:sldMk cId="2724947885" sldId="352"/>
        </pc:sldMkLst>
        <pc:spChg chg="mod">
          <ac:chgData name="Marian Pryszcz" userId="b640d04e-8e1a-4236-a119-e4fb30dc15ca" providerId="ADAL" clId="{472922F5-6393-4E2B-9054-C05837E64654}" dt="2024-11-01T09:26:59.293" v="741" actId="20577"/>
          <ac:spMkLst>
            <pc:docMk/>
            <pc:sldMk cId="2724947885" sldId="352"/>
            <ac:spMk id="5" creationId="{00000000-0000-0000-0000-000000000000}"/>
          </ac:spMkLst>
        </pc:spChg>
        <pc:spChg chg="mod">
          <ac:chgData name="Marian Pryszcz" userId="b640d04e-8e1a-4236-a119-e4fb30dc15ca" providerId="ADAL" clId="{472922F5-6393-4E2B-9054-C05837E64654}" dt="2024-11-01T09:27:43.416" v="743" actId="6549"/>
          <ac:spMkLst>
            <pc:docMk/>
            <pc:sldMk cId="2724947885" sldId="352"/>
            <ac:spMk id="6" creationId="{7E77EE3C-456F-4B1E-A730-066E3C4D1794}"/>
          </ac:spMkLst>
        </pc:spChg>
        <pc:picChg chg="add mod">
          <ac:chgData name="Marian Pryszcz" userId="b640d04e-8e1a-4236-a119-e4fb30dc15ca" providerId="ADAL" clId="{472922F5-6393-4E2B-9054-C05837E64654}" dt="2024-11-01T09:28:34.730" v="748" actId="14100"/>
          <ac:picMkLst>
            <pc:docMk/>
            <pc:sldMk cId="2724947885" sldId="352"/>
            <ac:picMk id="7" creationId="{5AF9EAD8-0D62-422B-8012-F903532787D6}"/>
          </ac:picMkLst>
        </pc:picChg>
        <pc:picChg chg="add mod">
          <ac:chgData name="Marian Pryszcz" userId="b640d04e-8e1a-4236-a119-e4fb30dc15ca" providerId="ADAL" clId="{472922F5-6393-4E2B-9054-C05837E64654}" dt="2024-11-01T09:28:39.809" v="750" actId="1076"/>
          <ac:picMkLst>
            <pc:docMk/>
            <pc:sldMk cId="2724947885" sldId="352"/>
            <ac:picMk id="9" creationId="{53050844-7118-46F7-8C64-4F0D1EC996DE}"/>
          </ac:picMkLst>
        </pc:picChg>
        <pc:picChg chg="add mod">
          <ac:chgData name="Marian Pryszcz" userId="b640d04e-8e1a-4236-a119-e4fb30dc15ca" providerId="ADAL" clId="{472922F5-6393-4E2B-9054-C05837E64654}" dt="2024-11-01T09:28:59.344" v="753" actId="1076"/>
          <ac:picMkLst>
            <pc:docMk/>
            <pc:sldMk cId="2724947885" sldId="352"/>
            <ac:picMk id="10" creationId="{AB270C3F-45E8-4F0E-BE09-417512CB9712}"/>
          </ac:picMkLst>
        </pc:picChg>
        <pc:picChg chg="add mod">
          <ac:chgData name="Marian Pryszcz" userId="b640d04e-8e1a-4236-a119-e4fb30dc15ca" providerId="ADAL" clId="{472922F5-6393-4E2B-9054-C05837E64654}" dt="2024-11-01T09:28:59.344" v="753" actId="1076"/>
          <ac:picMkLst>
            <pc:docMk/>
            <pc:sldMk cId="2724947885" sldId="352"/>
            <ac:picMk id="11" creationId="{C73001B6-A72A-4E4D-BA7D-92AB41122628}"/>
          </ac:picMkLst>
        </pc:picChg>
      </pc:sldChg>
      <pc:sldChg chg="delSp modSp add mod">
        <pc:chgData name="Marian Pryszcz" userId="b640d04e-8e1a-4236-a119-e4fb30dc15ca" providerId="ADAL" clId="{472922F5-6393-4E2B-9054-C05837E64654}" dt="2024-11-01T11:06:01.990" v="1961" actId="20577"/>
        <pc:sldMkLst>
          <pc:docMk/>
          <pc:sldMk cId="1483683209" sldId="353"/>
        </pc:sldMkLst>
        <pc:spChg chg="mod">
          <ac:chgData name="Marian Pryszcz" userId="b640d04e-8e1a-4236-a119-e4fb30dc15ca" providerId="ADAL" clId="{472922F5-6393-4E2B-9054-C05837E64654}" dt="2024-11-01T11:06:01.990" v="1961" actId="20577"/>
          <ac:spMkLst>
            <pc:docMk/>
            <pc:sldMk cId="1483683209" sldId="353"/>
            <ac:spMk id="6" creationId="{7E77EE3C-456F-4B1E-A730-066E3C4D1794}"/>
          </ac:spMkLst>
        </pc:spChg>
        <pc:picChg chg="del">
          <ac:chgData name="Marian Pryszcz" userId="b640d04e-8e1a-4236-a119-e4fb30dc15ca" providerId="ADAL" clId="{472922F5-6393-4E2B-9054-C05837E64654}" dt="2024-11-01T09:39:15.473" v="974" actId="478"/>
          <ac:picMkLst>
            <pc:docMk/>
            <pc:sldMk cId="1483683209" sldId="353"/>
            <ac:picMk id="7" creationId="{5AF9EAD8-0D62-422B-8012-F903532787D6}"/>
          </ac:picMkLst>
        </pc:picChg>
      </pc:sldChg>
      <pc:sldChg chg="add del">
        <pc:chgData name="Marian Pryszcz" userId="b640d04e-8e1a-4236-a119-e4fb30dc15ca" providerId="ADAL" clId="{472922F5-6393-4E2B-9054-C05837E64654}" dt="2024-11-01T11:34:31.171" v="1964" actId="47"/>
        <pc:sldMkLst>
          <pc:docMk/>
          <pc:sldMk cId="2193566856" sldId="354"/>
        </pc:sldMkLst>
      </pc:sldChg>
      <pc:sldChg chg="delSp modSp add mod">
        <pc:chgData name="Marian Pryszcz" userId="b640d04e-8e1a-4236-a119-e4fb30dc15ca" providerId="ADAL" clId="{472922F5-6393-4E2B-9054-C05837E64654}" dt="2024-11-01T09:34:16.549" v="912" actId="478"/>
        <pc:sldMkLst>
          <pc:docMk/>
          <pc:sldMk cId="618596702" sldId="355"/>
        </pc:sldMkLst>
        <pc:spChg chg="mod">
          <ac:chgData name="Marian Pryszcz" userId="b640d04e-8e1a-4236-a119-e4fb30dc15ca" providerId="ADAL" clId="{472922F5-6393-4E2B-9054-C05837E64654}" dt="2024-11-01T09:34:13.437" v="911" actId="20577"/>
          <ac:spMkLst>
            <pc:docMk/>
            <pc:sldMk cId="618596702" sldId="355"/>
            <ac:spMk id="6" creationId="{7E77EE3C-456F-4B1E-A730-066E3C4D1794}"/>
          </ac:spMkLst>
        </pc:spChg>
        <pc:picChg chg="del mod">
          <ac:chgData name="Marian Pryszcz" userId="b640d04e-8e1a-4236-a119-e4fb30dc15ca" providerId="ADAL" clId="{472922F5-6393-4E2B-9054-C05837E64654}" dt="2024-11-01T09:34:16.549" v="912" actId="478"/>
          <ac:picMkLst>
            <pc:docMk/>
            <pc:sldMk cId="618596702" sldId="355"/>
            <ac:picMk id="7" creationId="{5AF9EAD8-0D62-422B-8012-F903532787D6}"/>
          </ac:picMkLst>
        </pc:picChg>
        <pc:picChg chg="del">
          <ac:chgData name="Marian Pryszcz" userId="b640d04e-8e1a-4236-a119-e4fb30dc15ca" providerId="ADAL" clId="{472922F5-6393-4E2B-9054-C05837E64654}" dt="2024-11-01T09:29:26.577" v="757" actId="478"/>
          <ac:picMkLst>
            <pc:docMk/>
            <pc:sldMk cId="618596702" sldId="355"/>
            <ac:picMk id="9" creationId="{53050844-7118-46F7-8C64-4F0D1EC996DE}"/>
          </ac:picMkLst>
        </pc:picChg>
        <pc:picChg chg="del">
          <ac:chgData name="Marian Pryszcz" userId="b640d04e-8e1a-4236-a119-e4fb30dc15ca" providerId="ADAL" clId="{472922F5-6393-4E2B-9054-C05837E64654}" dt="2024-11-01T09:29:27.361" v="758" actId="478"/>
          <ac:picMkLst>
            <pc:docMk/>
            <pc:sldMk cId="618596702" sldId="355"/>
            <ac:picMk id="10" creationId="{AB270C3F-45E8-4F0E-BE09-417512CB9712}"/>
          </ac:picMkLst>
        </pc:picChg>
        <pc:picChg chg="del">
          <ac:chgData name="Marian Pryszcz" userId="b640d04e-8e1a-4236-a119-e4fb30dc15ca" providerId="ADAL" clId="{472922F5-6393-4E2B-9054-C05837E64654}" dt="2024-11-01T09:29:28.410" v="759" actId="478"/>
          <ac:picMkLst>
            <pc:docMk/>
            <pc:sldMk cId="618596702" sldId="355"/>
            <ac:picMk id="11" creationId="{C73001B6-A72A-4E4D-BA7D-92AB41122628}"/>
          </ac:picMkLst>
        </pc:picChg>
      </pc:sldChg>
      <pc:sldChg chg="modSp add mod">
        <pc:chgData name="Marian Pryszcz" userId="b640d04e-8e1a-4236-a119-e4fb30dc15ca" providerId="ADAL" clId="{472922F5-6393-4E2B-9054-C05837E64654}" dt="2024-11-01T11:05:14.576" v="1947" actId="20577"/>
        <pc:sldMkLst>
          <pc:docMk/>
          <pc:sldMk cId="281076353" sldId="356"/>
        </pc:sldMkLst>
        <pc:spChg chg="mod">
          <ac:chgData name="Marian Pryszcz" userId="b640d04e-8e1a-4236-a119-e4fb30dc15ca" providerId="ADAL" clId="{472922F5-6393-4E2B-9054-C05837E64654}" dt="2024-11-01T11:05:14.576" v="1947" actId="20577"/>
          <ac:spMkLst>
            <pc:docMk/>
            <pc:sldMk cId="281076353" sldId="356"/>
            <ac:spMk id="6" creationId="{7E77EE3C-456F-4B1E-A730-066E3C4D1794}"/>
          </ac:spMkLst>
        </pc:spChg>
      </pc:sldChg>
      <pc:sldChg chg="delSp modSp add mod">
        <pc:chgData name="Marian Pryszcz" userId="b640d04e-8e1a-4236-a119-e4fb30dc15ca" providerId="ADAL" clId="{472922F5-6393-4E2B-9054-C05837E64654}" dt="2024-11-01T09:58:06.499" v="1061" actId="20577"/>
        <pc:sldMkLst>
          <pc:docMk/>
          <pc:sldMk cId="2380509551" sldId="357"/>
        </pc:sldMkLst>
        <pc:spChg chg="mod">
          <ac:chgData name="Marian Pryszcz" userId="b640d04e-8e1a-4236-a119-e4fb30dc15ca" providerId="ADAL" clId="{472922F5-6393-4E2B-9054-C05837E64654}" dt="2024-11-01T09:58:06.499" v="1061" actId="20577"/>
          <ac:spMkLst>
            <pc:docMk/>
            <pc:sldMk cId="2380509551" sldId="357"/>
            <ac:spMk id="5" creationId="{00000000-0000-0000-0000-000000000000}"/>
          </ac:spMkLst>
        </pc:spChg>
        <pc:spChg chg="mod">
          <ac:chgData name="Marian Pryszcz" userId="b640d04e-8e1a-4236-a119-e4fb30dc15ca" providerId="ADAL" clId="{472922F5-6393-4E2B-9054-C05837E64654}" dt="2024-11-01T09:54:29.723" v="1052"/>
          <ac:spMkLst>
            <pc:docMk/>
            <pc:sldMk cId="2380509551" sldId="357"/>
            <ac:spMk id="6" creationId="{7E77EE3C-456F-4B1E-A730-066E3C4D1794}"/>
          </ac:spMkLst>
        </pc:spChg>
        <pc:picChg chg="del mod">
          <ac:chgData name="Marian Pryszcz" userId="b640d04e-8e1a-4236-a119-e4fb30dc15ca" providerId="ADAL" clId="{472922F5-6393-4E2B-9054-C05837E64654}" dt="2024-11-01T09:57:55.006" v="1055" actId="478"/>
          <ac:picMkLst>
            <pc:docMk/>
            <pc:sldMk cId="2380509551" sldId="357"/>
            <ac:picMk id="7" creationId="{5AF9EAD8-0D62-422B-8012-F903532787D6}"/>
          </ac:picMkLst>
        </pc:picChg>
        <pc:picChg chg="del mod">
          <ac:chgData name="Marian Pryszcz" userId="b640d04e-8e1a-4236-a119-e4fb30dc15ca" providerId="ADAL" clId="{472922F5-6393-4E2B-9054-C05837E64654}" dt="2024-11-01T09:57:58.865" v="1058" actId="478"/>
          <ac:picMkLst>
            <pc:docMk/>
            <pc:sldMk cId="2380509551" sldId="357"/>
            <ac:picMk id="9" creationId="{53050844-7118-46F7-8C64-4F0D1EC996DE}"/>
          </ac:picMkLst>
        </pc:picChg>
        <pc:picChg chg="del">
          <ac:chgData name="Marian Pryszcz" userId="b640d04e-8e1a-4236-a119-e4fb30dc15ca" providerId="ADAL" clId="{472922F5-6393-4E2B-9054-C05837E64654}" dt="2024-11-01T09:57:55.931" v="1056" actId="478"/>
          <ac:picMkLst>
            <pc:docMk/>
            <pc:sldMk cId="2380509551" sldId="357"/>
            <ac:picMk id="10" creationId="{AB270C3F-45E8-4F0E-BE09-417512CB9712}"/>
          </ac:picMkLst>
        </pc:picChg>
        <pc:picChg chg="del">
          <ac:chgData name="Marian Pryszcz" userId="b640d04e-8e1a-4236-a119-e4fb30dc15ca" providerId="ADAL" clId="{472922F5-6393-4E2B-9054-C05837E64654}" dt="2024-11-01T09:57:57.642" v="1057" actId="478"/>
          <ac:picMkLst>
            <pc:docMk/>
            <pc:sldMk cId="2380509551" sldId="357"/>
            <ac:picMk id="11" creationId="{C73001B6-A72A-4E4D-BA7D-92AB41122628}"/>
          </ac:picMkLst>
        </pc:picChg>
      </pc:sldChg>
      <pc:sldChg chg="modSp add mod">
        <pc:chgData name="Marian Pryszcz" userId="b640d04e-8e1a-4236-a119-e4fb30dc15ca" providerId="ADAL" clId="{472922F5-6393-4E2B-9054-C05837E64654}" dt="2024-11-01T10:00:31.491" v="1154" actId="20577"/>
        <pc:sldMkLst>
          <pc:docMk/>
          <pc:sldMk cId="3854637926" sldId="358"/>
        </pc:sldMkLst>
        <pc:spChg chg="mod">
          <ac:chgData name="Marian Pryszcz" userId="b640d04e-8e1a-4236-a119-e4fb30dc15ca" providerId="ADAL" clId="{472922F5-6393-4E2B-9054-C05837E64654}" dt="2024-11-01T10:00:31.491" v="1154" actId="20577"/>
          <ac:spMkLst>
            <pc:docMk/>
            <pc:sldMk cId="3854637926" sldId="358"/>
            <ac:spMk id="5" creationId="{00000000-0000-0000-0000-000000000000}"/>
          </ac:spMkLst>
        </pc:spChg>
        <pc:spChg chg="mod">
          <ac:chgData name="Marian Pryszcz" userId="b640d04e-8e1a-4236-a119-e4fb30dc15ca" providerId="ADAL" clId="{472922F5-6393-4E2B-9054-C05837E64654}" dt="2024-11-01T10:00:25.113" v="1152" actId="20577"/>
          <ac:spMkLst>
            <pc:docMk/>
            <pc:sldMk cId="3854637926" sldId="358"/>
            <ac:spMk id="6" creationId="{7E77EE3C-456F-4B1E-A730-066E3C4D1794}"/>
          </ac:spMkLst>
        </pc:spChg>
      </pc:sldChg>
      <pc:sldChg chg="addSp delSp modSp add mod ord">
        <pc:chgData name="Marian Pryszcz" userId="b640d04e-8e1a-4236-a119-e4fb30dc15ca" providerId="ADAL" clId="{472922F5-6393-4E2B-9054-C05837E64654}" dt="2024-11-01T11:37:35.405" v="1980"/>
        <pc:sldMkLst>
          <pc:docMk/>
          <pc:sldMk cId="3203991159" sldId="359"/>
        </pc:sldMkLst>
        <pc:spChg chg="mod">
          <ac:chgData name="Marian Pryszcz" userId="b640d04e-8e1a-4236-a119-e4fb30dc15ca" providerId="ADAL" clId="{472922F5-6393-4E2B-9054-C05837E64654}" dt="2024-11-01T11:37:35.405" v="1980"/>
          <ac:spMkLst>
            <pc:docMk/>
            <pc:sldMk cId="3203991159" sldId="359"/>
            <ac:spMk id="6" creationId="{7E77EE3C-456F-4B1E-A730-066E3C4D1794}"/>
          </ac:spMkLst>
        </pc:spChg>
        <pc:picChg chg="add del mod">
          <ac:chgData name="Marian Pryszcz" userId="b640d04e-8e1a-4236-a119-e4fb30dc15ca" providerId="ADAL" clId="{472922F5-6393-4E2B-9054-C05837E64654}" dt="2024-11-01T11:36:40.724" v="1970" actId="478"/>
          <ac:picMkLst>
            <pc:docMk/>
            <pc:sldMk cId="3203991159" sldId="359"/>
            <ac:picMk id="7" creationId="{1048A47F-C8B4-4FF3-ADA7-A8221532660E}"/>
          </ac:picMkLst>
        </pc:picChg>
      </pc:sldChg>
      <pc:sldChg chg="delSp modSp add mod">
        <pc:chgData name="Marian Pryszcz" userId="b640d04e-8e1a-4236-a119-e4fb30dc15ca" providerId="ADAL" clId="{472922F5-6393-4E2B-9054-C05837E64654}" dt="2024-11-01T11:47:13.420" v="2031" actId="6549"/>
        <pc:sldMkLst>
          <pc:docMk/>
          <pc:sldMk cId="841104670" sldId="360"/>
        </pc:sldMkLst>
        <pc:spChg chg="mod">
          <ac:chgData name="Marian Pryszcz" userId="b640d04e-8e1a-4236-a119-e4fb30dc15ca" providerId="ADAL" clId="{472922F5-6393-4E2B-9054-C05837E64654}" dt="2024-11-01T11:47:13.420" v="2031" actId="6549"/>
          <ac:spMkLst>
            <pc:docMk/>
            <pc:sldMk cId="841104670" sldId="360"/>
            <ac:spMk id="6" creationId="{7E77EE3C-456F-4B1E-A730-066E3C4D1794}"/>
          </ac:spMkLst>
        </pc:spChg>
        <pc:picChg chg="del">
          <ac:chgData name="Marian Pryszcz" userId="b640d04e-8e1a-4236-a119-e4fb30dc15ca" providerId="ADAL" clId="{472922F5-6393-4E2B-9054-C05837E64654}" dt="2024-11-01T10:30:09.951" v="1352" actId="478"/>
          <ac:picMkLst>
            <pc:docMk/>
            <pc:sldMk cId="841104670" sldId="360"/>
            <ac:picMk id="7" creationId="{1048A47F-C8B4-4FF3-ADA7-A8221532660E}"/>
          </ac:picMkLst>
        </pc:picChg>
      </pc:sldChg>
      <pc:sldChg chg="addSp delSp modSp add mod">
        <pc:chgData name="Marian Pryszcz" userId="b640d04e-8e1a-4236-a119-e4fb30dc15ca" providerId="ADAL" clId="{472922F5-6393-4E2B-9054-C05837E64654}" dt="2024-11-01T12:23:36.172" v="2358" actId="478"/>
        <pc:sldMkLst>
          <pc:docMk/>
          <pc:sldMk cId="3038444418" sldId="361"/>
        </pc:sldMkLst>
        <pc:spChg chg="mod">
          <ac:chgData name="Marian Pryszcz" userId="b640d04e-8e1a-4236-a119-e4fb30dc15ca" providerId="ADAL" clId="{472922F5-6393-4E2B-9054-C05837E64654}" dt="2024-11-01T10:52:43.017" v="1846" actId="20577"/>
          <ac:spMkLst>
            <pc:docMk/>
            <pc:sldMk cId="3038444418" sldId="361"/>
            <ac:spMk id="5" creationId="{00000000-0000-0000-0000-000000000000}"/>
          </ac:spMkLst>
        </pc:spChg>
        <pc:spChg chg="mod">
          <ac:chgData name="Marian Pryszcz" userId="b640d04e-8e1a-4236-a119-e4fb30dc15ca" providerId="ADAL" clId="{472922F5-6393-4E2B-9054-C05837E64654}" dt="2024-11-01T10:52:59.333" v="1847"/>
          <ac:spMkLst>
            <pc:docMk/>
            <pc:sldMk cId="3038444418" sldId="361"/>
            <ac:spMk id="6" creationId="{7E77EE3C-456F-4B1E-A730-066E3C4D1794}"/>
          </ac:spMkLst>
        </pc:spChg>
        <pc:picChg chg="add del mod">
          <ac:chgData name="Marian Pryszcz" userId="b640d04e-8e1a-4236-a119-e4fb30dc15ca" providerId="ADAL" clId="{472922F5-6393-4E2B-9054-C05837E64654}" dt="2024-11-01T12:23:36.172" v="2358" actId="478"/>
          <ac:picMkLst>
            <pc:docMk/>
            <pc:sldMk cId="3038444418" sldId="361"/>
            <ac:picMk id="3" creationId="{923AB65C-6AD7-413C-8AB0-5BF95A471AC7}"/>
          </ac:picMkLst>
        </pc:picChg>
      </pc:sldChg>
      <pc:sldChg chg="modSp add mod">
        <pc:chgData name="Marian Pryszcz" userId="b640d04e-8e1a-4236-a119-e4fb30dc15ca" providerId="ADAL" clId="{472922F5-6393-4E2B-9054-C05837E64654}" dt="2024-11-01T11:57:18.529" v="2076"/>
        <pc:sldMkLst>
          <pc:docMk/>
          <pc:sldMk cId="1787131568" sldId="362"/>
        </pc:sldMkLst>
        <pc:spChg chg="mod">
          <ac:chgData name="Marian Pryszcz" userId="b640d04e-8e1a-4236-a119-e4fb30dc15ca" providerId="ADAL" clId="{472922F5-6393-4E2B-9054-C05837E64654}" dt="2024-11-01T11:57:18.529" v="2076"/>
          <ac:spMkLst>
            <pc:docMk/>
            <pc:sldMk cId="1787131568" sldId="362"/>
            <ac:spMk id="6" creationId="{7E77EE3C-456F-4B1E-A730-066E3C4D1794}"/>
          </ac:spMkLst>
        </pc:spChg>
      </pc:sldChg>
      <pc:sldChg chg="delSp modSp add mod">
        <pc:chgData name="Marian Pryszcz" userId="b640d04e-8e1a-4236-a119-e4fb30dc15ca" providerId="ADAL" clId="{472922F5-6393-4E2B-9054-C05837E64654}" dt="2024-11-06T13:47:59.080" v="3287" actId="20577"/>
        <pc:sldMkLst>
          <pc:docMk/>
          <pc:sldMk cId="281512684" sldId="363"/>
        </pc:sldMkLst>
        <pc:spChg chg="mod">
          <ac:chgData name="Marian Pryszcz" userId="b640d04e-8e1a-4236-a119-e4fb30dc15ca" providerId="ADAL" clId="{472922F5-6393-4E2B-9054-C05837E64654}" dt="2024-11-06T13:47:59.080" v="3287" actId="20577"/>
          <ac:spMkLst>
            <pc:docMk/>
            <pc:sldMk cId="281512684" sldId="363"/>
            <ac:spMk id="6" creationId="{7E77EE3C-456F-4B1E-A730-066E3C4D1794}"/>
          </ac:spMkLst>
        </pc:spChg>
        <pc:picChg chg="del mod">
          <ac:chgData name="Marian Pryszcz" userId="b640d04e-8e1a-4236-a119-e4fb30dc15ca" providerId="ADAL" clId="{472922F5-6393-4E2B-9054-C05837E64654}" dt="2024-11-01T12:14:16.244" v="2172" actId="478"/>
          <ac:picMkLst>
            <pc:docMk/>
            <pc:sldMk cId="281512684" sldId="363"/>
            <ac:picMk id="3" creationId="{923AB65C-6AD7-413C-8AB0-5BF95A471AC7}"/>
          </ac:picMkLst>
        </pc:picChg>
      </pc:sldChg>
      <pc:sldChg chg="add del">
        <pc:chgData name="Marian Pryszcz" userId="b640d04e-8e1a-4236-a119-e4fb30dc15ca" providerId="ADAL" clId="{472922F5-6393-4E2B-9054-C05837E64654}" dt="2024-11-01T12:41:59.476" v="2647" actId="2696"/>
        <pc:sldMkLst>
          <pc:docMk/>
          <pc:sldMk cId="1830774214" sldId="364"/>
        </pc:sldMkLst>
      </pc:sldChg>
      <pc:sldChg chg="addSp modSp add mod ord">
        <pc:chgData name="Marian Pryszcz" userId="b640d04e-8e1a-4236-a119-e4fb30dc15ca" providerId="ADAL" clId="{472922F5-6393-4E2B-9054-C05837E64654}" dt="2024-11-01T12:57:10.884" v="2900" actId="113"/>
        <pc:sldMkLst>
          <pc:docMk/>
          <pc:sldMk cId="1134418817" sldId="365"/>
        </pc:sldMkLst>
        <pc:spChg chg="mod">
          <ac:chgData name="Marian Pryszcz" userId="b640d04e-8e1a-4236-a119-e4fb30dc15ca" providerId="ADAL" clId="{472922F5-6393-4E2B-9054-C05837E64654}" dt="2024-11-01T12:57:10.884" v="2900" actId="113"/>
          <ac:spMkLst>
            <pc:docMk/>
            <pc:sldMk cId="1134418817" sldId="365"/>
            <ac:spMk id="6" creationId="{7E77EE3C-456F-4B1E-A730-066E3C4D1794}"/>
          </ac:spMkLst>
        </pc:spChg>
        <pc:picChg chg="add mod">
          <ac:chgData name="Marian Pryszcz" userId="b640d04e-8e1a-4236-a119-e4fb30dc15ca" providerId="ADAL" clId="{472922F5-6393-4E2B-9054-C05837E64654}" dt="2024-11-01T12:42:07.256" v="2648" actId="1076"/>
          <ac:picMkLst>
            <pc:docMk/>
            <pc:sldMk cId="1134418817" sldId="365"/>
            <ac:picMk id="7" creationId="{683A207E-32E2-4232-82FB-4FA22D55EFEF}"/>
          </ac:picMkLst>
        </pc:picChg>
      </pc:sldChg>
      <pc:sldChg chg="delSp modSp add mod">
        <pc:chgData name="Marian Pryszcz" userId="b640d04e-8e1a-4236-a119-e4fb30dc15ca" providerId="ADAL" clId="{472922F5-6393-4E2B-9054-C05837E64654}" dt="2024-11-01T12:57:27.191" v="2902" actId="113"/>
        <pc:sldMkLst>
          <pc:docMk/>
          <pc:sldMk cId="2485091880" sldId="366"/>
        </pc:sldMkLst>
        <pc:spChg chg="mod">
          <ac:chgData name="Marian Pryszcz" userId="b640d04e-8e1a-4236-a119-e4fb30dc15ca" providerId="ADAL" clId="{472922F5-6393-4E2B-9054-C05837E64654}" dt="2024-11-01T12:57:27.191" v="2902" actId="113"/>
          <ac:spMkLst>
            <pc:docMk/>
            <pc:sldMk cId="2485091880" sldId="366"/>
            <ac:spMk id="6" creationId="{7E77EE3C-456F-4B1E-A730-066E3C4D1794}"/>
          </ac:spMkLst>
        </pc:spChg>
        <pc:picChg chg="del">
          <ac:chgData name="Marian Pryszcz" userId="b640d04e-8e1a-4236-a119-e4fb30dc15ca" providerId="ADAL" clId="{472922F5-6393-4E2B-9054-C05837E64654}" dt="2024-11-01T12:43:42.645" v="2649" actId="478"/>
          <ac:picMkLst>
            <pc:docMk/>
            <pc:sldMk cId="2485091880" sldId="366"/>
            <ac:picMk id="7" creationId="{683A207E-32E2-4232-82FB-4FA22D55EFEF}"/>
          </ac:picMkLst>
        </pc:picChg>
      </pc:sldChg>
      <pc:sldChg chg="modSp add mod">
        <pc:chgData name="Marian Pryszcz" userId="b640d04e-8e1a-4236-a119-e4fb30dc15ca" providerId="ADAL" clId="{472922F5-6393-4E2B-9054-C05837E64654}" dt="2024-11-06T13:47:42.272" v="3283" actId="20577"/>
        <pc:sldMkLst>
          <pc:docMk/>
          <pc:sldMk cId="1112354315" sldId="367"/>
        </pc:sldMkLst>
        <pc:spChg chg="mod">
          <ac:chgData name="Marian Pryszcz" userId="b640d04e-8e1a-4236-a119-e4fb30dc15ca" providerId="ADAL" clId="{472922F5-6393-4E2B-9054-C05837E64654}" dt="2024-11-06T13:47:42.272" v="3283" actId="20577"/>
          <ac:spMkLst>
            <pc:docMk/>
            <pc:sldMk cId="1112354315" sldId="367"/>
            <ac:spMk id="6" creationId="{7E77EE3C-456F-4B1E-A730-066E3C4D1794}"/>
          </ac:spMkLst>
        </pc:spChg>
      </pc:sldChg>
    </pc:docChg>
  </pc:docChgLst>
  <pc:docChgLst>
    <pc:chgData name="Marian Pryszcz" userId="b640d04e-8e1a-4236-a119-e4fb30dc15ca" providerId="ADAL" clId="{9B0FAF5F-4BED-4D75-9D97-E380BCDB0B1C}"/>
    <pc:docChg chg="custSel delSld modSld">
      <pc:chgData name="Marian Pryszcz" userId="b640d04e-8e1a-4236-a119-e4fb30dc15ca" providerId="ADAL" clId="{9B0FAF5F-4BED-4D75-9D97-E380BCDB0B1C}" dt="2024-10-17T09:27:23.366" v="83" actId="6549"/>
      <pc:docMkLst>
        <pc:docMk/>
      </pc:docMkLst>
      <pc:sldChg chg="modSp mod">
        <pc:chgData name="Marian Pryszcz" userId="b640d04e-8e1a-4236-a119-e4fb30dc15ca" providerId="ADAL" clId="{9B0FAF5F-4BED-4D75-9D97-E380BCDB0B1C}" dt="2024-10-17T09:26:04.804" v="30" actId="20577"/>
        <pc:sldMkLst>
          <pc:docMk/>
          <pc:sldMk cId="1433832937" sldId="257"/>
        </pc:sldMkLst>
        <pc:spChg chg="mod">
          <ac:chgData name="Marian Pryszcz" userId="b640d04e-8e1a-4236-a119-e4fb30dc15ca" providerId="ADAL" clId="{9B0FAF5F-4BED-4D75-9D97-E380BCDB0B1C}" dt="2024-10-17T09:25:58.399" v="23" actId="20577"/>
          <ac:spMkLst>
            <pc:docMk/>
            <pc:sldMk cId="1433832937" sldId="257"/>
            <ac:spMk id="2" creationId="{00000000-0000-0000-0000-000000000000}"/>
          </ac:spMkLst>
        </pc:spChg>
        <pc:spChg chg="mod">
          <ac:chgData name="Marian Pryszcz" userId="b640d04e-8e1a-4236-a119-e4fb30dc15ca" providerId="ADAL" clId="{9B0FAF5F-4BED-4D75-9D97-E380BCDB0B1C}" dt="2024-10-17T09:26:04.804" v="30" actId="20577"/>
          <ac:spMkLst>
            <pc:docMk/>
            <pc:sldMk cId="1433832937" sldId="257"/>
            <ac:spMk id="3" creationId="{00000000-0000-0000-0000-000000000000}"/>
          </ac:spMkLst>
        </pc:spChg>
        <pc:spChg chg="mod">
          <ac:chgData name="Marian Pryszcz" userId="b640d04e-8e1a-4236-a119-e4fb30dc15ca" providerId="ADAL" clId="{9B0FAF5F-4BED-4D75-9D97-E380BCDB0B1C}" dt="2024-10-17T09:25:48.607" v="17" actId="6549"/>
          <ac:spMkLst>
            <pc:docMk/>
            <pc:sldMk cId="1433832937" sldId="257"/>
            <ac:spMk id="9" creationId="{00000000-0000-0000-0000-000000000000}"/>
          </ac:spMkLst>
        </pc:spChg>
      </pc:sldChg>
      <pc:sldChg chg="del">
        <pc:chgData name="Marian Pryszcz" userId="b640d04e-8e1a-4236-a119-e4fb30dc15ca" providerId="ADAL" clId="{9B0FAF5F-4BED-4D75-9D97-E380BCDB0B1C}" dt="2024-10-17T09:25:15.639" v="0" actId="2696"/>
        <pc:sldMkLst>
          <pc:docMk/>
          <pc:sldMk cId="1300492598" sldId="291"/>
        </pc:sldMkLst>
      </pc:sldChg>
      <pc:sldChg chg="modSp mod">
        <pc:chgData name="Marian Pryszcz" userId="b640d04e-8e1a-4236-a119-e4fb30dc15ca" providerId="ADAL" clId="{9B0FAF5F-4BED-4D75-9D97-E380BCDB0B1C}" dt="2024-10-17T09:27:23.366" v="83" actId="6549"/>
        <pc:sldMkLst>
          <pc:docMk/>
          <pc:sldMk cId="800547340" sldId="321"/>
        </pc:sldMkLst>
        <pc:spChg chg="mod">
          <ac:chgData name="Marian Pryszcz" userId="b640d04e-8e1a-4236-a119-e4fb30dc15ca" providerId="ADAL" clId="{9B0FAF5F-4BED-4D75-9D97-E380BCDB0B1C}" dt="2024-10-17T09:26:12.141" v="36" actId="20577"/>
          <ac:spMkLst>
            <pc:docMk/>
            <pc:sldMk cId="800547340" sldId="321"/>
            <ac:spMk id="5" creationId="{00000000-0000-0000-0000-000000000000}"/>
          </ac:spMkLst>
        </pc:spChg>
        <pc:spChg chg="mod">
          <ac:chgData name="Marian Pryszcz" userId="b640d04e-8e1a-4236-a119-e4fb30dc15ca" providerId="ADAL" clId="{9B0FAF5F-4BED-4D75-9D97-E380BCDB0B1C}" dt="2024-10-17T09:27:23.366" v="83" actId="6549"/>
          <ac:spMkLst>
            <pc:docMk/>
            <pc:sldMk cId="800547340" sldId="321"/>
            <ac:spMk id="8" creationId="{00000000-0000-0000-0000-000000000000}"/>
          </ac:spMkLst>
        </pc:spChg>
      </pc:sldChg>
      <pc:sldChg chg="del">
        <pc:chgData name="Marian Pryszcz" userId="b640d04e-8e1a-4236-a119-e4fb30dc15ca" providerId="ADAL" clId="{9B0FAF5F-4BED-4D75-9D97-E380BCDB0B1C}" dt="2024-10-17T09:25:27.852" v="2" actId="2696"/>
        <pc:sldMkLst>
          <pc:docMk/>
          <pc:sldMk cId="1414780825" sldId="345"/>
        </pc:sldMkLst>
      </pc:sldChg>
      <pc:sldChg chg="del">
        <pc:chgData name="Marian Pryszcz" userId="b640d04e-8e1a-4236-a119-e4fb30dc15ca" providerId="ADAL" clId="{9B0FAF5F-4BED-4D75-9D97-E380BCDB0B1C}" dt="2024-10-17T09:25:27.852" v="2" actId="2696"/>
        <pc:sldMkLst>
          <pc:docMk/>
          <pc:sldMk cId="3846588294" sldId="346"/>
        </pc:sldMkLst>
      </pc:sldChg>
      <pc:sldChg chg="del">
        <pc:chgData name="Marian Pryszcz" userId="b640d04e-8e1a-4236-a119-e4fb30dc15ca" providerId="ADAL" clId="{9B0FAF5F-4BED-4D75-9D97-E380BCDB0B1C}" dt="2024-10-17T09:25:27.852" v="2" actId="2696"/>
        <pc:sldMkLst>
          <pc:docMk/>
          <pc:sldMk cId="2069878483" sldId="347"/>
        </pc:sldMkLst>
      </pc:sldChg>
      <pc:sldChg chg="del">
        <pc:chgData name="Marian Pryszcz" userId="b640d04e-8e1a-4236-a119-e4fb30dc15ca" providerId="ADAL" clId="{9B0FAF5F-4BED-4D75-9D97-E380BCDB0B1C}" dt="2024-10-17T09:25:27.852" v="2" actId="2696"/>
        <pc:sldMkLst>
          <pc:docMk/>
          <pc:sldMk cId="2086029110" sldId="348"/>
        </pc:sldMkLst>
      </pc:sldChg>
      <pc:sldChg chg="del">
        <pc:chgData name="Marian Pryszcz" userId="b640d04e-8e1a-4236-a119-e4fb30dc15ca" providerId="ADAL" clId="{9B0FAF5F-4BED-4D75-9D97-E380BCDB0B1C}" dt="2024-10-17T09:25:27.852" v="2" actId="2696"/>
        <pc:sldMkLst>
          <pc:docMk/>
          <pc:sldMk cId="1933818083" sldId="349"/>
        </pc:sldMkLst>
      </pc:sldChg>
      <pc:sldChg chg="del">
        <pc:chgData name="Marian Pryszcz" userId="b640d04e-8e1a-4236-a119-e4fb30dc15ca" providerId="ADAL" clId="{9B0FAF5F-4BED-4D75-9D97-E380BCDB0B1C}" dt="2024-10-17T09:25:27.852" v="2" actId="2696"/>
        <pc:sldMkLst>
          <pc:docMk/>
          <pc:sldMk cId="1456991969" sldId="350"/>
        </pc:sldMkLst>
      </pc:sldChg>
      <pc:sldChg chg="del">
        <pc:chgData name="Marian Pryszcz" userId="b640d04e-8e1a-4236-a119-e4fb30dc15ca" providerId="ADAL" clId="{9B0FAF5F-4BED-4D75-9D97-E380BCDB0B1C}" dt="2024-10-17T09:25:27.852" v="2" actId="2696"/>
        <pc:sldMkLst>
          <pc:docMk/>
          <pc:sldMk cId="3745729929" sldId="351"/>
        </pc:sldMkLst>
      </pc:sldChg>
      <pc:sldChg chg="del">
        <pc:chgData name="Marian Pryszcz" userId="b640d04e-8e1a-4236-a119-e4fb30dc15ca" providerId="ADAL" clId="{9B0FAF5F-4BED-4D75-9D97-E380BCDB0B1C}" dt="2024-10-17T09:25:27.852" v="2" actId="2696"/>
        <pc:sldMkLst>
          <pc:docMk/>
          <pc:sldMk cId="686754255" sldId="352"/>
        </pc:sldMkLst>
      </pc:sldChg>
      <pc:sldChg chg="del">
        <pc:chgData name="Marian Pryszcz" userId="b640d04e-8e1a-4236-a119-e4fb30dc15ca" providerId="ADAL" clId="{9B0FAF5F-4BED-4D75-9D97-E380BCDB0B1C}" dt="2024-10-17T09:25:27.852" v="2" actId="2696"/>
        <pc:sldMkLst>
          <pc:docMk/>
          <pc:sldMk cId="448235696" sldId="353"/>
        </pc:sldMkLst>
      </pc:sldChg>
      <pc:sldChg chg="del">
        <pc:chgData name="Marian Pryszcz" userId="b640d04e-8e1a-4236-a119-e4fb30dc15ca" providerId="ADAL" clId="{9B0FAF5F-4BED-4D75-9D97-E380BCDB0B1C}" dt="2024-10-17T09:25:27.852" v="2" actId="2696"/>
        <pc:sldMkLst>
          <pc:docMk/>
          <pc:sldMk cId="1737034613" sldId="354"/>
        </pc:sldMkLst>
      </pc:sldChg>
      <pc:sldChg chg="del">
        <pc:chgData name="Marian Pryszcz" userId="b640d04e-8e1a-4236-a119-e4fb30dc15ca" providerId="ADAL" clId="{9B0FAF5F-4BED-4D75-9D97-E380BCDB0B1C}" dt="2024-10-17T09:25:27.852" v="2" actId="2696"/>
        <pc:sldMkLst>
          <pc:docMk/>
          <pc:sldMk cId="2969868908" sldId="355"/>
        </pc:sldMkLst>
      </pc:sldChg>
      <pc:sldChg chg="del">
        <pc:chgData name="Marian Pryszcz" userId="b640d04e-8e1a-4236-a119-e4fb30dc15ca" providerId="ADAL" clId="{9B0FAF5F-4BED-4D75-9D97-E380BCDB0B1C}" dt="2024-10-17T09:25:27.852" v="2" actId="2696"/>
        <pc:sldMkLst>
          <pc:docMk/>
          <pc:sldMk cId="1872772182" sldId="356"/>
        </pc:sldMkLst>
      </pc:sldChg>
      <pc:sldChg chg="del">
        <pc:chgData name="Marian Pryszcz" userId="b640d04e-8e1a-4236-a119-e4fb30dc15ca" providerId="ADAL" clId="{9B0FAF5F-4BED-4D75-9D97-E380BCDB0B1C}" dt="2024-10-17T09:25:27.852" v="2" actId="2696"/>
        <pc:sldMkLst>
          <pc:docMk/>
          <pc:sldMk cId="736405674" sldId="357"/>
        </pc:sldMkLst>
      </pc:sldChg>
      <pc:sldChg chg="del">
        <pc:chgData name="Marian Pryszcz" userId="b640d04e-8e1a-4236-a119-e4fb30dc15ca" providerId="ADAL" clId="{9B0FAF5F-4BED-4D75-9D97-E380BCDB0B1C}" dt="2024-10-17T09:25:27.852" v="2" actId="2696"/>
        <pc:sldMkLst>
          <pc:docMk/>
          <pc:sldMk cId="654882702" sldId="358"/>
        </pc:sldMkLst>
      </pc:sldChg>
      <pc:sldChg chg="del">
        <pc:chgData name="Marian Pryszcz" userId="b640d04e-8e1a-4236-a119-e4fb30dc15ca" providerId="ADAL" clId="{9B0FAF5F-4BED-4D75-9D97-E380BCDB0B1C}" dt="2024-10-17T09:25:27.852" v="2" actId="2696"/>
        <pc:sldMkLst>
          <pc:docMk/>
          <pc:sldMk cId="1975713239" sldId="359"/>
        </pc:sldMkLst>
      </pc:sldChg>
      <pc:sldChg chg="del">
        <pc:chgData name="Marian Pryszcz" userId="b640d04e-8e1a-4236-a119-e4fb30dc15ca" providerId="ADAL" clId="{9B0FAF5F-4BED-4D75-9D97-E380BCDB0B1C}" dt="2024-10-17T09:25:18.136" v="1" actId="2696"/>
        <pc:sldMkLst>
          <pc:docMk/>
          <pc:sldMk cId="3901081054" sldId="3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B350D-6AF5-47D6-992B-C4C58B8C0976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4B226-95B6-4FB4-8FC9-EDA107599E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54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0888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15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231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68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99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3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74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684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36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949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16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513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9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51738" y="356659"/>
            <a:ext cx="8599130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51738" y="429226"/>
            <a:ext cx="7488832" cy="144641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ctr"/>
            <a:r>
              <a:rPr lang="cs-CZ" sz="5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Seminář 5</a:t>
            </a:r>
            <a:br>
              <a:rPr lang="cs-CZ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Propočty zásob</a:t>
            </a:r>
            <a:endParaRPr lang="en-GB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8321965" y="4193309"/>
            <a:ext cx="3641064" cy="230803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Ekonomika podniku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defRPr/>
            </a:pP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Marian Pryszcz</a:t>
            </a:r>
            <a:endParaRPr lang="nl-N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defRPr/>
            </a:pPr>
            <a:endParaRPr lang="nl-N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406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Příklad 1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23652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7E77EE3C-456F-4B1E-A730-066E3C4D1794}"/>
              </a:ext>
            </a:extLst>
          </p:cNvPr>
          <p:cNvSpPr txBox="1">
            <a:spLocks/>
          </p:cNvSpPr>
          <p:nvPr/>
        </p:nvSpPr>
        <p:spPr>
          <a:xfrm>
            <a:off x="539915" y="1028714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 může v příštím půlroce (6 měsíců) vyrobit a prodat 7 200 pytlů steliva pro kočky. Na 1 pytel steliva se spotřebuje 12 kg bentonitu; cena bentonitu včetně dopravy je 2 100 Kč/t. Zásoba suroviny ke dni sestavování bilance (15.8.2024) je 3 000 kg, předpokládaná spotřeba do konce roku je 8 500 kg a podnik očekává ještě v tomto roce dodávky suroviny (nákup) ve výši 9 500 kg. Nutná zásoba suroviny ke konci dalšího období se předpokládá ve výši 2 500 kg.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Úkoly:</a:t>
            </a:r>
          </a:p>
          <a:p>
            <a:pPr marL="457200" indent="-457200">
              <a:buAutoNum type="alphaLcParenR" startAt="2"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Určete celkovou výši nákupu bentonitu v kg v příštím půlroce na základě sestavení bilanční rovnice/plánu nákupu.</a:t>
            </a:r>
          </a:p>
          <a:p>
            <a:pPr marL="0" indent="0">
              <a:buNone/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3 000 + D + 9 500 = (7200*12) + 8 500 + 2 500 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= (7200*12) + 8 500 +2 500 – 3 000 – 9 500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D=84 900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74CC2D9-9270-47E6-B07C-746F083D1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789" y="3587350"/>
            <a:ext cx="6745207" cy="218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76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406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Příklad 2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23652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7E77EE3C-456F-4B1E-A730-066E3C4D1794}"/>
              </a:ext>
            </a:extLst>
          </p:cNvPr>
          <p:cNvSpPr txBox="1">
            <a:spLocks/>
          </p:cNvSpPr>
          <p:nvPr/>
        </p:nvSpPr>
        <p:spPr>
          <a:xfrm>
            <a:off x="539915" y="1028714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Máme podnik pracující s dřevěnými deskami, dodávaných v m2.  Roční poptávka a zároveň spotřeba desek je 3 648 m2. Dodávka se uskutečňuje v pravidelných intervalech 2x měsíčně. Firma má i jiné zásoby jako je pojistná zásoba, která vystačí na 3 týdny a technickou zásobu na jeden týden. Počítejte s tím, že materiál je do výroby odebírán rovnoměrně a při plánování zásob pracujeme s průměrným rokem (360 dní).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476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406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Příklad 2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23652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7E77EE3C-456F-4B1E-A730-066E3C4D1794}"/>
              </a:ext>
            </a:extLst>
          </p:cNvPr>
          <p:cNvSpPr txBox="1">
            <a:spLocks/>
          </p:cNvSpPr>
          <p:nvPr/>
        </p:nvSpPr>
        <p:spPr>
          <a:xfrm>
            <a:off x="539915" y="1028714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Máme podnik pracující s dřevěnými deskami, dodávaných v m2.  Roční poptávka a zároveň spotřeba desek je 3 648 m2. Dodávka se uskutečňuje v pravidelných intervalech 2x měsíčně. Firma má i jiné zásoby jako je pojistná zásoba, která vystačí na 3 týdny a technickou zásobu na jeden týden. Počítejte s tím, že materiál je do výroby odebírán rovnoměrně a při plánování zásob pracujeme s průměrným rokem (360 dní).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	Jaká je velikost jedné dodávky?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023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406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Příklad 2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23652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7E77EE3C-456F-4B1E-A730-066E3C4D1794}"/>
              </a:ext>
            </a:extLst>
          </p:cNvPr>
          <p:cNvSpPr txBox="1">
            <a:spLocks/>
          </p:cNvSpPr>
          <p:nvPr/>
        </p:nvSpPr>
        <p:spPr>
          <a:xfrm>
            <a:off x="539915" y="1028714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Máme podnik pracující s dřevěnými deskami, dodávaných v m2.  Roční poptávka a zároveň spotřeba desek je 3 648 m2. Dodávka se uskutečňuje v pravidelných intervalech 2x měsíčně. Firma má i jiné zásoby jako je pojistná zásoba, která vystačí na 3 týdny a technickou zásobu na jeden týden. Počítejte s tím, že materiál je do výroby odebírán rovnoměrně a při plánování zásob pracujeme s průměrným rokem (360 dní).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	Jaká je velikost jedné dodávky?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D= 3648/(12*2)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D=152m2</a:t>
            </a: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665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406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Příklad 2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23652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7E77EE3C-456F-4B1E-A730-066E3C4D1794}"/>
              </a:ext>
            </a:extLst>
          </p:cNvPr>
          <p:cNvSpPr txBox="1">
            <a:spLocks/>
          </p:cNvSpPr>
          <p:nvPr/>
        </p:nvSpPr>
        <p:spPr>
          <a:xfrm>
            <a:off x="539915" y="1028714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Máme podnik pracující s dřevěnými deskami, dodávaných v m2.  Roční poptávka a zároveň spotřeba desek je 3 648 m2. Dodávka se uskutečňuje v pravidelných intervalech 2x měsíčně. Firma má i jiné zásoby jako je pojistná zásoba, která vystačí na 3 týdny a technickou zásobu na jeden týden. Počítejte s tím, že materiál je do výroby odebírán rovnoměrně a při plánování zásob pracujeme s průměrným rokem (360 dní).</a:t>
            </a:r>
          </a:p>
          <a:p>
            <a:pPr marL="457200" indent="-457200">
              <a:buAutoNum type="alphaLcParenR" startAt="2"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kolik dní nám celá zásoba, včetně všech složek podniku, vydrží?</a:t>
            </a:r>
          </a:p>
          <a:p>
            <a:pPr marL="0" indent="0">
              <a:buNone/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1DB5659-8526-44C5-9330-746B9AEBC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444" y="2954101"/>
            <a:ext cx="6744641" cy="26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48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406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Příklad 2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23652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7E77EE3C-456F-4B1E-A730-066E3C4D1794}"/>
              </a:ext>
            </a:extLst>
          </p:cNvPr>
          <p:cNvSpPr txBox="1">
            <a:spLocks/>
          </p:cNvSpPr>
          <p:nvPr/>
        </p:nvSpPr>
        <p:spPr>
          <a:xfrm>
            <a:off x="539915" y="1028714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Máme podnik pracující s dřevěnými deskami, dodávaných v m2.  Roční poptávka a zároveň spotřeba desek je 3 648 m2. Dodávka se uskutečňuje v pravidelných intervalech 2x měsíčně. Firma má i jiné zásoby jako je pojistná zásoba, která vystačí na 3 týdny a technickou zásobu na jeden týden. Počítejte s tím, že materiál je do výroby odebírán rovnoměrně a při plánování zásob pracujeme s průměrným rokem (360 dní).</a:t>
            </a:r>
          </a:p>
          <a:p>
            <a:pPr marL="457200" indent="-457200">
              <a:buAutoNum type="alphaLcParenR" startAt="2"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kolik dní nám celá zásoba, včetně všech složek podniku, vydrží?</a:t>
            </a:r>
          </a:p>
          <a:p>
            <a:pPr marL="0" indent="0">
              <a:buNone/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CNZ = 2/2 + 1 + 3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CNZ = 5 týdnů 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CNZ = 35 dnů (7dní v týdnu)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1DB5659-8526-44C5-9330-746B9AEBC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444" y="2954101"/>
            <a:ext cx="6744641" cy="26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72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406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Příklad 2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23652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7E77EE3C-456F-4B1E-A730-066E3C4D1794}"/>
              </a:ext>
            </a:extLst>
          </p:cNvPr>
          <p:cNvSpPr txBox="1">
            <a:spLocks/>
          </p:cNvSpPr>
          <p:nvPr/>
        </p:nvSpPr>
        <p:spPr>
          <a:xfrm>
            <a:off x="539915" y="1028714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Máme podnik pracující s dřevěnými deskami, dodávaných v m2.  Roční poptávka a zároveň spotřeba desek je 3 648 m2. Dodávka se uskutečňuje v pravidelných intervalech 2x měsíčně. Firma má i jiné zásoby jako je pojistná zásoba, která vystačí na 3 týdny a technickou zásobu na jeden týden. Počítejte s tím, že materiál je do výroby odebírán rovnoměrně a při plánování zásob pracujeme s průměrným rokem (360 dní).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	Jaký je průměrný stav zásoby (norma zásob) v podniku a kolik váže financí (normativ), když jeden m2 bukového dřeva stojí podnik 430 Kč/ m2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370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406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Příklad 2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23652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7E77EE3C-456F-4B1E-A730-066E3C4D1794}"/>
              </a:ext>
            </a:extLst>
          </p:cNvPr>
          <p:cNvSpPr txBox="1">
            <a:spLocks/>
          </p:cNvSpPr>
          <p:nvPr/>
        </p:nvSpPr>
        <p:spPr>
          <a:xfrm>
            <a:off x="539915" y="1028714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Máme podnik pracující s dřevěnými deskami, dodávaných v m2.  Roční poptávka a zároveň spotřeba desek je 3 648 m2. Dodávka se uskutečňuje v pravidelných intervalech 2x měsíčně. Firma má i jiné zásoby jako je pojistná zásoba, která vystačí na 3 týdny a technickou zásobu na jeden týden. Počítejte s tím, že materiál je do výroby odebírán rovnoměrně a při plánování zásob pracujeme s průměrným rokem (360 dní).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	Jaký je průměrný stav zásoby (norma zásob) v podniku a kolik váže financí (normativ), když jeden m2 bukového dřeva stojí podnik 430 Kč/ m2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NZ=CNZ*s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NZ=35*(3648/360)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NZ=354,67m2</a:t>
            </a: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468C22F-333D-4FF3-93B0-46F9C4916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107" y="3172752"/>
            <a:ext cx="6820852" cy="18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48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406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Příklad 2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23652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7E77EE3C-456F-4B1E-A730-066E3C4D1794}"/>
              </a:ext>
            </a:extLst>
          </p:cNvPr>
          <p:cNvSpPr txBox="1">
            <a:spLocks/>
          </p:cNvSpPr>
          <p:nvPr/>
        </p:nvSpPr>
        <p:spPr>
          <a:xfrm>
            <a:off x="539915" y="1028714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Máme podnik pracující s dřevěnými deskami, dodávaných v m2.  Roční poptávka a zároveň spotřeba desek je 3 648 m2. Dodávka se uskutečňuje v pravidelných intervalech 2x měsíčně. Firma má i jiné zásoby jako je pojistná zásoba, která vystačí na 3 týdny a technickou zásobu na jeden týden. Počítejte s tím, že materiál je do výroby odebírán rovnoměrně a při plánování zásob pracujeme s průměrným rokem (360 dní).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	Jaký je průměrný stav zásoby (norma zásob) v podniku a kolik váže financí (normativ), když jeden m2 bukového dřeva stojí podnik 430 Kč/ m2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NoZ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=NZ*p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NZ=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354,67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*430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NZ=152 508,1 Kč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445EFE1-7A78-496E-B407-0022029D5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643" y="3223583"/>
            <a:ext cx="6373114" cy="114316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F9F9C1A-60EC-4BC9-8DC2-B82701F9C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4408521"/>
            <a:ext cx="5068007" cy="8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95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406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Příklad 2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23652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7E77EE3C-456F-4B1E-A730-066E3C4D1794}"/>
              </a:ext>
            </a:extLst>
          </p:cNvPr>
          <p:cNvSpPr txBox="1">
            <a:spLocks/>
          </p:cNvSpPr>
          <p:nvPr/>
        </p:nvSpPr>
        <p:spPr>
          <a:xfrm>
            <a:off x="539915" y="1028714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Máme podnik pracující s dřevěnými deskami, dodávaných v m2.  Roční poptávka a zároveň spotřeba desek je 3 648 m2. Dodávka se uskutečňuje v pravidelných intervalech 2x měsíčně. Firma má i jiné zásoby jako je pojistná zásoba, která vystačí na 3 týdny a technickou zásobu na jeden týden. Počítejte s tím, že materiál je do výroby odebírán rovnoměrně a při plánování zásob pracujeme s průměrným rokem (360 dní).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	Daný diagram nakreslete – tzn. složky zásob, dodávky…..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Spotřeba na 1 den: = 3648/360 = 10,13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Pojistná zásoba = 3*7*10,13 = 217,73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Technická zásoba = 1*7*10,13 = 70,91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Dodávka = 152 ( úkol a)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356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585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Teorie opakování: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23652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3CE2264-9243-4F33-B300-70368B3AA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1028714"/>
            <a:ext cx="10154727" cy="307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47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406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Příklad 2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23652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BBD2C06-66C7-4A3B-A0D8-3AEAF3738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33" y="919094"/>
            <a:ext cx="7800102" cy="543470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144E91E-8E54-41D3-B1CE-DDF4A91FFEAA}"/>
              </a:ext>
            </a:extLst>
          </p:cNvPr>
          <p:cNvSpPr txBox="1"/>
          <p:nvPr/>
        </p:nvSpPr>
        <p:spPr>
          <a:xfrm>
            <a:off x="8121835" y="1709742"/>
            <a:ext cx="3903133" cy="1474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Spotřeba na 1 den: = 3648/360 = 10,13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Pojistná zásoba = 3*7*10,13 = 217,73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Technická zásoba = 1*7*10,13 = 70,91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Dodávka = 152 ( úkol a)</a:t>
            </a:r>
          </a:p>
        </p:txBody>
      </p:sp>
    </p:spTree>
    <p:extLst>
      <p:ext uri="{BB962C8B-B14F-4D97-AF65-F5344CB8AC3E}">
        <p14:creationId xmlns:p14="http://schemas.microsoft.com/office/powerpoint/2010/main" val="1985675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406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Příklad 3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23652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7E77EE3C-456F-4B1E-A730-066E3C4D1794}"/>
              </a:ext>
            </a:extLst>
          </p:cNvPr>
          <p:cNvSpPr txBox="1">
            <a:spLocks/>
          </p:cNvSpPr>
          <p:nvPr/>
        </p:nvSpPr>
        <p:spPr>
          <a:xfrm>
            <a:off x="539915" y="1028714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 dováží do posilovny na Europaletě vodu. Celková váha zásilky je 100 kg. Na Europaletě je jeden velký barel s dávkovačem, neboť si firma vodu přelévá do svých 0,5 l skleněných vratných lahví. Váha Europalety je 25 kg, obalový materiál váží 1 kg a samotný barel váží 4 kg. 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Kolik lahví firma prodá za den, bereme-li v úvahu, že vše za den prodá. Vypočítejte časovou normu zásob, normu zásob v lahvích a normativ zásob. Cena láhve s vodou je 20 Kč/ks.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AF9EAD8-0D62-422B-8012-F90353278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954101"/>
            <a:ext cx="5181599" cy="204922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3050844-7118-46F7-8C64-4F0D1EC99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5973" y="2954101"/>
            <a:ext cx="5280028" cy="144537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B270C3F-45E8-4F0E-BE09-417512CB97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6754" y="4425513"/>
            <a:ext cx="5288243" cy="94856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73001B6-A72A-4E4D-BA7D-92AB411226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5973" y="5560180"/>
            <a:ext cx="4205299" cy="70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47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406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Příklad 3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23652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7E77EE3C-456F-4B1E-A730-066E3C4D1794}"/>
              </a:ext>
            </a:extLst>
          </p:cNvPr>
          <p:cNvSpPr txBox="1">
            <a:spLocks/>
          </p:cNvSpPr>
          <p:nvPr/>
        </p:nvSpPr>
        <p:spPr>
          <a:xfrm>
            <a:off x="539915" y="1028714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 dováží do posilovny na Europaletě vodu. Celková váha zásilky je 100 kg. Na Europaletě je jeden velký barel s dávkovačem, neboť si firma vodu přelévá do svých 0,5 l skleněných vratných lahví. Váha Europalety je 25 kg, obalový materiál váží 1 kg a samotný barel váží 4 kg. </a:t>
            </a:r>
          </a:p>
          <a:p>
            <a:pPr marL="457200" indent="-457200">
              <a:buAutoNum type="alphaLcParenR"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Kolik lahví firma prodá za den, bereme-li v úvahu, že vše za den prodá. 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Hmotnost vody: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100-25-1-4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=70kg = 70litrů</a:t>
            </a:r>
          </a:p>
          <a:p>
            <a:pPr marL="0" indent="0">
              <a:buNone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nalévá do 0,5litrových láhví</a:t>
            </a:r>
          </a:p>
          <a:p>
            <a:pPr marL="0" indent="0">
              <a:buNone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prodá 70/0,5 = 140 láhví</a:t>
            </a: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596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406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Příklad 3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23652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7E77EE3C-456F-4B1E-A730-066E3C4D1794}"/>
              </a:ext>
            </a:extLst>
          </p:cNvPr>
          <p:cNvSpPr txBox="1">
            <a:spLocks/>
          </p:cNvSpPr>
          <p:nvPr/>
        </p:nvSpPr>
        <p:spPr>
          <a:xfrm>
            <a:off x="539915" y="1028714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 dováží do posilovny na Europaletě vodu. Celková váha zásilky je 100 kg. Na Europaletě je jeden velký barel s dávkovačem, neboť si firma vodu přelévá do svých 0,5 l skleněných vratných lahví. Váha Europalety je 25 kg, obalový materiál váží 1 kg a samotný barel váží 4 kg. 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časovou normu zásob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CNZ = 1/2 + 0 + 0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CNZ = 0,5 dne (zaokrouhlím na 1,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Vzorec není vhodný na denní dodávky)</a:t>
            </a: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AF9EAD8-0D62-422B-8012-F90353278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053" y="3030301"/>
            <a:ext cx="5181599" cy="204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6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406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Příklad 3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23652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7E77EE3C-456F-4B1E-A730-066E3C4D1794}"/>
              </a:ext>
            </a:extLst>
          </p:cNvPr>
          <p:cNvSpPr txBox="1">
            <a:spLocks/>
          </p:cNvSpPr>
          <p:nvPr/>
        </p:nvSpPr>
        <p:spPr>
          <a:xfrm>
            <a:off x="539915" y="1028714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 dováží do posilovny na Europaletě vodu. Celková váha zásilky je 100 kg. Na Europaletě je jeden velký barel s dávkovačem, neboť si firma vodu přelévá do svých 0,5 l skleněných vratných lahví. Váha Europalety je 25 kg, obalový materiál váží 1 kg a samotný barel váží 4 kg. 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normu zásob v lahvích</a:t>
            </a:r>
          </a:p>
          <a:p>
            <a:pPr marL="0" indent="0">
              <a:buNone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NZ=1*140</a:t>
            </a:r>
          </a:p>
          <a:p>
            <a:pPr marL="0" indent="0">
              <a:buNone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NZ=140 lahví</a:t>
            </a:r>
          </a:p>
          <a:p>
            <a:pPr marL="0" indent="0">
              <a:buNone/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d) normativ zásob. Cena láhve s vodou je 20 Kč/ks.</a:t>
            </a:r>
          </a:p>
          <a:p>
            <a:pPr marL="0" indent="0">
              <a:buNone/>
              <a:defRPr/>
            </a:pP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NoZ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140 * 20</a:t>
            </a:r>
          </a:p>
          <a:p>
            <a:pPr marL="0" indent="0">
              <a:buNone/>
              <a:defRPr/>
            </a:pP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Noz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2 800Kč</a:t>
            </a: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3050844-7118-46F7-8C64-4F0D1EC99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973" y="2954101"/>
            <a:ext cx="5280028" cy="144537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B270C3F-45E8-4F0E-BE09-417512CB9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754" y="4425513"/>
            <a:ext cx="5288243" cy="94856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73001B6-A72A-4E4D-BA7D-92AB41122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5973" y="5560180"/>
            <a:ext cx="4205299" cy="70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83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406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Příklad 4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23652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7E77EE3C-456F-4B1E-A730-066E3C4D1794}"/>
              </a:ext>
            </a:extLst>
          </p:cNvPr>
          <p:cNvSpPr txBox="1">
            <a:spLocks/>
          </p:cNvSpPr>
          <p:nvPr/>
        </p:nvSpPr>
        <p:spPr>
          <a:xfrm>
            <a:off x="539915" y="1028714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 odhaduje roční poptávku 60 000 ks výrobků. Pro výrobu potřebuje 0,2 kg základního materiálu na 1 výrobek, 1 kg základního materiálu stojí 210 Kč. Nakupuje od dodavatele A – 1x za 60 dní, kde má sjednán limit 8 900 kg a od dodavatele B – nakupuje 1x za 90 dní, kde má sjednán limit 12 900 kg. Pojistnou zásobu stanoví na 10 dní za měsíc, technickou na 3 dny za měsíc. Vypočtěte možnosti dovozu materiálu dle možností dodavatelů pro nový rok (360 dní):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roční spotřebu/měsíční/denní spotřebu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rozložení dodavatelů a počet dodávek v roce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509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406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Příklad 4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23652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7E77EE3C-456F-4B1E-A730-066E3C4D1794}"/>
              </a:ext>
            </a:extLst>
          </p:cNvPr>
          <p:cNvSpPr txBox="1">
            <a:spLocks/>
          </p:cNvSpPr>
          <p:nvPr/>
        </p:nvSpPr>
        <p:spPr>
          <a:xfrm>
            <a:off x="539915" y="1028714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 odhaduje roční poptávku 60 000 ks výrobků. Pro výrobu potřebuje 0,2 kg základního materiálu na 1 výrobek, 1 kg základního materiálu stojí 210 Kč. Nakupuje od dodavatele A – 1x za 60 dní, kde má sjednán limit 8 900 kg a od dodavatele B – nakupuje 1x za 90 dní, kde má sjednán limit 12 900 kg. Pojistnou zásobu stanoví na 10 dní za měsíc, technickou na 3 dny za měsíc. Vypočtěte možnosti dovozu materiálu dle možností dodavatelů pro nový rok (360 dní):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roční spotřebu/měsíční/denní spotřebu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roční = 60 000*0,2 = 12 000kg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ěsiční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 1 000kg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denní = 12 000/360 = 33,33kg</a:t>
            </a: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637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406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Příklad 4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23652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7E77EE3C-456F-4B1E-A730-066E3C4D1794}"/>
              </a:ext>
            </a:extLst>
          </p:cNvPr>
          <p:cNvSpPr txBox="1">
            <a:spLocks/>
          </p:cNvSpPr>
          <p:nvPr/>
        </p:nvSpPr>
        <p:spPr>
          <a:xfrm>
            <a:off x="539915" y="1028714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 odhaduje roční poptávku 60 000 ks výrobků. Pro výrobu potřebuje 0,2 kg základního materiálu na 1 výrobek, 1 kg základního materiálu stojí 210 Kč. Nakupuje od dodavatele A – 1x za 60 dní, kde má sjednán limit 8 900 kg a od dodavatele B – nakupuje 1x za 90 dní, kde má sjednán limit 12 900 kg. Pojistnou zásobu stanoví na 10 dní za měsíc, technickou na 3 dny za měsíc. Vypočtěte možnosti dovozu materiálu dle možností dodavatelů pro nový rok (360 dní):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rozložení dodavatelů a počet dodávek v roce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Nutná roční zásoba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+ (10*33,33) + (3*33,33) = 1433,29 kg/měsíc </a:t>
            </a:r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*12 + (10*33,33) + (3*33,33) = 12 433,29 kg/rok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9911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406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Příklad 4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23652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7E77EE3C-456F-4B1E-A730-066E3C4D1794}"/>
              </a:ext>
            </a:extLst>
          </p:cNvPr>
          <p:cNvSpPr txBox="1">
            <a:spLocks/>
          </p:cNvSpPr>
          <p:nvPr/>
        </p:nvSpPr>
        <p:spPr>
          <a:xfrm>
            <a:off x="539915" y="1028713"/>
            <a:ext cx="9694948" cy="5325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 odhaduje roční poptávku 60 000 ks výrobků. Pro výrobu potřebuje 0,2 kg základního materiálu na 1 výrobek, 1 kg základního materiálu stojí 210 Kč. Nakupuje od dodavatele A – 1x za 60 dní, kde má sjednán limit 8 900 kg a od dodavatele B – nakupuje 1x za 90 dní, kde má sjednán limit 12 900 kg. Pojistnou zásobu stanoví na 10 dní za měsíc, technickou na 3 dny za měsíc. Vypočtěte možnosti dovozu materiálu dle možností dodavatelů pro nový rok (360 dní):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rozložení dodavatelů a počet dodávek v roce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Nutná roční zásoba  = 12433,29kg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Varianta 1: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Dodavatel A limit  8 900kg, </a:t>
            </a:r>
            <a:r>
              <a:rPr lang="pl-PL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dodávka je na 2 měsíce = 2433,29 počet dodávek = 4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l-PL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zbytek do dodavatele B = tj. 12 433,29 – (3 * 2000 + 2433,29) = 4 000 kg zbyde k dodání,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l-PL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dodávka od B je na tři měsíce =  4000, kg, počet dodávek: 1x 3000 , 1x 1000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104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406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Příklad 4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23652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7E77EE3C-456F-4B1E-A730-066E3C4D1794}"/>
              </a:ext>
            </a:extLst>
          </p:cNvPr>
          <p:cNvSpPr txBox="1">
            <a:spLocks/>
          </p:cNvSpPr>
          <p:nvPr/>
        </p:nvSpPr>
        <p:spPr>
          <a:xfrm>
            <a:off x="539915" y="1028713"/>
            <a:ext cx="9694948" cy="5325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 odhaduje roční poptávku 60 000 ks výrobků. Pro výrobu potřebuje 0,2 kg základního materiálu na 1 výrobek, 1 kg základního materiálu stojí 210 Kč. Nakupuje od dodavatele A – 1x za 60 dní, kde má sjednán limit 8 900 kg a od dodavatele B – nakupuje 1x za 90 dní, kde má sjednán limit 12 900 kg. Pojistnou zásobu stanoví na 10 dní za měsíc, technickou na 3 dny za měsíc. Vypočtěte možnosti dovozu materiálu dle možností dodavatelů pro nový rok (360 dní):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rozložení dodavatelů a počet dodávek v roce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Nutná roční zásoba  =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12 433,29kg kg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Varianta 2: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Dodavatel B – limit 12 900,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dodávka 3433,29 3x 3000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131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585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Teorie opakování: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23652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4CF8AAB-1DA9-4AC6-8BBF-1EF44C932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1028714"/>
            <a:ext cx="9764548" cy="293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584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406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Příklad 5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23652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7E77EE3C-456F-4B1E-A730-066E3C4D1794}"/>
              </a:ext>
            </a:extLst>
          </p:cNvPr>
          <p:cNvSpPr txBox="1">
            <a:spLocks/>
          </p:cNvSpPr>
          <p:nvPr/>
        </p:nvSpPr>
        <p:spPr>
          <a:xfrm>
            <a:off x="539915" y="1028713"/>
            <a:ext cx="9694948" cy="5325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výrobu bednění potřebuje betonárna 2 000 ks latěk o délce 75 cm za měsíc, v současnosti je možné kupovat laťky o délce 400 cm za 70 Kč/ks a o délce 500 cm za 88 Kč/ks. Doprava kratších latí stojí 700 Kč/dodávka, delších latí 950 Kč/dodávka. Latě jsou dodávány po 40 ks/dodávka. Náklady na skladování jsou 1 Kč/lať/den. Na základě těchto údajů: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vypočtěte, kolik latí firma spotřebuje při použití kratších a při použití delších latěk,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rozhodněte, která možnost nákupu bude nejefektivnější podle nákladů na jednu dodávku a celkových nákladů a množství odpadu.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444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406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Příklad 5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23652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7E77EE3C-456F-4B1E-A730-066E3C4D1794}"/>
              </a:ext>
            </a:extLst>
          </p:cNvPr>
          <p:cNvSpPr txBox="1">
            <a:spLocks/>
          </p:cNvSpPr>
          <p:nvPr/>
        </p:nvSpPr>
        <p:spPr>
          <a:xfrm>
            <a:off x="539915" y="1028713"/>
            <a:ext cx="9694948" cy="5325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výrobu bednění potřebuje betonárna 2 000 ks latěk o délce 75 cm za měsíc, v současnosti je možné kupovat laťky o délce 400 cm za 70 Kč/ks a o délce 500 cm za 88 Kč/ks. Doprava kratších latí stojí 700 Kč/dodávka, delších latí 950 Kč/dodávka. Latě jsou dodávány po 40 ks/dodávka. Náklady na skladování jsou 1 Kč/lať/den. Na základě těchto údajů: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vypočtěte, kolik latí firma spotřebuje při použití kratších a při použití delších latěk,</a:t>
            </a:r>
          </a:p>
          <a:p>
            <a:pPr marL="0" indent="0">
              <a:buNone/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Krátké 400cmm: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400/75=5,33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jedné je 5 latí 75 cm (25cm odpad)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Spotřeba = P = 2000/5 = 400 latí 400cm</a:t>
            </a:r>
          </a:p>
          <a:p>
            <a:pPr marL="0" indent="0">
              <a:buNone/>
              <a:defRPr/>
            </a:pPr>
            <a:r>
              <a:rPr lang="pl-PL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Dlouhé 500cm:</a:t>
            </a:r>
            <a:r>
              <a:rPr lang="pl-PL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pPr marL="0" indent="0">
              <a:buNone/>
              <a:defRPr/>
            </a:pPr>
            <a:r>
              <a:rPr lang="pl-PL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500/75=6,66</a:t>
            </a:r>
          </a:p>
          <a:p>
            <a:pPr marL="0" indent="0">
              <a:buNone/>
              <a:defRPr/>
            </a:pPr>
            <a:r>
              <a:rPr lang="pl-PL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jedné je 6 latí 75 cm (50cm odpad)</a:t>
            </a:r>
          </a:p>
          <a:p>
            <a:pPr marL="0" indent="0">
              <a:buNone/>
              <a:defRPr/>
            </a:pPr>
            <a:r>
              <a:rPr lang="pl-PL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Spotřeba = P = 2000/6 = 333,33 = 334 latí 500cm musím objednat 360 latí (násobek 40)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126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406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Příklad 5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23652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7E77EE3C-456F-4B1E-A730-066E3C4D1794}"/>
              </a:ext>
            </a:extLst>
          </p:cNvPr>
          <p:cNvSpPr txBox="1">
            <a:spLocks/>
          </p:cNvSpPr>
          <p:nvPr/>
        </p:nvSpPr>
        <p:spPr>
          <a:xfrm>
            <a:off x="539915" y="1028713"/>
            <a:ext cx="9694948" cy="5325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výrobu bednění potřebuje betonárna 2 000 ks latěk o délce 75 cm za měsíc, v současnosti je možné kupovat laťky o délce 400 cm za 70 Kč/ks a o délce 500 cm za 88 Kč/ks. Doprava kratších latí stojí 700 Kč/dodávka, delších latí 950 Kč/dodávka. Latě jsou dodávány po 40 ks/dodávka. Náklady na skladování jsou 1 Kč/lať/den. Na základě těchto údajů: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rozhodněte, která možnost nákupu bude nejefektivnější 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nákladů na jednu dodávku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celkových nákladů a množství odpadu.</a:t>
            </a:r>
          </a:p>
          <a:p>
            <a:pPr marL="0" indent="0">
              <a:buNone/>
              <a:defRPr/>
            </a:pP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krátké 400cm			dlouhé 500cm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c1= 1*30=30			 1*30=30 	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D=40				40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c2=700				950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P=400				360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(počítali jsme o slide dříve)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ND=30*40/2+700*400/40		ND=30*40/2+950*360/40</a:t>
            </a:r>
          </a:p>
          <a:p>
            <a:pPr marL="0" indent="0">
              <a:buNone/>
              <a:defRPr/>
            </a:pP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ND=7600Kč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ND=9150Kč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83A207E-32E2-4232-82FB-4FA22D55E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860" y="2690109"/>
            <a:ext cx="5068007" cy="22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188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406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Příklad 5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23652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7E77EE3C-456F-4B1E-A730-066E3C4D1794}"/>
              </a:ext>
            </a:extLst>
          </p:cNvPr>
          <p:cNvSpPr txBox="1">
            <a:spLocks/>
          </p:cNvSpPr>
          <p:nvPr/>
        </p:nvSpPr>
        <p:spPr>
          <a:xfrm>
            <a:off x="539915" y="1028713"/>
            <a:ext cx="9694948" cy="5325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výrobu bednění potřebuje betonárna 2 000 ks latěk o délce 75 cm za měsíc, v současnosti je možné kupovat laťky o délce 400 cm za 70 Kč/ks a o délce 500 cm za 88 Kč/ks. Doprava kratších latí stojí 700 Kč/dodávka, delších latí 950 Kč/dodávka. Latě jsou dodávány po 40 ks/dodávka. Náklady na skladování jsou 1 Kč/lať/den. Na základě těchto údajů: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rozhodněte, která možnost nákupu bude nejefektivnější podle nákladů na jednu dodávku a 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celkových nákladů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množství odpadu.</a:t>
            </a:r>
          </a:p>
          <a:p>
            <a:pPr marL="0" indent="0">
              <a:buNone/>
              <a:defRPr/>
            </a:pP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krátké 400cm		dlouhé 500cm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Náklady na  jednu dodávku ND =		7600Kč		9150Kč </a:t>
            </a:r>
          </a:p>
          <a:p>
            <a:pPr marL="0" indent="0">
              <a:buNone/>
              <a:defRPr/>
            </a:pPr>
            <a:r>
              <a:rPr lang="cs-CZ" alt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Spočítáno o slide dříve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Náklady materiál			= 400*70 = 28 000Kč	=334*88=29392Kč</a:t>
            </a:r>
          </a:p>
          <a:p>
            <a:pPr marL="0" indent="0">
              <a:buNone/>
              <a:defRPr/>
            </a:pPr>
            <a:r>
              <a:rPr lang="cs-CZ" alt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Spočítáno o slide dříve = spotřeba (P)* jednotková cena</a:t>
            </a:r>
          </a:p>
          <a:p>
            <a:pPr marL="0" indent="0">
              <a:buNone/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Celkové náklady			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35 600 Kč			38 542 Kč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0918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406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Příklad 5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23652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7E77EE3C-456F-4B1E-A730-066E3C4D1794}"/>
              </a:ext>
            </a:extLst>
          </p:cNvPr>
          <p:cNvSpPr txBox="1">
            <a:spLocks/>
          </p:cNvSpPr>
          <p:nvPr/>
        </p:nvSpPr>
        <p:spPr>
          <a:xfrm>
            <a:off x="539915" y="1028713"/>
            <a:ext cx="9694948" cy="5325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výrobu bednění potřebuje betonárna 2 000 ks latěk o délce 75 cm za měsíc, v současnosti je možné kupovat laťky o délce 400 cm za 70 Kč/ks a o délce 500 cm za 88 Kč/ks. Doprava kratších latí stojí 700 Kč/dodávka, delších latí 950 Kč/dodávka. Latě jsou dodávány po 40 ks/dodávka. Náklady na skladování jsou 1 Kč/lať/den. Na základě těchto údajů: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rozhodněte, která možnost nákupu bude nejefektivnější podle nákladů na jednu dodávku a celkových nákladů a 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množství odpadu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  <a:defRPr/>
            </a:pP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krátké 400cm						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Odpad celkem =	25*400 = 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cm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Spočítáno dříve: 25 odpad na lať objednáno 400</a:t>
            </a:r>
          </a:p>
          <a:p>
            <a:pPr marL="0" indent="0">
              <a:buNone/>
              <a:defRPr/>
            </a:pPr>
            <a:endParaRPr lang="cs-CZ" altLang="cs-CZ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dlouhé 500cm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Odpad 1 = 333 *50 = 16 650cm 	</a:t>
            </a:r>
            <a:r>
              <a:rPr lang="cs-CZ" alt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(plně spotřebované latě)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Odpad 2 =350cm 		</a:t>
            </a:r>
            <a:r>
              <a:rPr lang="cs-CZ" alt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 poslední latě spotřebuji 2*75cm = 150cm, 500-150)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Odpad celkem = 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17 000cm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poslední dodávky nám vznikne zásoba 26 latí v délce 500cm (13 000cm)			</a:t>
            </a:r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54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585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Teorie opakování: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23652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39C859-E99D-4A4B-9EBF-F86283CC0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1028714"/>
            <a:ext cx="9983343" cy="253412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0E28441-DC7F-41CA-B4B2-5A0FE38CA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0" y="3429000"/>
            <a:ext cx="9983343" cy="1230824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2673DD4D-D99C-4927-966B-015BF571A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820" y="4523480"/>
            <a:ext cx="8721305" cy="96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34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585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Teorie opakování: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23652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F89D373-4ADF-4C00-8CD4-388EAA0E1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15" y="1236527"/>
            <a:ext cx="7494952" cy="423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57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921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Jak zjistíme, kolik zásoby máme nakoupit?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23652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600D632-9087-4FDF-A2E0-D3139B29C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15" y="1312173"/>
            <a:ext cx="7424493" cy="240469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BDF97BA-3CF4-4D23-BB8C-E8731A6224C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55"/>
          <a:stretch/>
        </p:blipFill>
        <p:spPr bwMode="auto">
          <a:xfrm>
            <a:off x="121178" y="3593253"/>
            <a:ext cx="5057775" cy="18897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3952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921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Jak zjistíme, kolik zásoby máme nakoupit?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23652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587936C-F9B4-44D0-9B9A-CB51A4C9A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57040"/>
            <a:ext cx="8813800" cy="5508625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C1874ECF-457D-453B-8374-E2D410B2152F}"/>
              </a:ext>
            </a:extLst>
          </p:cNvPr>
          <p:cNvSpPr/>
          <p:nvPr/>
        </p:nvSpPr>
        <p:spPr>
          <a:xfrm rot="18649488">
            <a:off x="9288475" y="1730711"/>
            <a:ext cx="24045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 praxi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400" b="1" kern="0" dirty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(SAP)</a:t>
            </a:r>
            <a:endParaRPr kumimoji="0" lang="cs-CZ" sz="54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679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406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Příklad 1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23652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7E77EE3C-456F-4B1E-A730-066E3C4D1794}"/>
              </a:ext>
            </a:extLst>
          </p:cNvPr>
          <p:cNvSpPr txBox="1">
            <a:spLocks/>
          </p:cNvSpPr>
          <p:nvPr/>
        </p:nvSpPr>
        <p:spPr>
          <a:xfrm>
            <a:off x="539915" y="1028714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 může v příštím půlroce (6 měsíců) vyrobit a prodat 7 200 pytlů steliva pro kočky. Na 1 pytel steliva se spotřebuje 12 kg bentonitu; cena bentonitu včetně dopravy je 2 100 Kč/t. Zásoba suroviny ke dni sestavování bilance (15.8.2024) je 3 000 kg, předpokládaná spotřeba do konce roku je 8 500 kg a podnik očekává ještě v tomto roce dodávky suroviny (nákup) ve výši 9 500 kg. Nutná zásoba suroviny ke konci dalšího období se předpokládá ve výši 2 500 kg.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Úkoly: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	Vypočtěte plánovanou spotřebu surovin pro příští půlrok v Kč.</a:t>
            </a:r>
          </a:p>
          <a:p>
            <a:pPr marL="0" indent="0">
              <a:buNone/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	Určete celkovou výši nákupu bentonitu v kg v příštím půlroce na základě sestavení bilanční rovnice/plánu nákupu.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51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406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Příklad 1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23652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7E77EE3C-456F-4B1E-A730-066E3C4D1794}"/>
              </a:ext>
            </a:extLst>
          </p:cNvPr>
          <p:cNvSpPr txBox="1">
            <a:spLocks/>
          </p:cNvSpPr>
          <p:nvPr/>
        </p:nvSpPr>
        <p:spPr>
          <a:xfrm>
            <a:off x="539915" y="1028714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 může v příštím půlroce (6 měsíců) vyrobit a prodat 7 200 pytlů steliva pro kočky. Na 1 pytel steliva se spotřebuje 12 kg bentonitu; cena bentonitu včetně dopravy je 2 100 Kč/t. Zásoba suroviny ke dni sestavování bilance (15.8.2024) je 3 000 kg, předpokládaná spotřeba do konce roku je 8 500 kg a podnik očekává ještě v tomto roce dodávky suroviny (nákup) ve výši 9 500 kg. Nutná zásoba suroviny ke konci dalšího období se předpokládá ve výši 2 500 kg.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Úkoly: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	Vypočtěte plánovanou spotřebu surovin pro příští půlrok v Kč.</a:t>
            </a:r>
          </a:p>
          <a:p>
            <a:pPr marL="0" indent="0">
              <a:buNone/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S= (7 200*12)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S= 86 400kg bentonitu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S=86,4 * 2100 = 181 440Kč</a:t>
            </a: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52319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15927</TotalTime>
  <Words>3310</Words>
  <Application>Microsoft Office PowerPoint</Application>
  <PresentationFormat>Širokoúhlá obrazovka</PresentationFormat>
  <Paragraphs>405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Motiv Office</vt:lpstr>
      <vt:lpstr>Seminář 5 Propočty zásob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Project Management Triangle   2. Developing a Project – My schedule tomorrow</dc:title>
  <dc:creator>Lucie Reczkova</dc:creator>
  <cp:lastModifiedBy>Marian Pryszcz</cp:lastModifiedBy>
  <cp:revision>120</cp:revision>
  <dcterms:created xsi:type="dcterms:W3CDTF">2022-09-20T14:18:12Z</dcterms:created>
  <dcterms:modified xsi:type="dcterms:W3CDTF">2024-11-06T13:48:03Z</dcterms:modified>
</cp:coreProperties>
</file>