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3"/>
  </p:handoutMasterIdLst>
  <p:sldIdLst>
    <p:sldId id="262" r:id="rId5"/>
    <p:sldId id="263" r:id="rId6"/>
    <p:sldId id="264" r:id="rId7"/>
    <p:sldId id="315" r:id="rId8"/>
    <p:sldId id="324" r:id="rId9"/>
    <p:sldId id="345" r:id="rId10"/>
    <p:sldId id="347" r:id="rId11"/>
    <p:sldId id="346" r:id="rId12"/>
    <p:sldId id="313" r:id="rId13"/>
    <p:sldId id="325" r:id="rId14"/>
    <p:sldId id="326" r:id="rId15"/>
    <p:sldId id="327" r:id="rId16"/>
    <p:sldId id="328" r:id="rId17"/>
    <p:sldId id="348" r:id="rId18"/>
    <p:sldId id="349" r:id="rId19"/>
    <p:sldId id="350" r:id="rId20"/>
    <p:sldId id="276" r:id="rId21"/>
    <p:sldId id="266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3B1D8-3F37-4689-93F3-012289008E92}" v="54" dt="2024-11-29T05:22:29.706"/>
    <p1510:client id="{926EABCF-6648-482D-BD52-2D91337871A4}" v="46" dt="2024-11-28T08:28:50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Marková" userId="8ac8855c-4e0e-44ec-b242-4f56ba3c791e" providerId="ADAL" clId="{5183B1D8-3F37-4689-93F3-012289008E92}"/>
    <pc:docChg chg="undo redo custSel addSld delSld modSld sldOrd">
      <pc:chgData name="Helena Marková" userId="8ac8855c-4e0e-44ec-b242-4f56ba3c791e" providerId="ADAL" clId="{5183B1D8-3F37-4689-93F3-012289008E92}" dt="2024-11-29T06:57:03.216" v="1341" actId="2696"/>
      <pc:docMkLst>
        <pc:docMk/>
      </pc:docMkLst>
      <pc:sldChg chg="modSp del mod">
        <pc:chgData name="Helena Marková" userId="8ac8855c-4e0e-44ec-b242-4f56ba3c791e" providerId="ADAL" clId="{5183B1D8-3F37-4689-93F3-012289008E92}" dt="2024-11-29T05:05:25.793" v="144" actId="2696"/>
        <pc:sldMkLst>
          <pc:docMk/>
          <pc:sldMk cId="3982521637" sldId="306"/>
        </pc:sldMkLst>
        <pc:spChg chg="mod">
          <ac:chgData name="Helena Marková" userId="8ac8855c-4e0e-44ec-b242-4f56ba3c791e" providerId="ADAL" clId="{5183B1D8-3F37-4689-93F3-012289008E92}" dt="2024-11-29T04:51:58.848" v="35" actId="27636"/>
          <ac:spMkLst>
            <pc:docMk/>
            <pc:sldMk cId="3982521637" sldId="306"/>
            <ac:spMk id="9" creationId="{FDC38E75-EC59-EEC9-35E8-C4AF3ABABF92}"/>
          </ac:spMkLst>
        </pc:spChg>
      </pc:sldChg>
      <pc:sldChg chg="modSp mod">
        <pc:chgData name="Helena Marková" userId="8ac8855c-4e0e-44ec-b242-4f56ba3c791e" providerId="ADAL" clId="{5183B1D8-3F37-4689-93F3-012289008E92}" dt="2024-11-29T05:07:49.278" v="206" actId="20577"/>
        <pc:sldMkLst>
          <pc:docMk/>
          <pc:sldMk cId="1856130372" sldId="313"/>
        </pc:sldMkLst>
        <pc:spChg chg="mod">
          <ac:chgData name="Helena Marková" userId="8ac8855c-4e0e-44ec-b242-4f56ba3c791e" providerId="ADAL" clId="{5183B1D8-3F37-4689-93F3-012289008E92}" dt="2024-11-29T05:06:26.718" v="184" actId="5793"/>
          <ac:spMkLst>
            <pc:docMk/>
            <pc:sldMk cId="1856130372" sldId="313"/>
            <ac:spMk id="9" creationId="{B2AD4A78-0718-9D8F-FCE1-9A5B7B2645B1}"/>
          </ac:spMkLst>
        </pc:spChg>
        <pc:spChg chg="mod">
          <ac:chgData name="Helena Marková" userId="8ac8855c-4e0e-44ec-b242-4f56ba3c791e" providerId="ADAL" clId="{5183B1D8-3F37-4689-93F3-012289008E92}" dt="2024-11-29T05:07:49.278" v="206" actId="20577"/>
          <ac:spMkLst>
            <pc:docMk/>
            <pc:sldMk cId="1856130372" sldId="313"/>
            <ac:spMk id="11" creationId="{FCC90BFA-C9DF-FEB0-F06A-CD1AA3B0FA47}"/>
          </ac:spMkLst>
        </pc:spChg>
      </pc:sldChg>
      <pc:sldChg chg="addSp modSp mod">
        <pc:chgData name="Helena Marková" userId="8ac8855c-4e0e-44ec-b242-4f56ba3c791e" providerId="ADAL" clId="{5183B1D8-3F37-4689-93F3-012289008E92}" dt="2024-11-29T05:13:01.342" v="302" actId="14100"/>
        <pc:sldMkLst>
          <pc:docMk/>
          <pc:sldMk cId="1308322540" sldId="315"/>
        </pc:sldMkLst>
        <pc:picChg chg="add mod">
          <ac:chgData name="Helena Marková" userId="8ac8855c-4e0e-44ec-b242-4f56ba3c791e" providerId="ADAL" clId="{5183B1D8-3F37-4689-93F3-012289008E92}" dt="2024-11-29T05:13:01.342" v="302" actId="14100"/>
          <ac:picMkLst>
            <pc:docMk/>
            <pc:sldMk cId="1308322540" sldId="315"/>
            <ac:picMk id="2" creationId="{54CF0B4C-83D5-C5AB-F627-34E9CC45DE97}"/>
          </ac:picMkLst>
        </pc:picChg>
      </pc:sldChg>
      <pc:sldChg chg="addSp modSp mod">
        <pc:chgData name="Helena Marková" userId="8ac8855c-4e0e-44ec-b242-4f56ba3c791e" providerId="ADAL" clId="{5183B1D8-3F37-4689-93F3-012289008E92}" dt="2024-11-28T16:36:54.605" v="25" actId="113"/>
        <pc:sldMkLst>
          <pc:docMk/>
          <pc:sldMk cId="3263508054" sldId="324"/>
        </pc:sldMkLst>
        <pc:spChg chg="add">
          <ac:chgData name="Helena Marková" userId="8ac8855c-4e0e-44ec-b242-4f56ba3c791e" providerId="ADAL" clId="{5183B1D8-3F37-4689-93F3-012289008E92}" dt="2024-11-28T16:34:04.795" v="0"/>
          <ac:spMkLst>
            <pc:docMk/>
            <pc:sldMk cId="3263508054" sldId="324"/>
            <ac:spMk id="2" creationId="{DF420FF8-6A10-443B-5262-5542013629E9}"/>
          </ac:spMkLst>
        </pc:spChg>
        <pc:spChg chg="add">
          <ac:chgData name="Helena Marková" userId="8ac8855c-4e0e-44ec-b242-4f56ba3c791e" providerId="ADAL" clId="{5183B1D8-3F37-4689-93F3-012289008E92}" dt="2024-11-28T16:35:56.872" v="12"/>
          <ac:spMkLst>
            <pc:docMk/>
            <pc:sldMk cId="3263508054" sldId="324"/>
            <ac:spMk id="3" creationId="{64CCC8A1-FEC8-210E-C3A4-63F65BB4F332}"/>
          </ac:spMkLst>
        </pc:spChg>
        <pc:spChg chg="mod">
          <ac:chgData name="Helena Marková" userId="8ac8855c-4e0e-44ec-b242-4f56ba3c791e" providerId="ADAL" clId="{5183B1D8-3F37-4689-93F3-012289008E92}" dt="2024-11-28T16:36:54.605" v="25" actId="113"/>
          <ac:spMkLst>
            <pc:docMk/>
            <pc:sldMk cId="3263508054" sldId="324"/>
            <ac:spMk id="11" creationId="{A8005EF0-7197-29C7-AFD5-99527ABF82DB}"/>
          </ac:spMkLst>
        </pc:spChg>
      </pc:sldChg>
      <pc:sldChg chg="addSp modSp mod">
        <pc:chgData name="Helena Marková" userId="8ac8855c-4e0e-44ec-b242-4f56ba3c791e" providerId="ADAL" clId="{5183B1D8-3F37-4689-93F3-012289008E92}" dt="2024-11-29T05:11:46.428" v="299" actId="1076"/>
        <pc:sldMkLst>
          <pc:docMk/>
          <pc:sldMk cId="1965796443" sldId="325"/>
        </pc:sldMkLst>
        <pc:spChg chg="mod">
          <ac:chgData name="Helena Marková" userId="8ac8855c-4e0e-44ec-b242-4f56ba3c791e" providerId="ADAL" clId="{5183B1D8-3F37-4689-93F3-012289008E92}" dt="2024-11-29T05:08:15.243" v="241" actId="20577"/>
          <ac:spMkLst>
            <pc:docMk/>
            <pc:sldMk cId="1965796443" sldId="325"/>
            <ac:spMk id="9" creationId="{2BFACF35-00A1-58BE-724B-FF6C77CC1298}"/>
          </ac:spMkLst>
        </pc:spChg>
        <pc:spChg chg="mod">
          <ac:chgData name="Helena Marková" userId="8ac8855c-4e0e-44ec-b242-4f56ba3c791e" providerId="ADAL" clId="{5183B1D8-3F37-4689-93F3-012289008E92}" dt="2024-11-29T05:09:04.535" v="250" actId="113"/>
          <ac:spMkLst>
            <pc:docMk/>
            <pc:sldMk cId="1965796443" sldId="325"/>
            <ac:spMk id="11" creationId="{60E1C23F-A2A6-7A0E-F1DB-FED54654FE3B}"/>
          </ac:spMkLst>
        </pc:spChg>
        <pc:picChg chg="add mod">
          <ac:chgData name="Helena Marková" userId="8ac8855c-4e0e-44ec-b242-4f56ba3c791e" providerId="ADAL" clId="{5183B1D8-3F37-4689-93F3-012289008E92}" dt="2024-11-29T05:11:46.428" v="299" actId="1076"/>
          <ac:picMkLst>
            <pc:docMk/>
            <pc:sldMk cId="1965796443" sldId="325"/>
            <ac:picMk id="2" creationId="{3F92DD01-1F6E-A450-7848-0F2692483E87}"/>
          </ac:picMkLst>
        </pc:picChg>
      </pc:sldChg>
      <pc:sldChg chg="addSp modSp mod">
        <pc:chgData name="Helena Marková" userId="8ac8855c-4e0e-44ec-b242-4f56ba3c791e" providerId="ADAL" clId="{5183B1D8-3F37-4689-93F3-012289008E92}" dt="2024-11-29T05:10:57.882" v="296" actId="1076"/>
        <pc:sldMkLst>
          <pc:docMk/>
          <pc:sldMk cId="476417730" sldId="326"/>
        </pc:sldMkLst>
        <pc:spChg chg="add">
          <ac:chgData name="Helena Marková" userId="8ac8855c-4e0e-44ec-b242-4f56ba3c791e" providerId="ADAL" clId="{5183B1D8-3F37-4689-93F3-012289008E92}" dt="2024-11-29T05:09:32.801" v="283"/>
          <ac:spMkLst>
            <pc:docMk/>
            <pc:sldMk cId="476417730" sldId="326"/>
            <ac:spMk id="2" creationId="{F0BE2C0F-93A9-D3BA-2558-64588DDDDB70}"/>
          </ac:spMkLst>
        </pc:spChg>
        <pc:spChg chg="mod">
          <ac:chgData name="Helena Marková" userId="8ac8855c-4e0e-44ec-b242-4f56ba3c791e" providerId="ADAL" clId="{5183B1D8-3F37-4689-93F3-012289008E92}" dt="2024-11-29T05:09:23.067" v="282" actId="20577"/>
          <ac:spMkLst>
            <pc:docMk/>
            <pc:sldMk cId="476417730" sldId="326"/>
            <ac:spMk id="9" creationId="{0E585361-BCF3-D3F4-3B78-60EDC302E5A3}"/>
          </ac:spMkLst>
        </pc:spChg>
        <pc:spChg chg="mod">
          <ac:chgData name="Helena Marková" userId="8ac8855c-4e0e-44ec-b242-4f56ba3c791e" providerId="ADAL" clId="{5183B1D8-3F37-4689-93F3-012289008E92}" dt="2024-11-29T05:10:00.282" v="292" actId="12"/>
          <ac:spMkLst>
            <pc:docMk/>
            <pc:sldMk cId="476417730" sldId="326"/>
            <ac:spMk id="11" creationId="{C920784F-4332-A1B5-EC87-7CC6971AE540}"/>
          </ac:spMkLst>
        </pc:spChg>
        <pc:picChg chg="add mod">
          <ac:chgData name="Helena Marková" userId="8ac8855c-4e0e-44ec-b242-4f56ba3c791e" providerId="ADAL" clId="{5183B1D8-3F37-4689-93F3-012289008E92}" dt="2024-11-29T05:10:57.882" v="296" actId="1076"/>
          <ac:picMkLst>
            <pc:docMk/>
            <pc:sldMk cId="476417730" sldId="326"/>
            <ac:picMk id="3" creationId="{171509B9-07AD-4AE6-3C38-8099B422A21A}"/>
          </ac:picMkLst>
        </pc:picChg>
      </pc:sldChg>
      <pc:sldChg chg="addSp modSp mod">
        <pc:chgData name="Helena Marková" userId="8ac8855c-4e0e-44ec-b242-4f56ba3c791e" providerId="ADAL" clId="{5183B1D8-3F37-4689-93F3-012289008E92}" dt="2024-11-29T05:23:53.378" v="623" actId="20577"/>
        <pc:sldMkLst>
          <pc:docMk/>
          <pc:sldMk cId="3152559216" sldId="327"/>
        </pc:sldMkLst>
        <pc:spChg chg="add">
          <ac:chgData name="Helena Marková" userId="8ac8855c-4e0e-44ec-b242-4f56ba3c791e" providerId="ADAL" clId="{5183B1D8-3F37-4689-93F3-012289008E92}" dt="2024-11-29T05:17:21.210" v="339"/>
          <ac:spMkLst>
            <pc:docMk/>
            <pc:sldMk cId="3152559216" sldId="327"/>
            <ac:spMk id="2" creationId="{E330B3C5-6CEE-9C4C-D53D-B4DC559BB860}"/>
          </ac:spMkLst>
        </pc:spChg>
        <pc:spChg chg="add mod">
          <ac:chgData name="Helena Marková" userId="8ac8855c-4e0e-44ec-b242-4f56ba3c791e" providerId="ADAL" clId="{5183B1D8-3F37-4689-93F3-012289008E92}" dt="2024-11-29T05:23:50.448" v="621" actId="1076"/>
          <ac:spMkLst>
            <pc:docMk/>
            <pc:sldMk cId="3152559216" sldId="327"/>
            <ac:spMk id="4" creationId="{94D3779D-AAA2-3587-DD68-192FE0A25839}"/>
          </ac:spMkLst>
        </pc:spChg>
        <pc:spChg chg="mod">
          <ac:chgData name="Helena Marková" userId="8ac8855c-4e0e-44ec-b242-4f56ba3c791e" providerId="ADAL" clId="{5183B1D8-3F37-4689-93F3-012289008E92}" dt="2024-11-29T05:14:10.648" v="322" actId="20577"/>
          <ac:spMkLst>
            <pc:docMk/>
            <pc:sldMk cId="3152559216" sldId="327"/>
            <ac:spMk id="9" creationId="{797A6720-5157-079B-3F77-F6EB0D12A70B}"/>
          </ac:spMkLst>
        </pc:spChg>
        <pc:spChg chg="mod">
          <ac:chgData name="Helena Marková" userId="8ac8855c-4e0e-44ec-b242-4f56ba3c791e" providerId="ADAL" clId="{5183B1D8-3F37-4689-93F3-012289008E92}" dt="2024-11-29T05:23:53.378" v="623" actId="20577"/>
          <ac:spMkLst>
            <pc:docMk/>
            <pc:sldMk cId="3152559216" sldId="327"/>
            <ac:spMk id="11" creationId="{C218B66D-2810-7B25-44B8-4A5484788FA0}"/>
          </ac:spMkLst>
        </pc:spChg>
        <pc:picChg chg="add mod">
          <ac:chgData name="Helena Marková" userId="8ac8855c-4e0e-44ec-b242-4f56ba3c791e" providerId="ADAL" clId="{5183B1D8-3F37-4689-93F3-012289008E92}" dt="2024-11-29T05:22:32.097" v="503" actId="1076"/>
          <ac:picMkLst>
            <pc:docMk/>
            <pc:sldMk cId="3152559216" sldId="327"/>
            <ac:picMk id="3" creationId="{93325BE7-A475-D16C-6495-2B2564B62B8B}"/>
          </ac:picMkLst>
        </pc:picChg>
      </pc:sldChg>
      <pc:sldChg chg="modSp mod">
        <pc:chgData name="Helena Marková" userId="8ac8855c-4e0e-44ec-b242-4f56ba3c791e" providerId="ADAL" clId="{5183B1D8-3F37-4689-93F3-012289008E92}" dt="2024-11-29T05:27:01.292" v="897" actId="20577"/>
        <pc:sldMkLst>
          <pc:docMk/>
          <pc:sldMk cId="1715494848" sldId="328"/>
        </pc:sldMkLst>
        <pc:spChg chg="mod">
          <ac:chgData name="Helena Marková" userId="8ac8855c-4e0e-44ec-b242-4f56ba3c791e" providerId="ADAL" clId="{5183B1D8-3F37-4689-93F3-012289008E92}" dt="2024-11-29T05:24:17.970" v="654" actId="20577"/>
          <ac:spMkLst>
            <pc:docMk/>
            <pc:sldMk cId="1715494848" sldId="328"/>
            <ac:spMk id="9" creationId="{CFDFD135-3088-D131-010A-6A9271A7ABBD}"/>
          </ac:spMkLst>
        </pc:spChg>
        <pc:spChg chg="mod">
          <ac:chgData name="Helena Marková" userId="8ac8855c-4e0e-44ec-b242-4f56ba3c791e" providerId="ADAL" clId="{5183B1D8-3F37-4689-93F3-012289008E92}" dt="2024-11-29T05:27:01.292" v="897" actId="20577"/>
          <ac:spMkLst>
            <pc:docMk/>
            <pc:sldMk cId="1715494848" sldId="328"/>
            <ac:spMk id="11" creationId="{6F739CB9-76E1-A5D5-447C-C4F8A955781C}"/>
          </ac:spMkLst>
        </pc:spChg>
      </pc:sldChg>
      <pc:sldChg chg="del">
        <pc:chgData name="Helena Marková" userId="8ac8855c-4e0e-44ec-b242-4f56ba3c791e" providerId="ADAL" clId="{5183B1D8-3F37-4689-93F3-012289008E92}" dt="2024-11-29T05:29:11.326" v="914" actId="2696"/>
        <pc:sldMkLst>
          <pc:docMk/>
          <pc:sldMk cId="2784084838" sldId="329"/>
        </pc:sldMkLst>
      </pc:sldChg>
      <pc:sldChg chg="del">
        <pc:chgData name="Helena Marková" userId="8ac8855c-4e0e-44ec-b242-4f56ba3c791e" providerId="ADAL" clId="{5183B1D8-3F37-4689-93F3-012289008E92}" dt="2024-11-29T05:29:22.677" v="915" actId="2696"/>
        <pc:sldMkLst>
          <pc:docMk/>
          <pc:sldMk cId="2743912183" sldId="330"/>
        </pc:sldMkLst>
      </pc:sldChg>
      <pc:sldChg chg="del">
        <pc:chgData name="Helena Marková" userId="8ac8855c-4e0e-44ec-b242-4f56ba3c791e" providerId="ADAL" clId="{5183B1D8-3F37-4689-93F3-012289008E92}" dt="2024-11-29T05:28:33.691" v="912" actId="2696"/>
        <pc:sldMkLst>
          <pc:docMk/>
          <pc:sldMk cId="3906235036" sldId="331"/>
        </pc:sldMkLst>
      </pc:sldChg>
      <pc:sldChg chg="del">
        <pc:chgData name="Helena Marková" userId="8ac8855c-4e0e-44ec-b242-4f56ba3c791e" providerId="ADAL" clId="{5183B1D8-3F37-4689-93F3-012289008E92}" dt="2024-11-29T05:28:38.593" v="913" actId="2696"/>
        <pc:sldMkLst>
          <pc:docMk/>
          <pc:sldMk cId="1075043275" sldId="332"/>
        </pc:sldMkLst>
      </pc:sldChg>
      <pc:sldChg chg="del">
        <pc:chgData name="Helena Marková" userId="8ac8855c-4e0e-44ec-b242-4f56ba3c791e" providerId="ADAL" clId="{5183B1D8-3F37-4689-93F3-012289008E92}" dt="2024-11-29T05:28:31.595" v="911" actId="2696"/>
        <pc:sldMkLst>
          <pc:docMk/>
          <pc:sldMk cId="2368667379" sldId="333"/>
        </pc:sldMkLst>
      </pc:sldChg>
      <pc:sldChg chg="del">
        <pc:chgData name="Helena Marková" userId="8ac8855c-4e0e-44ec-b242-4f56ba3c791e" providerId="ADAL" clId="{5183B1D8-3F37-4689-93F3-012289008E92}" dt="2024-11-29T05:28:23.203" v="910" actId="2696"/>
        <pc:sldMkLst>
          <pc:docMk/>
          <pc:sldMk cId="1489926881" sldId="334"/>
        </pc:sldMkLst>
      </pc:sldChg>
      <pc:sldChg chg="del">
        <pc:chgData name="Helena Marková" userId="8ac8855c-4e0e-44ec-b242-4f56ba3c791e" providerId="ADAL" clId="{5183B1D8-3F37-4689-93F3-012289008E92}" dt="2024-11-29T05:28:19.936" v="909" actId="2696"/>
        <pc:sldMkLst>
          <pc:docMk/>
          <pc:sldMk cId="2991712765" sldId="335"/>
        </pc:sldMkLst>
      </pc:sldChg>
      <pc:sldChg chg="del">
        <pc:chgData name="Helena Marková" userId="8ac8855c-4e0e-44ec-b242-4f56ba3c791e" providerId="ADAL" clId="{5183B1D8-3F37-4689-93F3-012289008E92}" dt="2024-11-29T05:27:55.951" v="908" actId="2696"/>
        <pc:sldMkLst>
          <pc:docMk/>
          <pc:sldMk cId="1868588013" sldId="336"/>
        </pc:sldMkLst>
      </pc:sldChg>
      <pc:sldChg chg="del">
        <pc:chgData name="Helena Marková" userId="8ac8855c-4e0e-44ec-b242-4f56ba3c791e" providerId="ADAL" clId="{5183B1D8-3F37-4689-93F3-012289008E92}" dt="2024-11-29T05:27:53.712" v="907" actId="2696"/>
        <pc:sldMkLst>
          <pc:docMk/>
          <pc:sldMk cId="1311258884" sldId="337"/>
        </pc:sldMkLst>
      </pc:sldChg>
      <pc:sldChg chg="del">
        <pc:chgData name="Helena Marková" userId="8ac8855c-4e0e-44ec-b242-4f56ba3c791e" providerId="ADAL" clId="{5183B1D8-3F37-4689-93F3-012289008E92}" dt="2024-11-29T05:27:45.652" v="906" actId="2696"/>
        <pc:sldMkLst>
          <pc:docMk/>
          <pc:sldMk cId="3122163177" sldId="338"/>
        </pc:sldMkLst>
      </pc:sldChg>
      <pc:sldChg chg="del">
        <pc:chgData name="Helena Marková" userId="8ac8855c-4e0e-44ec-b242-4f56ba3c791e" providerId="ADAL" clId="{5183B1D8-3F37-4689-93F3-012289008E92}" dt="2024-11-29T05:27:42.656" v="905" actId="2696"/>
        <pc:sldMkLst>
          <pc:docMk/>
          <pc:sldMk cId="1869130094" sldId="339"/>
        </pc:sldMkLst>
      </pc:sldChg>
      <pc:sldChg chg="del">
        <pc:chgData name="Helena Marková" userId="8ac8855c-4e0e-44ec-b242-4f56ba3c791e" providerId="ADAL" clId="{5183B1D8-3F37-4689-93F3-012289008E92}" dt="2024-11-29T05:27:40.333" v="904" actId="2696"/>
        <pc:sldMkLst>
          <pc:docMk/>
          <pc:sldMk cId="3953780146" sldId="340"/>
        </pc:sldMkLst>
      </pc:sldChg>
      <pc:sldChg chg="del">
        <pc:chgData name="Helena Marková" userId="8ac8855c-4e0e-44ec-b242-4f56ba3c791e" providerId="ADAL" clId="{5183B1D8-3F37-4689-93F3-012289008E92}" dt="2024-11-29T05:27:38.555" v="903" actId="2696"/>
        <pc:sldMkLst>
          <pc:docMk/>
          <pc:sldMk cId="3884468598" sldId="341"/>
        </pc:sldMkLst>
      </pc:sldChg>
      <pc:sldChg chg="del">
        <pc:chgData name="Helena Marková" userId="8ac8855c-4e0e-44ec-b242-4f56ba3c791e" providerId="ADAL" clId="{5183B1D8-3F37-4689-93F3-012289008E92}" dt="2024-11-29T05:27:36.358" v="902" actId="2696"/>
        <pc:sldMkLst>
          <pc:docMk/>
          <pc:sldMk cId="1075689088" sldId="342"/>
        </pc:sldMkLst>
      </pc:sldChg>
      <pc:sldChg chg="del">
        <pc:chgData name="Helena Marková" userId="8ac8855c-4e0e-44ec-b242-4f56ba3c791e" providerId="ADAL" clId="{5183B1D8-3F37-4689-93F3-012289008E92}" dt="2024-11-29T05:27:34.362" v="901" actId="2696"/>
        <pc:sldMkLst>
          <pc:docMk/>
          <pc:sldMk cId="3408439119" sldId="343"/>
        </pc:sldMkLst>
      </pc:sldChg>
      <pc:sldChg chg="modSp add del mod">
        <pc:chgData name="Helena Marková" userId="8ac8855c-4e0e-44ec-b242-4f56ba3c791e" providerId="ADAL" clId="{5183B1D8-3F37-4689-93F3-012289008E92}" dt="2024-11-29T06:57:03.216" v="1341" actId="2696"/>
        <pc:sldMkLst>
          <pc:docMk/>
          <pc:sldMk cId="924894370" sldId="344"/>
        </pc:sldMkLst>
        <pc:spChg chg="mod">
          <ac:chgData name="Helena Marková" userId="8ac8855c-4e0e-44ec-b242-4f56ba3c791e" providerId="ADAL" clId="{5183B1D8-3F37-4689-93F3-012289008E92}" dt="2024-11-28T16:37:19.611" v="30"/>
          <ac:spMkLst>
            <pc:docMk/>
            <pc:sldMk cId="924894370" sldId="344"/>
            <ac:spMk id="9" creationId="{24429EA1-B4A0-657F-90C2-802D72963965}"/>
          </ac:spMkLst>
        </pc:spChg>
        <pc:spChg chg="mod">
          <ac:chgData name="Helena Marková" userId="8ac8855c-4e0e-44ec-b242-4f56ba3c791e" providerId="ADAL" clId="{5183B1D8-3F37-4689-93F3-012289008E92}" dt="2024-11-29T06:56:36.739" v="1340" actId="20577"/>
          <ac:spMkLst>
            <pc:docMk/>
            <pc:sldMk cId="924894370" sldId="344"/>
            <ac:spMk id="11" creationId="{9A429DF5-16A0-F150-D90D-B99FFB81EA2B}"/>
          </ac:spMkLst>
        </pc:spChg>
      </pc:sldChg>
      <pc:sldChg chg="addSp modSp add mod">
        <pc:chgData name="Helena Marková" userId="8ac8855c-4e0e-44ec-b242-4f56ba3c791e" providerId="ADAL" clId="{5183B1D8-3F37-4689-93F3-012289008E92}" dt="2024-11-29T04:53:55.767" v="56" actId="113"/>
        <pc:sldMkLst>
          <pc:docMk/>
          <pc:sldMk cId="1458606648" sldId="345"/>
        </pc:sldMkLst>
        <pc:spChg chg="add">
          <ac:chgData name="Helena Marková" userId="8ac8855c-4e0e-44ec-b242-4f56ba3c791e" providerId="ADAL" clId="{5183B1D8-3F37-4689-93F3-012289008E92}" dt="2024-11-29T04:52:39.388" v="41"/>
          <ac:spMkLst>
            <pc:docMk/>
            <pc:sldMk cId="1458606648" sldId="345"/>
            <ac:spMk id="2" creationId="{C4774C25-1AFF-01BA-E5CE-8F8513A16492}"/>
          </ac:spMkLst>
        </pc:spChg>
        <pc:spChg chg="mod">
          <ac:chgData name="Helena Marková" userId="8ac8855c-4e0e-44ec-b242-4f56ba3c791e" providerId="ADAL" clId="{5183B1D8-3F37-4689-93F3-012289008E92}" dt="2024-11-29T04:52:20.548" v="40" actId="27636"/>
          <ac:spMkLst>
            <pc:docMk/>
            <pc:sldMk cId="1458606648" sldId="345"/>
            <ac:spMk id="9" creationId="{E5503C80-E849-442B-259F-7B6CE755F26A}"/>
          </ac:spMkLst>
        </pc:spChg>
        <pc:spChg chg="mod">
          <ac:chgData name="Helena Marková" userId="8ac8855c-4e0e-44ec-b242-4f56ba3c791e" providerId="ADAL" clId="{5183B1D8-3F37-4689-93F3-012289008E92}" dt="2024-11-29T04:53:55.767" v="56" actId="113"/>
          <ac:spMkLst>
            <pc:docMk/>
            <pc:sldMk cId="1458606648" sldId="345"/>
            <ac:spMk id="11" creationId="{1C16C02A-9A63-09C0-A071-02B421F51696}"/>
          </ac:spMkLst>
        </pc:spChg>
      </pc:sldChg>
      <pc:sldChg chg="addSp modSp add mod ord">
        <pc:chgData name="Helena Marková" userId="8ac8855c-4e0e-44ec-b242-4f56ba3c791e" providerId="ADAL" clId="{5183B1D8-3F37-4689-93F3-012289008E92}" dt="2024-11-29T05:05:13.609" v="143"/>
        <pc:sldMkLst>
          <pc:docMk/>
          <pc:sldMk cId="4185529928" sldId="346"/>
        </pc:sldMkLst>
        <pc:spChg chg="add">
          <ac:chgData name="Helena Marková" userId="8ac8855c-4e0e-44ec-b242-4f56ba3c791e" providerId="ADAL" clId="{5183B1D8-3F37-4689-93F3-012289008E92}" dt="2024-11-29T05:03:43.043" v="132"/>
          <ac:spMkLst>
            <pc:docMk/>
            <pc:sldMk cId="4185529928" sldId="346"/>
            <ac:spMk id="2" creationId="{8496B299-09B6-0174-3927-E506DF2E059A}"/>
          </ac:spMkLst>
        </pc:spChg>
        <pc:spChg chg="mod">
          <ac:chgData name="Helena Marková" userId="8ac8855c-4e0e-44ec-b242-4f56ba3c791e" providerId="ADAL" clId="{5183B1D8-3F37-4689-93F3-012289008E92}" dt="2024-11-29T05:03:32.268" v="131" actId="20577"/>
          <ac:spMkLst>
            <pc:docMk/>
            <pc:sldMk cId="4185529928" sldId="346"/>
            <ac:spMk id="9" creationId="{157A9C02-CAB1-A3ED-68AC-A8923A260AB7}"/>
          </ac:spMkLst>
        </pc:spChg>
        <pc:spChg chg="mod">
          <ac:chgData name="Helena Marková" userId="8ac8855c-4e0e-44ec-b242-4f56ba3c791e" providerId="ADAL" clId="{5183B1D8-3F37-4689-93F3-012289008E92}" dt="2024-11-29T05:04:10.183" v="139" actId="113"/>
          <ac:spMkLst>
            <pc:docMk/>
            <pc:sldMk cId="4185529928" sldId="346"/>
            <ac:spMk id="11" creationId="{87B5EB4D-D711-E306-B748-C5E12A7CC324}"/>
          </ac:spMkLst>
        </pc:spChg>
      </pc:sldChg>
      <pc:sldChg chg="modSp add mod">
        <pc:chgData name="Helena Marková" userId="8ac8855c-4e0e-44ec-b242-4f56ba3c791e" providerId="ADAL" clId="{5183B1D8-3F37-4689-93F3-012289008E92}" dt="2024-11-29T04:58:34.016" v="104" actId="113"/>
        <pc:sldMkLst>
          <pc:docMk/>
          <pc:sldMk cId="4102598136" sldId="347"/>
        </pc:sldMkLst>
        <pc:spChg chg="mod">
          <ac:chgData name="Helena Marková" userId="8ac8855c-4e0e-44ec-b242-4f56ba3c791e" providerId="ADAL" clId="{5183B1D8-3F37-4689-93F3-012289008E92}" dt="2024-11-29T04:57:30.740" v="89" actId="14100"/>
          <ac:spMkLst>
            <pc:docMk/>
            <pc:sldMk cId="4102598136" sldId="347"/>
            <ac:spMk id="9" creationId="{FF81ADAE-78D2-A2DA-AEAC-20DBE1947283}"/>
          </ac:spMkLst>
        </pc:spChg>
        <pc:spChg chg="mod">
          <ac:chgData name="Helena Marková" userId="8ac8855c-4e0e-44ec-b242-4f56ba3c791e" providerId="ADAL" clId="{5183B1D8-3F37-4689-93F3-012289008E92}" dt="2024-11-29T04:58:34.016" v="104" actId="113"/>
          <ac:spMkLst>
            <pc:docMk/>
            <pc:sldMk cId="4102598136" sldId="347"/>
            <ac:spMk id="11" creationId="{772EDF88-A7DC-18C9-69C3-5D81BE3A9DE7}"/>
          </ac:spMkLst>
        </pc:spChg>
      </pc:sldChg>
      <pc:sldChg chg="delSp modSp add mod ord">
        <pc:chgData name="Helena Marková" userId="8ac8855c-4e0e-44ec-b242-4f56ba3c791e" providerId="ADAL" clId="{5183B1D8-3F37-4689-93F3-012289008E92}" dt="2024-11-29T06:54:43.264" v="1324" actId="20577"/>
        <pc:sldMkLst>
          <pc:docMk/>
          <pc:sldMk cId="2637672818" sldId="348"/>
        </pc:sldMkLst>
        <pc:spChg chg="del">
          <ac:chgData name="Helena Marková" userId="8ac8855c-4e0e-44ec-b242-4f56ba3c791e" providerId="ADAL" clId="{5183B1D8-3F37-4689-93F3-012289008E92}" dt="2024-11-29T06:43:23.686" v="917" actId="478"/>
          <ac:spMkLst>
            <pc:docMk/>
            <pc:sldMk cId="2637672818" sldId="348"/>
            <ac:spMk id="4" creationId="{1ECF4E02-20B0-7A3E-FA2C-0DE51B78F19E}"/>
          </ac:spMkLst>
        </pc:spChg>
        <pc:spChg chg="mod">
          <ac:chgData name="Helena Marková" userId="8ac8855c-4e0e-44ec-b242-4f56ba3c791e" providerId="ADAL" clId="{5183B1D8-3F37-4689-93F3-012289008E92}" dt="2024-11-29T06:44:46.555" v="942" actId="20577"/>
          <ac:spMkLst>
            <pc:docMk/>
            <pc:sldMk cId="2637672818" sldId="348"/>
            <ac:spMk id="9" creationId="{5B91D986-113C-FF74-7114-888C7FCDCC36}"/>
          </ac:spMkLst>
        </pc:spChg>
        <pc:spChg chg="mod">
          <ac:chgData name="Helena Marková" userId="8ac8855c-4e0e-44ec-b242-4f56ba3c791e" providerId="ADAL" clId="{5183B1D8-3F37-4689-93F3-012289008E92}" dt="2024-11-29T06:54:43.264" v="1324" actId="20577"/>
          <ac:spMkLst>
            <pc:docMk/>
            <pc:sldMk cId="2637672818" sldId="348"/>
            <ac:spMk id="11" creationId="{FE3CD8B5-37C6-E783-B4E7-07BB946E4277}"/>
          </ac:spMkLst>
        </pc:spChg>
        <pc:picChg chg="del">
          <ac:chgData name="Helena Marková" userId="8ac8855c-4e0e-44ec-b242-4f56ba3c791e" providerId="ADAL" clId="{5183B1D8-3F37-4689-93F3-012289008E92}" dt="2024-11-29T06:43:22.966" v="916" actId="478"/>
          <ac:picMkLst>
            <pc:docMk/>
            <pc:sldMk cId="2637672818" sldId="348"/>
            <ac:picMk id="3" creationId="{B9CF6525-1424-A9DA-CA9E-43E588CC0339}"/>
          </ac:picMkLst>
        </pc:picChg>
      </pc:sldChg>
      <pc:sldChg chg="modSp add mod">
        <pc:chgData name="Helena Marková" userId="8ac8855c-4e0e-44ec-b242-4f56ba3c791e" providerId="ADAL" clId="{5183B1D8-3F37-4689-93F3-012289008E92}" dt="2024-11-29T06:51:41.059" v="1207" actId="12"/>
        <pc:sldMkLst>
          <pc:docMk/>
          <pc:sldMk cId="1600444724" sldId="349"/>
        </pc:sldMkLst>
        <pc:spChg chg="mod">
          <ac:chgData name="Helena Marková" userId="8ac8855c-4e0e-44ec-b242-4f56ba3c791e" providerId="ADAL" clId="{5183B1D8-3F37-4689-93F3-012289008E92}" dt="2024-11-29T06:47:03.737" v="1178" actId="20577"/>
          <ac:spMkLst>
            <pc:docMk/>
            <pc:sldMk cId="1600444724" sldId="349"/>
            <ac:spMk id="9" creationId="{409EE31D-39AB-B555-262B-5B4FAEE772A9}"/>
          </ac:spMkLst>
        </pc:spChg>
        <pc:spChg chg="mod">
          <ac:chgData name="Helena Marková" userId="8ac8855c-4e0e-44ec-b242-4f56ba3c791e" providerId="ADAL" clId="{5183B1D8-3F37-4689-93F3-012289008E92}" dt="2024-11-29T06:51:41.059" v="1207" actId="12"/>
          <ac:spMkLst>
            <pc:docMk/>
            <pc:sldMk cId="1600444724" sldId="349"/>
            <ac:spMk id="11" creationId="{A4FB3CD4-71D9-D2B5-E85B-1DFF143275FF}"/>
          </ac:spMkLst>
        </pc:spChg>
      </pc:sldChg>
      <pc:sldChg chg="modSp add mod">
        <pc:chgData name="Helena Marková" userId="8ac8855c-4e0e-44ec-b242-4f56ba3c791e" providerId="ADAL" clId="{5183B1D8-3F37-4689-93F3-012289008E92}" dt="2024-11-29T06:54:08.378" v="1291" actId="20577"/>
        <pc:sldMkLst>
          <pc:docMk/>
          <pc:sldMk cId="867414133" sldId="350"/>
        </pc:sldMkLst>
        <pc:spChg chg="mod">
          <ac:chgData name="Helena Marková" userId="8ac8855c-4e0e-44ec-b242-4f56ba3c791e" providerId="ADAL" clId="{5183B1D8-3F37-4689-93F3-012289008E92}" dt="2024-11-29T06:52:09.031" v="1239" actId="20577"/>
          <ac:spMkLst>
            <pc:docMk/>
            <pc:sldMk cId="867414133" sldId="350"/>
            <ac:spMk id="9" creationId="{ABEAA08A-DB67-554D-9F4E-78D148B66242}"/>
          </ac:spMkLst>
        </pc:spChg>
        <pc:spChg chg="mod">
          <ac:chgData name="Helena Marková" userId="8ac8855c-4e0e-44ec-b242-4f56ba3c791e" providerId="ADAL" clId="{5183B1D8-3F37-4689-93F3-012289008E92}" dt="2024-11-29T06:54:08.378" v="1291" actId="20577"/>
          <ac:spMkLst>
            <pc:docMk/>
            <pc:sldMk cId="867414133" sldId="350"/>
            <ac:spMk id="11" creationId="{14AA98EA-09FD-08E7-DA90-B8CD96D656DC}"/>
          </ac:spMkLst>
        </pc:spChg>
      </pc:sldChg>
    </pc:docChg>
  </pc:docChgLst>
  <pc:docChgLst>
    <pc:chgData name="Helena" userId="8ac8855c-4e0e-44ec-b242-4f56ba3c791e" providerId="ADAL" clId="{4B6F3710-3372-4A2A-856F-ECA6D1AE9AF4}"/>
    <pc:docChg chg="undo custSel modSld">
      <pc:chgData name="Helena" userId="8ac8855c-4e0e-44ec-b242-4f56ba3c791e" providerId="ADAL" clId="{4B6F3710-3372-4A2A-856F-ECA6D1AE9AF4}" dt="2024-11-28T12:25:14.649" v="352" actId="27636"/>
      <pc:docMkLst>
        <pc:docMk/>
      </pc:docMkLst>
      <pc:sldChg chg="modSp mod">
        <pc:chgData name="Helena" userId="8ac8855c-4e0e-44ec-b242-4f56ba3c791e" providerId="ADAL" clId="{4B6F3710-3372-4A2A-856F-ECA6D1AE9AF4}" dt="2024-11-28T12:07:16.489" v="29" actId="20577"/>
        <pc:sldMkLst>
          <pc:docMk/>
          <pc:sldMk cId="1338063626" sldId="262"/>
        </pc:sldMkLst>
        <pc:spChg chg="mod">
          <ac:chgData name="Helena" userId="8ac8855c-4e0e-44ec-b242-4f56ba3c791e" providerId="ADAL" clId="{4B6F3710-3372-4A2A-856F-ECA6D1AE9AF4}" dt="2024-11-28T12:07:16.489" v="29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addSp delSp modSp mod">
        <pc:chgData name="Helena" userId="8ac8855c-4e0e-44ec-b242-4f56ba3c791e" providerId="ADAL" clId="{4B6F3710-3372-4A2A-856F-ECA6D1AE9AF4}" dt="2024-11-28T12:13:21.504" v="221" actId="20577"/>
        <pc:sldMkLst>
          <pc:docMk/>
          <pc:sldMk cId="3381936972" sldId="263"/>
        </pc:sldMkLst>
        <pc:spChg chg="mod">
          <ac:chgData name="Helena" userId="8ac8855c-4e0e-44ec-b242-4f56ba3c791e" providerId="ADAL" clId="{4B6F3710-3372-4A2A-856F-ECA6D1AE9AF4}" dt="2024-11-28T12:13:21.504" v="221" actId="20577"/>
          <ac:spMkLst>
            <pc:docMk/>
            <pc:sldMk cId="3381936972" sldId="263"/>
            <ac:spMk id="14" creationId="{9F32186E-5A08-4375-B0BD-0C87E62A8DFA}"/>
          </ac:spMkLst>
        </pc:spChg>
        <pc:spChg chg="mod">
          <ac:chgData name="Helena" userId="8ac8855c-4e0e-44ec-b242-4f56ba3c791e" providerId="ADAL" clId="{4B6F3710-3372-4A2A-856F-ECA6D1AE9AF4}" dt="2024-11-28T12:07:25.869" v="52" actId="20577"/>
          <ac:spMkLst>
            <pc:docMk/>
            <pc:sldMk cId="3381936972" sldId="263"/>
            <ac:spMk id="17" creationId="{E3EB44EC-C4DB-45B3-B140-89D74BD24ABC}"/>
          </ac:spMkLst>
        </pc:spChg>
        <pc:picChg chg="del">
          <ac:chgData name="Helena" userId="8ac8855c-4e0e-44ec-b242-4f56ba3c791e" providerId="ADAL" clId="{4B6F3710-3372-4A2A-856F-ECA6D1AE9AF4}" dt="2024-11-28T12:11:40.336" v="54" actId="478"/>
          <ac:picMkLst>
            <pc:docMk/>
            <pc:sldMk cId="3381936972" sldId="263"/>
            <ac:picMk id="2" creationId="{D9CCC184-D5DB-51F3-D28C-FB6E4CC9B387}"/>
          </ac:picMkLst>
        </pc:picChg>
        <pc:picChg chg="add mod">
          <ac:chgData name="Helena" userId="8ac8855c-4e0e-44ec-b242-4f56ba3c791e" providerId="ADAL" clId="{4B6F3710-3372-4A2A-856F-ECA6D1AE9AF4}" dt="2024-11-28T12:11:50.565" v="57" actId="1076"/>
          <ac:picMkLst>
            <pc:docMk/>
            <pc:sldMk cId="3381936972" sldId="263"/>
            <ac:picMk id="3" creationId="{894D66A7-AAF0-4DAE-AD90-29D39EA8F43C}"/>
          </ac:picMkLst>
        </pc:picChg>
      </pc:sldChg>
      <pc:sldChg chg="modSp mod">
        <pc:chgData name="Helena" userId="8ac8855c-4e0e-44ec-b242-4f56ba3c791e" providerId="ADAL" clId="{4B6F3710-3372-4A2A-856F-ECA6D1AE9AF4}" dt="2024-11-28T12:14:44.794" v="271" actId="6549"/>
        <pc:sldMkLst>
          <pc:docMk/>
          <pc:sldMk cId="1461400014" sldId="264"/>
        </pc:sldMkLst>
        <pc:spChg chg="mod">
          <ac:chgData name="Helena" userId="8ac8855c-4e0e-44ec-b242-4f56ba3c791e" providerId="ADAL" clId="{4B6F3710-3372-4A2A-856F-ECA6D1AE9AF4}" dt="2024-11-28T12:14:44.794" v="271" actId="6549"/>
          <ac:spMkLst>
            <pc:docMk/>
            <pc:sldMk cId="1461400014" sldId="264"/>
            <ac:spMk id="11" creationId="{B3E7D415-F789-40A2-B235-E95A0A59BE3C}"/>
          </ac:spMkLst>
        </pc:spChg>
      </pc:sldChg>
      <pc:sldChg chg="addSp delSp modSp mod">
        <pc:chgData name="Helena" userId="8ac8855c-4e0e-44ec-b242-4f56ba3c791e" providerId="ADAL" clId="{4B6F3710-3372-4A2A-856F-ECA6D1AE9AF4}" dt="2024-11-28T12:24:57.995" v="347" actId="113"/>
        <pc:sldMkLst>
          <pc:docMk/>
          <pc:sldMk cId="1308322540" sldId="315"/>
        </pc:sldMkLst>
        <pc:spChg chg="add del">
          <ac:chgData name="Helena" userId="8ac8855c-4e0e-44ec-b242-4f56ba3c791e" providerId="ADAL" clId="{4B6F3710-3372-4A2A-856F-ECA6D1AE9AF4}" dt="2024-11-28T12:24:20.811" v="332"/>
          <ac:spMkLst>
            <pc:docMk/>
            <pc:sldMk cId="1308322540" sldId="315"/>
            <ac:spMk id="2" creationId="{F3E65FBB-9C08-4BD0-89AB-B63F8F4D9732}"/>
          </ac:spMkLst>
        </pc:spChg>
        <pc:spChg chg="mod">
          <ac:chgData name="Helena" userId="8ac8855c-4e0e-44ec-b242-4f56ba3c791e" providerId="ADAL" clId="{4B6F3710-3372-4A2A-856F-ECA6D1AE9AF4}" dt="2024-11-28T12:15:12.472" v="330" actId="20577"/>
          <ac:spMkLst>
            <pc:docMk/>
            <pc:sldMk cId="1308322540" sldId="315"/>
            <ac:spMk id="9" creationId="{4F1E1C96-121D-AE4B-0FF4-121D67004A5B}"/>
          </ac:spMkLst>
        </pc:spChg>
        <pc:spChg chg="mod">
          <ac:chgData name="Helena" userId="8ac8855c-4e0e-44ec-b242-4f56ba3c791e" providerId="ADAL" clId="{4B6F3710-3372-4A2A-856F-ECA6D1AE9AF4}" dt="2024-11-28T12:24:57.995" v="347" actId="113"/>
          <ac:spMkLst>
            <pc:docMk/>
            <pc:sldMk cId="1308322540" sldId="315"/>
            <ac:spMk id="11" creationId="{777D26AF-049F-5C80-5D41-EB4E6D7124AC}"/>
          </ac:spMkLst>
        </pc:spChg>
      </pc:sldChg>
      <pc:sldChg chg="modSp mod">
        <pc:chgData name="Helena" userId="8ac8855c-4e0e-44ec-b242-4f56ba3c791e" providerId="ADAL" clId="{4B6F3710-3372-4A2A-856F-ECA6D1AE9AF4}" dt="2024-11-28T12:25:14.649" v="352" actId="27636"/>
        <pc:sldMkLst>
          <pc:docMk/>
          <pc:sldMk cId="3263508054" sldId="324"/>
        </pc:sldMkLst>
        <pc:spChg chg="mod">
          <ac:chgData name="Helena" userId="8ac8855c-4e0e-44ec-b242-4f56ba3c791e" providerId="ADAL" clId="{4B6F3710-3372-4A2A-856F-ECA6D1AE9AF4}" dt="2024-11-28T12:25:14.649" v="352" actId="27636"/>
          <ac:spMkLst>
            <pc:docMk/>
            <pc:sldMk cId="3263508054" sldId="324"/>
            <ac:spMk id="9" creationId="{48C1B186-CBD3-69E0-89A4-B35E57E114B8}"/>
          </ac:spMkLst>
        </pc:spChg>
      </pc:sldChg>
    </pc:docChg>
  </pc:docChgLst>
  <pc:docChgLst>
    <pc:chgData name="Helena Marková" userId="8ac8855c-4e0e-44ec-b242-4f56ba3c791e" providerId="ADAL" clId="{926EABCF-6648-482D-BD52-2D91337871A4}"/>
    <pc:docChg chg="undo redo custSel addSld delSld modSld sldOrd">
      <pc:chgData name="Helena Marková" userId="8ac8855c-4e0e-44ec-b242-4f56ba3c791e" providerId="ADAL" clId="{926EABCF-6648-482D-BD52-2D91337871A4}" dt="2024-11-28T08:32:36.706" v="2241" actId="255"/>
      <pc:docMkLst>
        <pc:docMk/>
      </pc:docMkLst>
      <pc:sldChg chg="addSp delSp modSp mod">
        <pc:chgData name="Helena Marková" userId="8ac8855c-4e0e-44ec-b242-4f56ba3c791e" providerId="ADAL" clId="{926EABCF-6648-482D-BD52-2D91337871A4}" dt="2024-11-27T09:46:33.941" v="395" actId="14100"/>
        <pc:sldMkLst>
          <pc:docMk/>
          <pc:sldMk cId="3381936972" sldId="263"/>
        </pc:sldMkLst>
        <pc:spChg chg="mod">
          <ac:chgData name="Helena Marková" userId="8ac8855c-4e0e-44ec-b242-4f56ba3c791e" providerId="ADAL" clId="{926EABCF-6648-482D-BD52-2D91337871A4}" dt="2024-11-27T09:45:09.138" v="345" actId="20577"/>
          <ac:spMkLst>
            <pc:docMk/>
            <pc:sldMk cId="3381936972" sldId="263"/>
            <ac:spMk id="14" creationId="{9F32186E-5A08-4375-B0BD-0C87E62A8DFA}"/>
          </ac:spMkLst>
        </pc:spChg>
        <pc:spChg chg="mod">
          <ac:chgData name="Helena Marková" userId="8ac8855c-4e0e-44ec-b242-4f56ba3c791e" providerId="ADAL" clId="{926EABCF-6648-482D-BD52-2D91337871A4}" dt="2024-11-27T09:45:32.130" v="389" actId="20577"/>
          <ac:spMkLst>
            <pc:docMk/>
            <pc:sldMk cId="3381936972" sldId="263"/>
            <ac:spMk id="17" creationId="{E3EB44EC-C4DB-45B3-B140-89D74BD24ABC}"/>
          </ac:spMkLst>
        </pc:spChg>
        <pc:picChg chg="add mod">
          <ac:chgData name="Helena Marková" userId="8ac8855c-4e0e-44ec-b242-4f56ba3c791e" providerId="ADAL" clId="{926EABCF-6648-482D-BD52-2D91337871A4}" dt="2024-11-27T09:46:33.941" v="395" actId="14100"/>
          <ac:picMkLst>
            <pc:docMk/>
            <pc:sldMk cId="3381936972" sldId="263"/>
            <ac:picMk id="2" creationId="{D9CCC184-D5DB-51F3-D28C-FB6E4CC9B387}"/>
          </ac:picMkLst>
        </pc:picChg>
        <pc:picChg chg="del">
          <ac:chgData name="Helena Marková" userId="8ac8855c-4e0e-44ec-b242-4f56ba3c791e" providerId="ADAL" clId="{926EABCF-6648-482D-BD52-2D91337871A4}" dt="2024-11-27T09:46:20.324" v="390" actId="478"/>
          <ac:picMkLst>
            <pc:docMk/>
            <pc:sldMk cId="3381936972" sldId="263"/>
            <ac:picMk id="3" creationId="{DAF9C679-C01C-43D9-8502-AA6778E4D442}"/>
          </ac:picMkLst>
        </pc:picChg>
      </pc:sldChg>
      <pc:sldChg chg="addSp delSp modSp mod">
        <pc:chgData name="Helena Marková" userId="8ac8855c-4e0e-44ec-b242-4f56ba3c791e" providerId="ADAL" clId="{926EABCF-6648-482D-BD52-2D91337871A4}" dt="2024-11-27T10:10:13.367" v="580" actId="21"/>
        <pc:sldMkLst>
          <pc:docMk/>
          <pc:sldMk cId="1461400014" sldId="264"/>
        </pc:sldMkLst>
        <pc:spChg chg="add">
          <ac:chgData name="Helena Marková" userId="8ac8855c-4e0e-44ec-b242-4f56ba3c791e" providerId="ADAL" clId="{926EABCF-6648-482D-BD52-2D91337871A4}" dt="2024-11-27T09:56:58.402" v="485"/>
          <ac:spMkLst>
            <pc:docMk/>
            <pc:sldMk cId="1461400014" sldId="264"/>
            <ac:spMk id="2" creationId="{6D2CF7F0-6A29-C932-8D23-684FFDA4F850}"/>
          </ac:spMkLst>
        </pc:spChg>
        <pc:spChg chg="add del">
          <ac:chgData name="Helena Marková" userId="8ac8855c-4e0e-44ec-b242-4f56ba3c791e" providerId="ADAL" clId="{926EABCF-6648-482D-BD52-2D91337871A4}" dt="2024-11-27T09:57:12.098" v="488" actId="22"/>
          <ac:spMkLst>
            <pc:docMk/>
            <pc:sldMk cId="1461400014" sldId="264"/>
            <ac:spMk id="4" creationId="{C3AB3D4E-1B38-A2E2-CF41-830D309681E2}"/>
          </ac:spMkLst>
        </pc:spChg>
        <pc:spChg chg="add">
          <ac:chgData name="Helena Marková" userId="8ac8855c-4e0e-44ec-b242-4f56ba3c791e" providerId="ADAL" clId="{926EABCF-6648-482D-BD52-2D91337871A4}" dt="2024-11-27T09:57:22.390" v="489"/>
          <ac:spMkLst>
            <pc:docMk/>
            <pc:sldMk cId="1461400014" sldId="264"/>
            <ac:spMk id="8" creationId="{AB6D09A6-7BF2-4677-0DA9-C04A7A8FE164}"/>
          </ac:spMkLst>
        </pc:spChg>
        <pc:spChg chg="mod">
          <ac:chgData name="Helena Marková" userId="8ac8855c-4e0e-44ec-b242-4f56ba3c791e" providerId="ADAL" clId="{926EABCF-6648-482D-BD52-2D91337871A4}" dt="2024-11-27T09:56:26.262" v="418" actId="20577"/>
          <ac:spMkLst>
            <pc:docMk/>
            <pc:sldMk cId="1461400014" sldId="264"/>
            <ac:spMk id="9" creationId="{333DD535-BEC4-44BC-A1E9-3D5CEA61D10A}"/>
          </ac:spMkLst>
        </pc:spChg>
        <pc:spChg chg="add">
          <ac:chgData name="Helena Marková" userId="8ac8855c-4e0e-44ec-b242-4f56ba3c791e" providerId="ADAL" clId="{926EABCF-6648-482D-BD52-2D91337871A4}" dt="2024-11-27T09:57:42.484" v="490"/>
          <ac:spMkLst>
            <pc:docMk/>
            <pc:sldMk cId="1461400014" sldId="264"/>
            <ac:spMk id="10" creationId="{73ADF111-4ED2-E3D0-FF82-9C5913C0CE7C}"/>
          </ac:spMkLst>
        </pc:spChg>
        <pc:spChg chg="mod">
          <ac:chgData name="Helena Marková" userId="8ac8855c-4e0e-44ec-b242-4f56ba3c791e" providerId="ADAL" clId="{926EABCF-6648-482D-BD52-2D91337871A4}" dt="2024-11-27T10:10:13.367" v="580" actId="21"/>
          <ac:spMkLst>
            <pc:docMk/>
            <pc:sldMk cId="1461400014" sldId="264"/>
            <ac:spMk id="11" creationId="{B3E7D415-F789-40A2-B235-E95A0A59BE3C}"/>
          </ac:spMkLst>
        </pc:spChg>
      </pc:sldChg>
      <pc:sldChg chg="addSp modSp mod">
        <pc:chgData name="Helena Marková" userId="8ac8855c-4e0e-44ec-b242-4f56ba3c791e" providerId="ADAL" clId="{926EABCF-6648-482D-BD52-2D91337871A4}" dt="2024-11-27T10:23:51.553" v="747" actId="113"/>
        <pc:sldMkLst>
          <pc:docMk/>
          <pc:sldMk cId="3982521637" sldId="306"/>
        </pc:sldMkLst>
        <pc:spChg chg="add">
          <ac:chgData name="Helena Marková" userId="8ac8855c-4e0e-44ec-b242-4f56ba3c791e" providerId="ADAL" clId="{926EABCF-6648-482D-BD52-2D91337871A4}" dt="2024-11-27T10:18:46.515" v="701"/>
          <ac:spMkLst>
            <pc:docMk/>
            <pc:sldMk cId="3982521637" sldId="306"/>
            <ac:spMk id="2" creationId="{59F22D06-636F-8F03-C881-C487A47B5083}"/>
          </ac:spMkLst>
        </pc:spChg>
        <pc:spChg chg="mod">
          <ac:chgData name="Helena Marková" userId="8ac8855c-4e0e-44ec-b242-4f56ba3c791e" providerId="ADAL" clId="{926EABCF-6648-482D-BD52-2D91337871A4}" dt="2024-11-27T10:18:13.652" v="700" actId="27636"/>
          <ac:spMkLst>
            <pc:docMk/>
            <pc:sldMk cId="3982521637" sldId="306"/>
            <ac:spMk id="9" creationId="{FDC38E75-EC59-EEC9-35E8-C4AF3ABABF92}"/>
          </ac:spMkLst>
        </pc:spChg>
        <pc:spChg chg="mod">
          <ac:chgData name="Helena Marková" userId="8ac8855c-4e0e-44ec-b242-4f56ba3c791e" providerId="ADAL" clId="{926EABCF-6648-482D-BD52-2D91337871A4}" dt="2024-11-27T10:23:51.553" v="747" actId="113"/>
          <ac:spMkLst>
            <pc:docMk/>
            <pc:sldMk cId="3982521637" sldId="306"/>
            <ac:spMk id="11" creationId="{113F5449-2282-D3CB-7C2F-6D1D04524438}"/>
          </ac:spMkLst>
        </pc:spChg>
        <pc:spChg chg="mod">
          <ac:chgData name="Helena Marková" userId="8ac8855c-4e0e-44ec-b242-4f56ba3c791e" providerId="ADAL" clId="{926EABCF-6648-482D-BD52-2D91337871A4}" dt="2024-11-27T10:23:13.348" v="739" actId="255"/>
          <ac:spMkLst>
            <pc:docMk/>
            <pc:sldMk cId="3982521637" sldId="306"/>
            <ac:spMk id="13" creationId="{279DE65F-ECC3-B0CA-C09E-4EB54840DA1F}"/>
          </ac:spMkLst>
        </pc:spChg>
      </pc:sldChg>
      <pc:sldChg chg="del">
        <pc:chgData name="Helena Marková" userId="8ac8855c-4e0e-44ec-b242-4f56ba3c791e" providerId="ADAL" clId="{926EABCF-6648-482D-BD52-2D91337871A4}" dt="2024-11-27T10:48:03.171" v="1073" actId="2696"/>
        <pc:sldMkLst>
          <pc:docMk/>
          <pc:sldMk cId="4145550184" sldId="307"/>
        </pc:sldMkLst>
      </pc:sldChg>
      <pc:sldChg chg="del">
        <pc:chgData name="Helena Marková" userId="8ac8855c-4e0e-44ec-b242-4f56ba3c791e" providerId="ADAL" clId="{926EABCF-6648-482D-BD52-2D91337871A4}" dt="2024-11-27T10:47:51.049" v="1068" actId="2696"/>
        <pc:sldMkLst>
          <pc:docMk/>
          <pc:sldMk cId="3745143215" sldId="309"/>
        </pc:sldMkLst>
      </pc:sldChg>
      <pc:sldChg chg="addSp modSp mod">
        <pc:chgData name="Helena Marková" userId="8ac8855c-4e0e-44ec-b242-4f56ba3c791e" providerId="ADAL" clId="{926EABCF-6648-482D-BD52-2D91337871A4}" dt="2024-11-27T11:05:23.305" v="1075" actId="20577"/>
        <pc:sldMkLst>
          <pc:docMk/>
          <pc:sldMk cId="1856130372" sldId="313"/>
        </pc:sldMkLst>
        <pc:spChg chg="add">
          <ac:chgData name="Helena Marková" userId="8ac8855c-4e0e-44ec-b242-4f56ba3c791e" providerId="ADAL" clId="{926EABCF-6648-482D-BD52-2D91337871A4}" dt="2024-11-27T10:35:05.852" v="777"/>
          <ac:spMkLst>
            <pc:docMk/>
            <pc:sldMk cId="1856130372" sldId="313"/>
            <ac:spMk id="2" creationId="{29919060-5996-0B60-0DC4-22CA5EDDE839}"/>
          </ac:spMkLst>
        </pc:spChg>
        <pc:spChg chg="mod">
          <ac:chgData name="Helena Marková" userId="8ac8855c-4e0e-44ec-b242-4f56ba3c791e" providerId="ADAL" clId="{926EABCF-6648-482D-BD52-2D91337871A4}" dt="2024-11-27T10:34:28.104" v="775" actId="20577"/>
          <ac:spMkLst>
            <pc:docMk/>
            <pc:sldMk cId="1856130372" sldId="313"/>
            <ac:spMk id="9" creationId="{B2AD4A78-0718-9D8F-FCE1-9A5B7B2645B1}"/>
          </ac:spMkLst>
        </pc:spChg>
        <pc:spChg chg="mod">
          <ac:chgData name="Helena Marková" userId="8ac8855c-4e0e-44ec-b242-4f56ba3c791e" providerId="ADAL" clId="{926EABCF-6648-482D-BD52-2D91337871A4}" dt="2024-11-27T11:05:23.305" v="1075" actId="20577"/>
          <ac:spMkLst>
            <pc:docMk/>
            <pc:sldMk cId="1856130372" sldId="313"/>
            <ac:spMk id="11" creationId="{FCC90BFA-C9DF-FEB0-F06A-CD1AA3B0FA47}"/>
          </ac:spMkLst>
        </pc:spChg>
      </pc:sldChg>
      <pc:sldChg chg="del">
        <pc:chgData name="Helena Marková" userId="8ac8855c-4e0e-44ec-b242-4f56ba3c791e" providerId="ADAL" clId="{926EABCF-6648-482D-BD52-2D91337871A4}" dt="2024-11-27T10:48:07.900" v="1074" actId="2696"/>
        <pc:sldMkLst>
          <pc:docMk/>
          <pc:sldMk cId="1825876370" sldId="314"/>
        </pc:sldMkLst>
      </pc:sldChg>
      <pc:sldChg chg="modSp mod">
        <pc:chgData name="Helena Marková" userId="8ac8855c-4e0e-44ec-b242-4f56ba3c791e" providerId="ADAL" clId="{926EABCF-6648-482D-BD52-2D91337871A4}" dt="2024-11-27T10:15:28.348" v="638" actId="11"/>
        <pc:sldMkLst>
          <pc:docMk/>
          <pc:sldMk cId="1308322540" sldId="315"/>
        </pc:sldMkLst>
        <pc:spChg chg="mod">
          <ac:chgData name="Helena Marková" userId="8ac8855c-4e0e-44ec-b242-4f56ba3c791e" providerId="ADAL" clId="{926EABCF-6648-482D-BD52-2D91337871A4}" dt="2024-11-27T10:10:28.748" v="587" actId="20577"/>
          <ac:spMkLst>
            <pc:docMk/>
            <pc:sldMk cId="1308322540" sldId="315"/>
            <ac:spMk id="9" creationId="{4F1E1C96-121D-AE4B-0FF4-121D67004A5B}"/>
          </ac:spMkLst>
        </pc:spChg>
        <pc:spChg chg="mod">
          <ac:chgData name="Helena Marková" userId="8ac8855c-4e0e-44ec-b242-4f56ba3c791e" providerId="ADAL" clId="{926EABCF-6648-482D-BD52-2D91337871A4}" dt="2024-11-27T10:15:28.348" v="638" actId="11"/>
          <ac:spMkLst>
            <pc:docMk/>
            <pc:sldMk cId="1308322540" sldId="315"/>
            <ac:spMk id="11" creationId="{777D26AF-049F-5C80-5D41-EB4E6D7124AC}"/>
          </ac:spMkLst>
        </pc:spChg>
      </pc:sldChg>
      <pc:sldChg chg="del">
        <pc:chgData name="Helena Marková" userId="8ac8855c-4e0e-44ec-b242-4f56ba3c791e" providerId="ADAL" clId="{926EABCF-6648-482D-BD52-2D91337871A4}" dt="2024-11-27T10:48:00.196" v="1072" actId="2696"/>
        <pc:sldMkLst>
          <pc:docMk/>
          <pc:sldMk cId="180243985" sldId="316"/>
        </pc:sldMkLst>
      </pc:sldChg>
      <pc:sldChg chg="del">
        <pc:chgData name="Helena Marková" userId="8ac8855c-4e0e-44ec-b242-4f56ba3c791e" providerId="ADAL" clId="{926EABCF-6648-482D-BD52-2D91337871A4}" dt="2024-11-27T10:47:58.197" v="1071" actId="2696"/>
        <pc:sldMkLst>
          <pc:docMk/>
          <pc:sldMk cId="318012410" sldId="317"/>
        </pc:sldMkLst>
      </pc:sldChg>
      <pc:sldChg chg="del">
        <pc:chgData name="Helena Marková" userId="8ac8855c-4e0e-44ec-b242-4f56ba3c791e" providerId="ADAL" clId="{926EABCF-6648-482D-BD52-2D91337871A4}" dt="2024-11-27T10:47:52.943" v="1069" actId="2696"/>
        <pc:sldMkLst>
          <pc:docMk/>
          <pc:sldMk cId="4290757984" sldId="318"/>
        </pc:sldMkLst>
      </pc:sldChg>
      <pc:sldChg chg="del">
        <pc:chgData name="Helena Marková" userId="8ac8855c-4e0e-44ec-b242-4f56ba3c791e" providerId="ADAL" clId="{926EABCF-6648-482D-BD52-2D91337871A4}" dt="2024-11-27T10:47:49.209" v="1067" actId="2696"/>
        <pc:sldMkLst>
          <pc:docMk/>
          <pc:sldMk cId="4117162679" sldId="319"/>
        </pc:sldMkLst>
      </pc:sldChg>
      <pc:sldChg chg="del">
        <pc:chgData name="Helena Marková" userId="8ac8855c-4e0e-44ec-b242-4f56ba3c791e" providerId="ADAL" clId="{926EABCF-6648-482D-BD52-2D91337871A4}" dt="2024-11-27T10:47:45.384" v="1066" actId="2696"/>
        <pc:sldMkLst>
          <pc:docMk/>
          <pc:sldMk cId="4009489761" sldId="320"/>
        </pc:sldMkLst>
      </pc:sldChg>
      <pc:sldChg chg="del">
        <pc:chgData name="Helena Marková" userId="8ac8855c-4e0e-44ec-b242-4f56ba3c791e" providerId="ADAL" clId="{926EABCF-6648-482D-BD52-2D91337871A4}" dt="2024-11-27T10:47:43.697" v="1065" actId="2696"/>
        <pc:sldMkLst>
          <pc:docMk/>
          <pc:sldMk cId="3757710057" sldId="321"/>
        </pc:sldMkLst>
      </pc:sldChg>
      <pc:sldChg chg="del">
        <pc:chgData name="Helena Marková" userId="8ac8855c-4e0e-44ec-b242-4f56ba3c791e" providerId="ADAL" clId="{926EABCF-6648-482D-BD52-2D91337871A4}" dt="2024-11-27T10:47:41.772" v="1064" actId="2696"/>
        <pc:sldMkLst>
          <pc:docMk/>
          <pc:sldMk cId="3206680839" sldId="322"/>
        </pc:sldMkLst>
      </pc:sldChg>
      <pc:sldChg chg="del">
        <pc:chgData name="Helena Marková" userId="8ac8855c-4e0e-44ec-b242-4f56ba3c791e" providerId="ADAL" clId="{926EABCF-6648-482D-BD52-2D91337871A4}" dt="2024-11-27T10:47:56.062" v="1070" actId="2696"/>
        <pc:sldMkLst>
          <pc:docMk/>
          <pc:sldMk cId="3449827385" sldId="323"/>
        </pc:sldMkLst>
      </pc:sldChg>
      <pc:sldChg chg="modSp add mod">
        <pc:chgData name="Helena Marková" userId="8ac8855c-4e0e-44ec-b242-4f56ba3c791e" providerId="ADAL" clId="{926EABCF-6648-482D-BD52-2D91337871A4}" dt="2024-11-27T10:34:47.194" v="776" actId="5793"/>
        <pc:sldMkLst>
          <pc:docMk/>
          <pc:sldMk cId="3263508054" sldId="324"/>
        </pc:sldMkLst>
        <pc:spChg chg="mod">
          <ac:chgData name="Helena Marková" userId="8ac8855c-4e0e-44ec-b242-4f56ba3c791e" providerId="ADAL" clId="{926EABCF-6648-482D-BD52-2D91337871A4}" dt="2024-11-27T10:34:47.194" v="776" actId="5793"/>
          <ac:spMkLst>
            <pc:docMk/>
            <pc:sldMk cId="3263508054" sldId="324"/>
            <ac:spMk id="11" creationId="{A8005EF0-7197-29C7-AFD5-99527ABF82DB}"/>
          </ac:spMkLst>
        </pc:spChg>
      </pc:sldChg>
      <pc:sldChg chg="modSp add mod">
        <pc:chgData name="Helena Marková" userId="8ac8855c-4e0e-44ec-b242-4f56ba3c791e" providerId="ADAL" clId="{926EABCF-6648-482D-BD52-2D91337871A4}" dt="2024-11-27T11:11:37.181" v="1133" actId="20577"/>
        <pc:sldMkLst>
          <pc:docMk/>
          <pc:sldMk cId="1965796443" sldId="325"/>
        </pc:sldMkLst>
        <pc:spChg chg="mod">
          <ac:chgData name="Helena Marková" userId="8ac8855c-4e0e-44ec-b242-4f56ba3c791e" providerId="ADAL" clId="{926EABCF-6648-482D-BD52-2D91337871A4}" dt="2024-11-27T11:11:37.181" v="1133" actId="20577"/>
          <ac:spMkLst>
            <pc:docMk/>
            <pc:sldMk cId="1965796443" sldId="325"/>
            <ac:spMk id="9" creationId="{2BFACF35-00A1-58BE-724B-FF6C77CC1298}"/>
          </ac:spMkLst>
        </pc:spChg>
        <pc:spChg chg="mod">
          <ac:chgData name="Helena Marková" userId="8ac8855c-4e0e-44ec-b242-4f56ba3c791e" providerId="ADAL" clId="{926EABCF-6648-482D-BD52-2D91337871A4}" dt="2024-11-27T11:11:18.454" v="1103" actId="113"/>
          <ac:spMkLst>
            <pc:docMk/>
            <pc:sldMk cId="1965796443" sldId="325"/>
            <ac:spMk id="11" creationId="{60E1C23F-A2A6-7A0E-F1DB-FED54654FE3B}"/>
          </ac:spMkLst>
        </pc:spChg>
      </pc:sldChg>
      <pc:sldChg chg="modSp add mod">
        <pc:chgData name="Helena Marková" userId="8ac8855c-4e0e-44ec-b242-4f56ba3c791e" providerId="ADAL" clId="{926EABCF-6648-482D-BD52-2D91337871A4}" dt="2024-11-27T11:30:11.020" v="1196" actId="113"/>
        <pc:sldMkLst>
          <pc:docMk/>
          <pc:sldMk cId="476417730" sldId="326"/>
        </pc:sldMkLst>
        <pc:spChg chg="mod">
          <ac:chgData name="Helena Marková" userId="8ac8855c-4e0e-44ec-b242-4f56ba3c791e" providerId="ADAL" clId="{926EABCF-6648-482D-BD52-2D91337871A4}" dt="2024-11-27T11:30:11.020" v="1196" actId="113"/>
          <ac:spMkLst>
            <pc:docMk/>
            <pc:sldMk cId="476417730" sldId="326"/>
            <ac:spMk id="11" creationId="{C920784F-4332-A1B5-EC87-7CC6971AE540}"/>
          </ac:spMkLst>
        </pc:spChg>
      </pc:sldChg>
      <pc:sldChg chg="modSp add mod">
        <pc:chgData name="Helena Marková" userId="8ac8855c-4e0e-44ec-b242-4f56ba3c791e" providerId="ADAL" clId="{926EABCF-6648-482D-BD52-2D91337871A4}" dt="2024-11-27T11:38:03.906" v="1294" actId="113"/>
        <pc:sldMkLst>
          <pc:docMk/>
          <pc:sldMk cId="3152559216" sldId="327"/>
        </pc:sldMkLst>
        <pc:spChg chg="mod">
          <ac:chgData name="Helena Marková" userId="8ac8855c-4e0e-44ec-b242-4f56ba3c791e" providerId="ADAL" clId="{926EABCF-6648-482D-BD52-2D91337871A4}" dt="2024-11-27T11:30:39.136" v="1235" actId="20577"/>
          <ac:spMkLst>
            <pc:docMk/>
            <pc:sldMk cId="3152559216" sldId="327"/>
            <ac:spMk id="9" creationId="{797A6720-5157-079B-3F77-F6EB0D12A70B}"/>
          </ac:spMkLst>
        </pc:spChg>
        <pc:spChg chg="mod">
          <ac:chgData name="Helena Marková" userId="8ac8855c-4e0e-44ec-b242-4f56ba3c791e" providerId="ADAL" clId="{926EABCF-6648-482D-BD52-2D91337871A4}" dt="2024-11-27T11:38:03.906" v="1294" actId="113"/>
          <ac:spMkLst>
            <pc:docMk/>
            <pc:sldMk cId="3152559216" sldId="327"/>
            <ac:spMk id="11" creationId="{C218B66D-2810-7B25-44B8-4A5484788FA0}"/>
          </ac:spMkLst>
        </pc:spChg>
      </pc:sldChg>
      <pc:sldChg chg="modSp add mod">
        <pc:chgData name="Helena Marková" userId="8ac8855c-4e0e-44ec-b242-4f56ba3c791e" providerId="ADAL" clId="{926EABCF-6648-482D-BD52-2D91337871A4}" dt="2024-11-27T11:39:18.830" v="1303" actId="255"/>
        <pc:sldMkLst>
          <pc:docMk/>
          <pc:sldMk cId="1715494848" sldId="328"/>
        </pc:sldMkLst>
        <pc:spChg chg="mod">
          <ac:chgData name="Helena Marková" userId="8ac8855c-4e0e-44ec-b242-4f56ba3c791e" providerId="ADAL" clId="{926EABCF-6648-482D-BD52-2D91337871A4}" dt="2024-11-27T11:39:09.212" v="1301" actId="27636"/>
          <ac:spMkLst>
            <pc:docMk/>
            <pc:sldMk cId="1715494848" sldId="328"/>
            <ac:spMk id="9" creationId="{CFDFD135-3088-D131-010A-6A9271A7ABBD}"/>
          </ac:spMkLst>
        </pc:spChg>
        <pc:spChg chg="mod">
          <ac:chgData name="Helena Marková" userId="8ac8855c-4e0e-44ec-b242-4f56ba3c791e" providerId="ADAL" clId="{926EABCF-6648-482D-BD52-2D91337871A4}" dt="2024-11-27T11:39:18.830" v="1303" actId="255"/>
          <ac:spMkLst>
            <pc:docMk/>
            <pc:sldMk cId="1715494848" sldId="328"/>
            <ac:spMk id="11" creationId="{6F739CB9-76E1-A5D5-447C-C4F8A955781C}"/>
          </ac:spMkLst>
        </pc:spChg>
      </pc:sldChg>
      <pc:sldChg chg="addSp modSp add mod">
        <pc:chgData name="Helena Marková" userId="8ac8855c-4e0e-44ec-b242-4f56ba3c791e" providerId="ADAL" clId="{926EABCF-6648-482D-BD52-2D91337871A4}" dt="2024-11-27T11:40:30.368" v="1315" actId="20577"/>
        <pc:sldMkLst>
          <pc:docMk/>
          <pc:sldMk cId="2784084838" sldId="329"/>
        </pc:sldMkLst>
        <pc:spChg chg="add">
          <ac:chgData name="Helena Marková" userId="8ac8855c-4e0e-44ec-b242-4f56ba3c791e" providerId="ADAL" clId="{926EABCF-6648-482D-BD52-2D91337871A4}" dt="2024-11-27T11:40:00.340" v="1310"/>
          <ac:spMkLst>
            <pc:docMk/>
            <pc:sldMk cId="2784084838" sldId="329"/>
            <ac:spMk id="2" creationId="{2DE00D68-0B8A-79D2-181A-F7E32664A9A8}"/>
          </ac:spMkLst>
        </pc:spChg>
        <pc:spChg chg="add">
          <ac:chgData name="Helena Marková" userId="8ac8855c-4e0e-44ec-b242-4f56ba3c791e" providerId="ADAL" clId="{926EABCF-6648-482D-BD52-2D91337871A4}" dt="2024-11-27T11:40:16.221" v="1311"/>
          <ac:spMkLst>
            <pc:docMk/>
            <pc:sldMk cId="2784084838" sldId="329"/>
            <ac:spMk id="3" creationId="{229E1A0B-1FEF-C92E-4CED-A8F86968AB6C}"/>
          </ac:spMkLst>
        </pc:spChg>
        <pc:spChg chg="mod">
          <ac:chgData name="Helena Marková" userId="8ac8855c-4e0e-44ec-b242-4f56ba3c791e" providerId="ADAL" clId="{926EABCF-6648-482D-BD52-2D91337871A4}" dt="2024-11-27T11:39:47.466" v="1309" actId="27636"/>
          <ac:spMkLst>
            <pc:docMk/>
            <pc:sldMk cId="2784084838" sldId="329"/>
            <ac:spMk id="9" creationId="{EF46D8B4-9350-8C27-3BB3-AC55D5BD242E}"/>
          </ac:spMkLst>
        </pc:spChg>
        <pc:spChg chg="mod">
          <ac:chgData name="Helena Marková" userId="8ac8855c-4e0e-44ec-b242-4f56ba3c791e" providerId="ADAL" clId="{926EABCF-6648-482D-BD52-2D91337871A4}" dt="2024-11-27T11:40:30.368" v="1315" actId="20577"/>
          <ac:spMkLst>
            <pc:docMk/>
            <pc:sldMk cId="2784084838" sldId="329"/>
            <ac:spMk id="11" creationId="{7D325DCC-3919-1821-B0C1-D2640430CC20}"/>
          </ac:spMkLst>
        </pc:spChg>
      </pc:sldChg>
      <pc:sldChg chg="addSp modSp add mod">
        <pc:chgData name="Helena Marková" userId="8ac8855c-4e0e-44ec-b242-4f56ba3c791e" providerId="ADAL" clId="{926EABCF-6648-482D-BD52-2D91337871A4}" dt="2024-11-27T11:51:00.649" v="1386" actId="255"/>
        <pc:sldMkLst>
          <pc:docMk/>
          <pc:sldMk cId="2743912183" sldId="330"/>
        </pc:sldMkLst>
        <pc:spChg chg="add">
          <ac:chgData name="Helena Marková" userId="8ac8855c-4e0e-44ec-b242-4f56ba3c791e" providerId="ADAL" clId="{926EABCF-6648-482D-BD52-2D91337871A4}" dt="2024-11-27T11:42:07.966" v="1321"/>
          <ac:spMkLst>
            <pc:docMk/>
            <pc:sldMk cId="2743912183" sldId="330"/>
            <ac:spMk id="2" creationId="{F4A65234-2E6B-2CB1-49A9-34DE324BAFDF}"/>
          </ac:spMkLst>
        </pc:spChg>
        <pc:spChg chg="mod">
          <ac:chgData name="Helena Marková" userId="8ac8855c-4e0e-44ec-b242-4f56ba3c791e" providerId="ADAL" clId="{926EABCF-6648-482D-BD52-2D91337871A4}" dt="2024-11-27T11:41:33.820" v="1320"/>
          <ac:spMkLst>
            <pc:docMk/>
            <pc:sldMk cId="2743912183" sldId="330"/>
            <ac:spMk id="9" creationId="{61EAFA27-D5E1-E66B-8A2F-CAE32BC919E2}"/>
          </ac:spMkLst>
        </pc:spChg>
        <pc:spChg chg="mod">
          <ac:chgData name="Helena Marková" userId="8ac8855c-4e0e-44ec-b242-4f56ba3c791e" providerId="ADAL" clId="{926EABCF-6648-482D-BD52-2D91337871A4}" dt="2024-11-27T11:51:00.649" v="1386" actId="255"/>
          <ac:spMkLst>
            <pc:docMk/>
            <pc:sldMk cId="2743912183" sldId="330"/>
            <ac:spMk id="11" creationId="{CD84A939-CA53-5268-E879-844ABD87092C}"/>
          </ac:spMkLst>
        </pc:spChg>
      </pc:sldChg>
      <pc:sldChg chg="modSp add mod ord">
        <pc:chgData name="Helena Marková" userId="8ac8855c-4e0e-44ec-b242-4f56ba3c791e" providerId="ADAL" clId="{926EABCF-6648-482D-BD52-2D91337871A4}" dt="2024-11-27T11:54:08.438" v="1400" actId="20577"/>
        <pc:sldMkLst>
          <pc:docMk/>
          <pc:sldMk cId="3906235036" sldId="331"/>
        </pc:sldMkLst>
        <pc:spChg chg="mod">
          <ac:chgData name="Helena Marková" userId="8ac8855c-4e0e-44ec-b242-4f56ba3c791e" providerId="ADAL" clId="{926EABCF-6648-482D-BD52-2D91337871A4}" dt="2024-11-27T11:51:33.158" v="1390"/>
          <ac:spMkLst>
            <pc:docMk/>
            <pc:sldMk cId="3906235036" sldId="331"/>
            <ac:spMk id="9" creationId="{F1B9AD21-5767-206B-5207-2D148E14BB54}"/>
          </ac:spMkLst>
        </pc:spChg>
        <pc:spChg chg="mod">
          <ac:chgData name="Helena Marková" userId="8ac8855c-4e0e-44ec-b242-4f56ba3c791e" providerId="ADAL" clId="{926EABCF-6648-482D-BD52-2D91337871A4}" dt="2024-11-27T11:54:08.438" v="1400" actId="20577"/>
          <ac:spMkLst>
            <pc:docMk/>
            <pc:sldMk cId="3906235036" sldId="331"/>
            <ac:spMk id="11" creationId="{ED8BE68E-8FE4-BA81-D4C1-4777BEBF186F}"/>
          </ac:spMkLst>
        </pc:spChg>
      </pc:sldChg>
      <pc:sldChg chg="modSp add mod">
        <pc:chgData name="Helena Marková" userId="8ac8855c-4e0e-44ec-b242-4f56ba3c791e" providerId="ADAL" clId="{926EABCF-6648-482D-BD52-2D91337871A4}" dt="2024-11-27T11:54:22.755" v="1403" actId="6549"/>
        <pc:sldMkLst>
          <pc:docMk/>
          <pc:sldMk cId="1075043275" sldId="332"/>
        </pc:sldMkLst>
        <pc:spChg chg="mod">
          <ac:chgData name="Helena Marková" userId="8ac8855c-4e0e-44ec-b242-4f56ba3c791e" providerId="ADAL" clId="{926EABCF-6648-482D-BD52-2D91337871A4}" dt="2024-11-27T11:54:22.755" v="1403" actId="6549"/>
          <ac:spMkLst>
            <pc:docMk/>
            <pc:sldMk cId="1075043275" sldId="332"/>
            <ac:spMk id="11" creationId="{11B86C47-5851-7E43-7E63-B7E1C56BB412}"/>
          </ac:spMkLst>
        </pc:spChg>
      </pc:sldChg>
      <pc:sldChg chg="addSp delSp modSp add mod">
        <pc:chgData name="Helena Marková" userId="8ac8855c-4e0e-44ec-b242-4f56ba3c791e" providerId="ADAL" clId="{926EABCF-6648-482D-BD52-2D91337871A4}" dt="2024-11-27T12:01:49.508" v="1538" actId="255"/>
        <pc:sldMkLst>
          <pc:docMk/>
          <pc:sldMk cId="2368667379" sldId="333"/>
        </pc:sldMkLst>
        <pc:spChg chg="add">
          <ac:chgData name="Helena Marková" userId="8ac8855c-4e0e-44ec-b242-4f56ba3c791e" providerId="ADAL" clId="{926EABCF-6648-482D-BD52-2D91337871A4}" dt="2024-11-27T11:55:02.729" v="1405"/>
          <ac:spMkLst>
            <pc:docMk/>
            <pc:sldMk cId="2368667379" sldId="333"/>
            <ac:spMk id="2" creationId="{64D9FD90-B39B-C114-CEAD-4317BA05E2F9}"/>
          </ac:spMkLst>
        </pc:spChg>
        <pc:spChg chg="add">
          <ac:chgData name="Helena Marková" userId="8ac8855c-4e0e-44ec-b242-4f56ba3c791e" providerId="ADAL" clId="{926EABCF-6648-482D-BD52-2D91337871A4}" dt="2024-11-27T11:55:02.729" v="1405"/>
          <ac:spMkLst>
            <pc:docMk/>
            <pc:sldMk cId="2368667379" sldId="333"/>
            <ac:spMk id="3" creationId="{D6CE4F3C-42B0-EB92-D2E3-AA86175C37D8}"/>
          </ac:spMkLst>
        </pc:spChg>
        <pc:spChg chg="add">
          <ac:chgData name="Helena Marková" userId="8ac8855c-4e0e-44ec-b242-4f56ba3c791e" providerId="ADAL" clId="{926EABCF-6648-482D-BD52-2D91337871A4}" dt="2024-11-27T11:55:02.729" v="1405"/>
          <ac:spMkLst>
            <pc:docMk/>
            <pc:sldMk cId="2368667379" sldId="333"/>
            <ac:spMk id="4" creationId="{FF2708D5-68F4-23CE-AD83-A14CA4D056CB}"/>
          </ac:spMkLst>
        </pc:spChg>
        <pc:spChg chg="add">
          <ac:chgData name="Helena Marková" userId="8ac8855c-4e0e-44ec-b242-4f56ba3c791e" providerId="ADAL" clId="{926EABCF-6648-482D-BD52-2D91337871A4}" dt="2024-11-27T11:55:02.729" v="1405"/>
          <ac:spMkLst>
            <pc:docMk/>
            <pc:sldMk cId="2368667379" sldId="333"/>
            <ac:spMk id="8" creationId="{CA771308-1DBC-8195-7CF9-C798762ED56B}"/>
          </ac:spMkLst>
        </pc:spChg>
        <pc:spChg chg="add">
          <ac:chgData name="Helena Marková" userId="8ac8855c-4e0e-44ec-b242-4f56ba3c791e" providerId="ADAL" clId="{926EABCF-6648-482D-BD52-2D91337871A4}" dt="2024-11-27T11:55:02.729" v="1405"/>
          <ac:spMkLst>
            <pc:docMk/>
            <pc:sldMk cId="2368667379" sldId="333"/>
            <ac:spMk id="10" creationId="{353C9DA0-C8C5-13CE-3F93-1B43A1E0DE01}"/>
          </ac:spMkLst>
        </pc:spChg>
        <pc:spChg chg="mod">
          <ac:chgData name="Helena Marková" userId="8ac8855c-4e0e-44ec-b242-4f56ba3c791e" providerId="ADAL" clId="{926EABCF-6648-482D-BD52-2D91337871A4}" dt="2024-11-27T12:01:49.508" v="1538" actId="255"/>
          <ac:spMkLst>
            <pc:docMk/>
            <pc:sldMk cId="2368667379" sldId="333"/>
            <ac:spMk id="11" creationId="{8B725DF1-3868-F01E-EE20-E79DE16B3AF1}"/>
          </ac:spMkLst>
        </pc:spChg>
        <pc:spChg chg="add">
          <ac:chgData name="Helena Marková" userId="8ac8855c-4e0e-44ec-b242-4f56ba3c791e" providerId="ADAL" clId="{926EABCF-6648-482D-BD52-2D91337871A4}" dt="2024-11-27T11:58:40.387" v="1459"/>
          <ac:spMkLst>
            <pc:docMk/>
            <pc:sldMk cId="2368667379" sldId="333"/>
            <ac:spMk id="13" creationId="{A55DA3A4-A05D-A1D3-B595-87CC11445BEE}"/>
          </ac:spMkLst>
        </pc:spChg>
        <pc:spChg chg="add del mod">
          <ac:chgData name="Helena Marková" userId="8ac8855c-4e0e-44ec-b242-4f56ba3c791e" providerId="ADAL" clId="{926EABCF-6648-482D-BD52-2D91337871A4}" dt="2024-11-27T11:59:56.557" v="1516" actId="478"/>
          <ac:spMkLst>
            <pc:docMk/>
            <pc:sldMk cId="2368667379" sldId="333"/>
            <ac:spMk id="14" creationId="{8A9E2A68-A0F0-B979-7444-DAB280BC9751}"/>
          </ac:spMkLst>
        </pc:spChg>
      </pc:sldChg>
      <pc:sldChg chg="modSp add mod">
        <pc:chgData name="Helena Marková" userId="8ac8855c-4e0e-44ec-b242-4f56ba3c791e" providerId="ADAL" clId="{926EABCF-6648-482D-BD52-2D91337871A4}" dt="2024-11-27T13:24:15.981" v="1690" actId="113"/>
        <pc:sldMkLst>
          <pc:docMk/>
          <pc:sldMk cId="1489926881" sldId="334"/>
        </pc:sldMkLst>
        <pc:spChg chg="mod">
          <ac:chgData name="Helena Marková" userId="8ac8855c-4e0e-44ec-b242-4f56ba3c791e" providerId="ADAL" clId="{926EABCF-6648-482D-BD52-2D91337871A4}" dt="2024-11-27T12:03:25.617" v="1544" actId="27636"/>
          <ac:spMkLst>
            <pc:docMk/>
            <pc:sldMk cId="1489926881" sldId="334"/>
            <ac:spMk id="9" creationId="{22B2C977-44CB-66E9-BDF9-434B60E5F878}"/>
          </ac:spMkLst>
        </pc:spChg>
        <pc:spChg chg="mod">
          <ac:chgData name="Helena Marková" userId="8ac8855c-4e0e-44ec-b242-4f56ba3c791e" providerId="ADAL" clId="{926EABCF-6648-482D-BD52-2D91337871A4}" dt="2024-11-27T13:24:15.981" v="1690" actId="113"/>
          <ac:spMkLst>
            <pc:docMk/>
            <pc:sldMk cId="1489926881" sldId="334"/>
            <ac:spMk id="11" creationId="{6EC4CFAD-47B6-CE03-C5DB-0A2A39A8E208}"/>
          </ac:spMkLst>
        </pc:spChg>
      </pc:sldChg>
      <pc:sldChg chg="modSp add mod">
        <pc:chgData name="Helena Marková" userId="8ac8855c-4e0e-44ec-b242-4f56ba3c791e" providerId="ADAL" clId="{926EABCF-6648-482D-BD52-2D91337871A4}" dt="2024-11-27T13:23:07.103" v="1600" actId="113"/>
        <pc:sldMkLst>
          <pc:docMk/>
          <pc:sldMk cId="2991712765" sldId="335"/>
        </pc:sldMkLst>
        <pc:spChg chg="mod">
          <ac:chgData name="Helena Marková" userId="8ac8855c-4e0e-44ec-b242-4f56ba3c791e" providerId="ADAL" clId="{926EABCF-6648-482D-BD52-2D91337871A4}" dt="2024-11-27T13:23:07.103" v="1600" actId="113"/>
          <ac:spMkLst>
            <pc:docMk/>
            <pc:sldMk cId="2991712765" sldId="335"/>
            <ac:spMk id="11" creationId="{A683B302-0E1D-2D5E-E10F-8EB43230F20E}"/>
          </ac:spMkLst>
        </pc:spChg>
      </pc:sldChg>
      <pc:sldChg chg="addSp modSp add mod">
        <pc:chgData name="Helena Marková" userId="8ac8855c-4e0e-44ec-b242-4f56ba3c791e" providerId="ADAL" clId="{926EABCF-6648-482D-BD52-2D91337871A4}" dt="2024-11-27T13:29:48.826" v="1844" actId="20577"/>
        <pc:sldMkLst>
          <pc:docMk/>
          <pc:sldMk cId="1868588013" sldId="336"/>
        </pc:sldMkLst>
        <pc:spChg chg="add">
          <ac:chgData name="Helena Marková" userId="8ac8855c-4e0e-44ec-b242-4f56ba3c791e" providerId="ADAL" clId="{926EABCF-6648-482D-BD52-2D91337871A4}" dt="2024-11-27T13:25:15.076" v="1697"/>
          <ac:spMkLst>
            <pc:docMk/>
            <pc:sldMk cId="1868588013" sldId="336"/>
            <ac:spMk id="2" creationId="{5CA4375E-1961-C745-0B91-0FAAC4AABA3D}"/>
          </ac:spMkLst>
        </pc:spChg>
        <pc:spChg chg="add">
          <ac:chgData name="Helena Marková" userId="8ac8855c-4e0e-44ec-b242-4f56ba3c791e" providerId="ADAL" clId="{926EABCF-6648-482D-BD52-2D91337871A4}" dt="2024-11-27T13:26:31.283" v="1713"/>
          <ac:spMkLst>
            <pc:docMk/>
            <pc:sldMk cId="1868588013" sldId="336"/>
            <ac:spMk id="3" creationId="{18F31E60-05F4-6C08-C78B-EC3B1BEEFE43}"/>
          </ac:spMkLst>
        </pc:spChg>
        <pc:spChg chg="mod">
          <ac:chgData name="Helena Marková" userId="8ac8855c-4e0e-44ec-b242-4f56ba3c791e" providerId="ADAL" clId="{926EABCF-6648-482D-BD52-2D91337871A4}" dt="2024-11-27T13:26:21.236" v="1712" actId="27636"/>
          <ac:spMkLst>
            <pc:docMk/>
            <pc:sldMk cId="1868588013" sldId="336"/>
            <ac:spMk id="9" creationId="{85085BFB-DD53-24A9-3071-F62F2EA75E7F}"/>
          </ac:spMkLst>
        </pc:spChg>
        <pc:spChg chg="mod">
          <ac:chgData name="Helena Marková" userId="8ac8855c-4e0e-44ec-b242-4f56ba3c791e" providerId="ADAL" clId="{926EABCF-6648-482D-BD52-2D91337871A4}" dt="2024-11-27T13:29:48.826" v="1844" actId="20577"/>
          <ac:spMkLst>
            <pc:docMk/>
            <pc:sldMk cId="1868588013" sldId="336"/>
            <ac:spMk id="11" creationId="{DA79E5A4-F942-ED9E-91A8-1A0CB8310A79}"/>
          </ac:spMkLst>
        </pc:spChg>
      </pc:sldChg>
      <pc:sldChg chg="add">
        <pc:chgData name="Helena Marková" userId="8ac8855c-4e0e-44ec-b242-4f56ba3c791e" providerId="ADAL" clId="{926EABCF-6648-482D-BD52-2D91337871A4}" dt="2024-11-27T13:26:05.811" v="1707" actId="2890"/>
        <pc:sldMkLst>
          <pc:docMk/>
          <pc:sldMk cId="1311258884" sldId="337"/>
        </pc:sldMkLst>
      </pc:sldChg>
      <pc:sldChg chg="modSp add mod">
        <pc:chgData name="Helena Marková" userId="8ac8855c-4e0e-44ec-b242-4f56ba3c791e" providerId="ADAL" clId="{926EABCF-6648-482D-BD52-2D91337871A4}" dt="2024-11-28T07:36:34.675" v="1934" actId="6549"/>
        <pc:sldMkLst>
          <pc:docMk/>
          <pc:sldMk cId="3122163177" sldId="338"/>
        </pc:sldMkLst>
        <pc:spChg chg="mod">
          <ac:chgData name="Helena Marková" userId="8ac8855c-4e0e-44ec-b242-4f56ba3c791e" providerId="ADAL" clId="{926EABCF-6648-482D-BD52-2D91337871A4}" dt="2024-11-28T07:31:35.751" v="1850" actId="27636"/>
          <ac:spMkLst>
            <pc:docMk/>
            <pc:sldMk cId="3122163177" sldId="338"/>
            <ac:spMk id="9" creationId="{B2A20E2B-2796-2186-9231-B785BF7A2C12}"/>
          </ac:spMkLst>
        </pc:spChg>
        <pc:spChg chg="mod">
          <ac:chgData name="Helena Marková" userId="8ac8855c-4e0e-44ec-b242-4f56ba3c791e" providerId="ADAL" clId="{926EABCF-6648-482D-BD52-2D91337871A4}" dt="2024-11-28T07:36:34.675" v="1934" actId="6549"/>
          <ac:spMkLst>
            <pc:docMk/>
            <pc:sldMk cId="3122163177" sldId="338"/>
            <ac:spMk id="11" creationId="{6377AE5C-711F-C1F5-9393-9A8DE05A74FB}"/>
          </ac:spMkLst>
        </pc:spChg>
      </pc:sldChg>
      <pc:sldChg chg="modSp add mod">
        <pc:chgData name="Helena Marková" userId="8ac8855c-4e0e-44ec-b242-4f56ba3c791e" providerId="ADAL" clId="{926EABCF-6648-482D-BD52-2D91337871A4}" dt="2024-11-28T07:39:43.963" v="1997" actId="12"/>
        <pc:sldMkLst>
          <pc:docMk/>
          <pc:sldMk cId="1869130094" sldId="339"/>
        </pc:sldMkLst>
        <pc:spChg chg="mod">
          <ac:chgData name="Helena Marková" userId="8ac8855c-4e0e-44ec-b242-4f56ba3c791e" providerId="ADAL" clId="{926EABCF-6648-482D-BD52-2D91337871A4}" dt="2024-11-28T07:37:13.244" v="1968" actId="20577"/>
          <ac:spMkLst>
            <pc:docMk/>
            <pc:sldMk cId="1869130094" sldId="339"/>
            <ac:spMk id="9" creationId="{361CF034-E380-A7BA-C9B7-8A530261DC2C}"/>
          </ac:spMkLst>
        </pc:spChg>
        <pc:spChg chg="mod">
          <ac:chgData name="Helena Marková" userId="8ac8855c-4e0e-44ec-b242-4f56ba3c791e" providerId="ADAL" clId="{926EABCF-6648-482D-BD52-2D91337871A4}" dt="2024-11-28T07:39:43.963" v="1997" actId="12"/>
          <ac:spMkLst>
            <pc:docMk/>
            <pc:sldMk cId="1869130094" sldId="339"/>
            <ac:spMk id="11" creationId="{116C7B44-198D-506E-E5E2-798D7CD19916}"/>
          </ac:spMkLst>
        </pc:spChg>
      </pc:sldChg>
      <pc:sldChg chg="modSp add mod">
        <pc:chgData name="Helena Marková" userId="8ac8855c-4e0e-44ec-b242-4f56ba3c791e" providerId="ADAL" clId="{926EABCF-6648-482D-BD52-2D91337871A4}" dt="2024-11-28T07:42:36.562" v="2106" actId="20577"/>
        <pc:sldMkLst>
          <pc:docMk/>
          <pc:sldMk cId="3953780146" sldId="340"/>
        </pc:sldMkLst>
        <pc:spChg chg="mod">
          <ac:chgData name="Helena Marková" userId="8ac8855c-4e0e-44ec-b242-4f56ba3c791e" providerId="ADAL" clId="{926EABCF-6648-482D-BD52-2D91337871A4}" dt="2024-11-28T07:40:15.220" v="2018" actId="20577"/>
          <ac:spMkLst>
            <pc:docMk/>
            <pc:sldMk cId="3953780146" sldId="340"/>
            <ac:spMk id="9" creationId="{0C0A34CD-BA60-9126-6352-DFD9B4A61972}"/>
          </ac:spMkLst>
        </pc:spChg>
        <pc:spChg chg="mod">
          <ac:chgData name="Helena Marková" userId="8ac8855c-4e0e-44ec-b242-4f56ba3c791e" providerId="ADAL" clId="{926EABCF-6648-482D-BD52-2D91337871A4}" dt="2024-11-28T07:42:36.562" v="2106" actId="20577"/>
          <ac:spMkLst>
            <pc:docMk/>
            <pc:sldMk cId="3953780146" sldId="340"/>
            <ac:spMk id="11" creationId="{2699F564-9A95-8CE7-2CE9-43AB5236415F}"/>
          </ac:spMkLst>
        </pc:spChg>
      </pc:sldChg>
      <pc:sldChg chg="addSp delSp modSp add mod">
        <pc:chgData name="Helena Marková" userId="8ac8855c-4e0e-44ec-b242-4f56ba3c791e" providerId="ADAL" clId="{926EABCF-6648-482D-BD52-2D91337871A4}" dt="2024-11-28T07:50:12.423" v="2130" actId="6549"/>
        <pc:sldMkLst>
          <pc:docMk/>
          <pc:sldMk cId="3884468598" sldId="341"/>
        </pc:sldMkLst>
        <pc:spChg chg="add">
          <ac:chgData name="Helena Marková" userId="8ac8855c-4e0e-44ec-b242-4f56ba3c791e" providerId="ADAL" clId="{926EABCF-6648-482D-BD52-2D91337871A4}" dt="2024-11-28T07:46:29.451" v="2112"/>
          <ac:spMkLst>
            <pc:docMk/>
            <pc:sldMk cId="3884468598" sldId="341"/>
            <ac:spMk id="2" creationId="{B697AF79-B517-A6C6-08F3-72A53DC39269}"/>
          </ac:spMkLst>
        </pc:spChg>
        <pc:spChg chg="add mod">
          <ac:chgData name="Helena Marková" userId="8ac8855c-4e0e-44ec-b242-4f56ba3c791e" providerId="ADAL" clId="{926EABCF-6648-482D-BD52-2D91337871A4}" dt="2024-11-28T07:46:58.011" v="2117"/>
          <ac:spMkLst>
            <pc:docMk/>
            <pc:sldMk cId="3884468598" sldId="341"/>
            <ac:spMk id="3" creationId="{8713A470-B568-7A30-B4CA-EC5D82316E30}"/>
          </ac:spMkLst>
        </pc:spChg>
        <pc:spChg chg="mod">
          <ac:chgData name="Helena Marková" userId="8ac8855c-4e0e-44ec-b242-4f56ba3c791e" providerId="ADAL" clId="{926EABCF-6648-482D-BD52-2D91337871A4}" dt="2024-11-28T07:46:17.950" v="2111" actId="27636"/>
          <ac:spMkLst>
            <pc:docMk/>
            <pc:sldMk cId="3884468598" sldId="341"/>
            <ac:spMk id="9" creationId="{36789E11-203A-3069-9771-8770DA0419DE}"/>
          </ac:spMkLst>
        </pc:spChg>
        <pc:spChg chg="add del mod">
          <ac:chgData name="Helena Marková" userId="8ac8855c-4e0e-44ec-b242-4f56ba3c791e" providerId="ADAL" clId="{926EABCF-6648-482D-BD52-2D91337871A4}" dt="2024-11-28T07:50:12.423" v="2130" actId="6549"/>
          <ac:spMkLst>
            <pc:docMk/>
            <pc:sldMk cId="3884468598" sldId="341"/>
            <ac:spMk id="11" creationId="{1DEBA80B-43E1-26B6-2BD4-56BAD4610A7A}"/>
          </ac:spMkLst>
        </pc:spChg>
      </pc:sldChg>
      <pc:sldChg chg="modSp add mod">
        <pc:chgData name="Helena Marková" userId="8ac8855c-4e0e-44ec-b242-4f56ba3c791e" providerId="ADAL" clId="{926EABCF-6648-482D-BD52-2D91337871A4}" dt="2024-11-28T08:02:47.035" v="2196" actId="20577"/>
        <pc:sldMkLst>
          <pc:docMk/>
          <pc:sldMk cId="1075689088" sldId="342"/>
        </pc:sldMkLst>
        <pc:spChg chg="mod">
          <ac:chgData name="Helena Marková" userId="8ac8855c-4e0e-44ec-b242-4f56ba3c791e" providerId="ADAL" clId="{926EABCF-6648-482D-BD52-2D91337871A4}" dt="2024-11-28T07:59:56.057" v="2136" actId="27636"/>
          <ac:spMkLst>
            <pc:docMk/>
            <pc:sldMk cId="1075689088" sldId="342"/>
            <ac:spMk id="9" creationId="{7AD46D0B-D8C9-82C9-7A4D-CE9C07D3E667}"/>
          </ac:spMkLst>
        </pc:spChg>
        <pc:spChg chg="mod">
          <ac:chgData name="Helena Marková" userId="8ac8855c-4e0e-44ec-b242-4f56ba3c791e" providerId="ADAL" clId="{926EABCF-6648-482D-BD52-2D91337871A4}" dt="2024-11-28T08:02:47.035" v="2196" actId="20577"/>
          <ac:spMkLst>
            <pc:docMk/>
            <pc:sldMk cId="1075689088" sldId="342"/>
            <ac:spMk id="11" creationId="{EFC9FD36-FB55-6370-EC25-861798B3B43E}"/>
          </ac:spMkLst>
        </pc:spChg>
      </pc:sldChg>
      <pc:sldChg chg="addSp modSp add mod">
        <pc:chgData name="Helena Marková" userId="8ac8855c-4e0e-44ec-b242-4f56ba3c791e" providerId="ADAL" clId="{926EABCF-6648-482D-BD52-2D91337871A4}" dt="2024-11-28T08:32:36.706" v="2241" actId="255"/>
        <pc:sldMkLst>
          <pc:docMk/>
          <pc:sldMk cId="3408439119" sldId="343"/>
        </pc:sldMkLst>
        <pc:spChg chg="add">
          <ac:chgData name="Helena Marková" userId="8ac8855c-4e0e-44ec-b242-4f56ba3c791e" providerId="ADAL" clId="{926EABCF-6648-482D-BD52-2D91337871A4}" dt="2024-11-28T08:28:38.894" v="2201"/>
          <ac:spMkLst>
            <pc:docMk/>
            <pc:sldMk cId="3408439119" sldId="343"/>
            <ac:spMk id="2" creationId="{0FD400E5-1441-1306-A132-AC44EF0CE136}"/>
          </ac:spMkLst>
        </pc:spChg>
        <pc:spChg chg="mod">
          <ac:chgData name="Helena Marková" userId="8ac8855c-4e0e-44ec-b242-4f56ba3c791e" providerId="ADAL" clId="{926EABCF-6648-482D-BD52-2D91337871A4}" dt="2024-11-28T08:28:14.769" v="2200"/>
          <ac:spMkLst>
            <pc:docMk/>
            <pc:sldMk cId="3408439119" sldId="343"/>
            <ac:spMk id="9" creationId="{806C8E64-EB29-BA6F-F2F8-0C11E274ABCA}"/>
          </ac:spMkLst>
        </pc:spChg>
        <pc:spChg chg="mod">
          <ac:chgData name="Helena Marková" userId="8ac8855c-4e0e-44ec-b242-4f56ba3c791e" providerId="ADAL" clId="{926EABCF-6648-482D-BD52-2D91337871A4}" dt="2024-11-28T08:32:36.706" v="2241" actId="255"/>
          <ac:spMkLst>
            <pc:docMk/>
            <pc:sldMk cId="3408439119" sldId="343"/>
            <ac:spMk id="11" creationId="{6BC2A02F-606A-6056-589A-D3646F1B8B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Personalistika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2919307"/>
            <a:ext cx="3672408" cy="102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Kompetence personalisty.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přednáška 12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5114-4FA8-7AF1-E6A3-20ED74AF9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2BFACF35-00A1-58BE-724B-FF6C77CC1298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28091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Komunikace a spolupráce s vedením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0E1C23F-A2A6-7A0E-F1DB-FED54654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b="1" dirty="0"/>
              <a:t>Poradenství vedení v personálních otázkách</a:t>
            </a:r>
          </a:p>
          <a:p>
            <a:pPr algn="just"/>
            <a:r>
              <a:rPr lang="cs-CZ" sz="1400" dirty="0"/>
              <a:t>Strategické rozhodování a plánování</a:t>
            </a:r>
          </a:p>
          <a:p>
            <a:pPr marL="0" indent="0" algn="just">
              <a:buNone/>
            </a:pPr>
            <a:r>
              <a:rPr lang="cs-CZ" sz="1400" b="1" dirty="0"/>
              <a:t>Mediace mezi zaměstnanci a vedením</a:t>
            </a:r>
          </a:p>
          <a:p>
            <a:pPr algn="just"/>
            <a:r>
              <a:rPr lang="cs-CZ" sz="1400" dirty="0"/>
              <a:t>Řešení konfliktů a zprostředkování komunikace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20C0CF-7833-3A10-0FC8-F65A6836189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95C714A-CF03-E82F-FB58-40C53CD15A0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77B4B20-DB24-AEEA-6622-4BCE9E4E1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69184E1-B3BC-51E0-F4B6-B44C379B437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3F92DD01-1F6E-A450-7848-0F269248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929" y="1787979"/>
            <a:ext cx="3480044" cy="19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9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80A41-9560-64A3-5408-B77A3118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0E585361-BCF3-D3F4-3B78-60EDC302E5A3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28091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Práce s týmy a týmová dynamika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920784F-4332-A1B5-EC87-7CC6971A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74068"/>
            <a:ext cx="8280920" cy="34427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b="1" dirty="0"/>
              <a:t>Podpora týmové spolupráce</a:t>
            </a:r>
          </a:p>
          <a:p>
            <a:pPr algn="just"/>
            <a:r>
              <a:rPr lang="cs-CZ" sz="1400" dirty="0"/>
              <a:t>Teambuildingové aktivity a facilitace</a:t>
            </a:r>
          </a:p>
          <a:p>
            <a:pPr marL="0" indent="0" algn="just">
              <a:buNone/>
            </a:pPr>
            <a:r>
              <a:rPr lang="cs-CZ" sz="1400" b="1" dirty="0"/>
              <a:t>Řešení konfliktů v týmu</a:t>
            </a:r>
          </a:p>
          <a:p>
            <a:pPr algn="just"/>
            <a:r>
              <a:rPr lang="cs-CZ" sz="1400" dirty="0"/>
              <a:t>Mediace a implementace řešení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707D888-1C4E-35DB-A180-5D39AF268F5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24A4F74-29CD-A5E5-F79E-F479B370AE4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B0C79B94-9158-3B3E-8162-3C98A8DA2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A6C4551-779B-C9E5-1C81-B1807421EE5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171509B9-07AD-4AE6-3C38-8099B422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445078"/>
            <a:ext cx="3424728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1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0CE3A-E4BC-5688-34BA-70F8245F3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797A6720-5157-079B-3F77-F6EB0D12A70B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28091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Diverzita a inkluze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218B66D-2810-7B25-44B8-4A548478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74068"/>
            <a:ext cx="8280920" cy="34427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200" b="1" dirty="0"/>
              <a:t>Podpora diverzity na pracovišti a vytváření inkluzivního prostředí</a:t>
            </a:r>
          </a:p>
          <a:p>
            <a:pPr algn="just"/>
            <a:r>
              <a:rPr lang="cs-CZ" sz="1200" dirty="0"/>
              <a:t>Organizování školení o kulturní citlivosti, prevenci předsudků a vědomé inkluzi.</a:t>
            </a:r>
          </a:p>
          <a:p>
            <a:pPr algn="just"/>
            <a:r>
              <a:rPr lang="cs-CZ" sz="1200" dirty="0"/>
              <a:t>Workshopy zaměřené na genderovou rovnost nebo mezigenerační spolupráci.</a:t>
            </a:r>
          </a:p>
          <a:p>
            <a:pPr algn="just"/>
            <a:r>
              <a:rPr lang="cs-CZ" sz="1200" dirty="0"/>
              <a:t>Vytváření pracovních inzerátů bez diskriminačních prvků.</a:t>
            </a:r>
          </a:p>
          <a:p>
            <a:pPr algn="just"/>
            <a:r>
              <a:rPr lang="cs-CZ" sz="1200" dirty="0"/>
              <a:t>Mentoringové programy pro znevýhodněné skupiny, např. ženy v technických oborech nebo osoby s handicapem.</a:t>
            </a:r>
          </a:p>
          <a:p>
            <a:pPr algn="just"/>
            <a:r>
              <a:rPr lang="cs-CZ" sz="1200" dirty="0"/>
              <a:t>Spolupráce s organizacemi podporujícími zaměstnávání znevýhodněných skupin, bezbariérový přístup</a:t>
            </a:r>
          </a:p>
          <a:p>
            <a:pPr algn="just"/>
            <a:r>
              <a:rPr lang="cs-CZ" sz="1200" dirty="0"/>
              <a:t>Zavádění flexibilních pracovních možností (</a:t>
            </a:r>
            <a:r>
              <a:rPr lang="cs-CZ" sz="1200" dirty="0" err="1"/>
              <a:t>home</a:t>
            </a:r>
            <a:r>
              <a:rPr lang="cs-CZ" sz="1200" dirty="0"/>
              <a:t> office, částečné úvazky) pro rodiče nebo osoby pečující o blízké.</a:t>
            </a:r>
          </a:p>
          <a:p>
            <a:pPr algn="just"/>
            <a:r>
              <a:rPr lang="cs-CZ" sz="1200" dirty="0"/>
              <a:t>Vytváření bezpečného prostoru pro sdílení problémů a obav, např. prostřednictvím anonymních dotazníků nebo </a:t>
            </a:r>
            <a:r>
              <a:rPr lang="cs-CZ" sz="1200" dirty="0" err="1"/>
              <a:t>koučinkových</a:t>
            </a:r>
            <a:r>
              <a:rPr lang="cs-CZ" sz="1200" dirty="0"/>
              <a:t> sezení.</a:t>
            </a:r>
          </a:p>
          <a:p>
            <a:pPr marL="0" indent="0" algn="just">
              <a:buNone/>
            </a:pPr>
            <a:r>
              <a:rPr lang="cs-CZ" sz="1200" b="1" dirty="0"/>
              <a:t>Zásady spravedlivého a rovnoprávného zacházení</a:t>
            </a:r>
          </a:p>
          <a:p>
            <a:pPr algn="just"/>
            <a:r>
              <a:rPr lang="pt-BR" sz="1200" dirty="0"/>
              <a:t>Transparentní náborové a hodnoticí procesy</a:t>
            </a:r>
            <a:endParaRPr lang="cs-CZ" sz="1200" dirty="0"/>
          </a:p>
          <a:p>
            <a:pPr algn="just"/>
            <a:r>
              <a:rPr lang="cs-CZ" sz="1200" dirty="0"/>
              <a:t>Nastavení nezávislého mechanismu podávání stížností a jejich řešení</a:t>
            </a:r>
          </a:p>
          <a:p>
            <a:pPr marL="0" indent="0" algn="just">
              <a:buNone/>
            </a:pPr>
            <a:r>
              <a:rPr lang="cs-CZ" sz="1400" b="1" dirty="0"/>
              <a:t>                                                                                                   (</a:t>
            </a:r>
            <a:r>
              <a:rPr lang="cs-CZ" sz="1400" b="1" dirty="0" err="1"/>
              <a:t>whistleblowing</a:t>
            </a:r>
            <a:r>
              <a:rPr lang="cs-CZ" sz="1400" b="1" dirty="0"/>
              <a:t>)</a:t>
            </a:r>
          </a:p>
          <a:p>
            <a:pPr marL="0" indent="0" algn="just">
              <a:buNone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9BDC92D-E03E-6C3D-6E65-B00EB6A0EEBB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0573EE2-75AA-CCC4-2838-6DBDFACC99C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223A57AF-31C7-BDF3-8901-56D971E18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5A84861-46B6-4DA4-2080-A3556CEC5D2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93325BE7-A475-D16C-6495-2B2564B6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065" y="3097894"/>
            <a:ext cx="2619375" cy="1743075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94D3779D-AAA2-3587-DD68-192FE0A25839}"/>
              </a:ext>
            </a:extLst>
          </p:cNvPr>
          <p:cNvSpPr/>
          <p:nvPr/>
        </p:nvSpPr>
        <p:spPr>
          <a:xfrm>
            <a:off x="4852397" y="40674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55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3ECB3-389E-E854-9833-B8025847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CFDFD135-3088-D131-010A-6A9271A7ABBD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28091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Implementace politik rovnosti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F739CB9-76E1-A5D5-447C-C4F8A955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74068"/>
            <a:ext cx="8280920" cy="3442765"/>
          </a:xfrm>
        </p:spPr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Směrnice o rovných příležitostech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Komunikace prostřednictvím školení a firemních materiálů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Monitoring a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Pozitivní diskriminace – jak u nás funguje, kdy je to vhodné? Diskuze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8F7D365-925A-C436-4DD4-BB7902580AC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A95C194-2E59-94D7-B504-35004CB54BD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EFFC9ED-C1AB-2361-40FD-55E293BA3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06AA4DE-40C1-93DE-9721-BA0FA655E04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49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7F9E7-53D0-23C9-4A5A-D2C3FC06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5B91D986-113C-FF74-7114-888C7FCDCC3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28091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Etika v personalistice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E3CD8B5-37C6-E783-B4E7-07BB946E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74068"/>
            <a:ext cx="8280920" cy="3442765"/>
          </a:xfrm>
        </p:spPr>
        <p:txBody>
          <a:bodyPr>
            <a:noAutofit/>
          </a:bodyPr>
          <a:lstStyle/>
          <a:p>
            <a:pPr algn="just"/>
            <a:r>
              <a:rPr lang="cs-CZ" sz="1400" dirty="0"/>
              <a:t>Zachování důvěrných informací</a:t>
            </a:r>
          </a:p>
          <a:p>
            <a:pPr algn="just"/>
            <a:r>
              <a:rPr lang="cs-CZ" sz="1400" dirty="0"/>
              <a:t>Ochrana osobních údajů</a:t>
            </a:r>
          </a:p>
          <a:p>
            <a:pPr algn="just"/>
            <a:r>
              <a:rPr lang="cs-CZ" sz="1400" dirty="0"/>
              <a:t>Transparentnost</a:t>
            </a:r>
          </a:p>
          <a:p>
            <a:pPr algn="just"/>
            <a:r>
              <a:rPr lang="cs-CZ" sz="1400" dirty="0"/>
              <a:t>Integrita</a:t>
            </a:r>
          </a:p>
          <a:p>
            <a:pPr algn="just"/>
            <a:r>
              <a:rPr lang="cs-CZ" sz="1400" dirty="0"/>
              <a:t>Dodržování legislativy i vnitřních norem společnosti</a:t>
            </a:r>
          </a:p>
          <a:p>
            <a:pPr algn="just"/>
            <a:r>
              <a:rPr lang="cs-CZ" sz="1400" dirty="0"/>
              <a:t>Seberozvoj a vzdělávání</a:t>
            </a:r>
          </a:p>
          <a:p>
            <a:pPr algn="just"/>
            <a:r>
              <a:rPr lang="cs-CZ" sz="1400" dirty="0"/>
              <a:t>Řešení sporů (mediátor, arbitr)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6595A14-E107-ED27-6785-D71B9A89B60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2BA2C80-B93C-A360-C341-825052777EA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896BF27-5F03-0BBD-CC79-710E1E49D5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E1DFC03-3D4E-A3EB-CD7B-38A90FF46AA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67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08CD-6ACA-014D-1FF0-738059C62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09EE31D-39AB-B555-262B-5B4FAEE772A9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28091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Participace v kolektivním vyjednávání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4FB3CD4-71D9-D2B5-E85B-1DFF1432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74068"/>
            <a:ext cx="8280920" cy="34427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/>
              <a:t>Kolektivní vyjednávání je klíčovou oblastí práce personalistů a manažerů, kteří zajišťují harmonické vztahy mezi zaměstnavatelem a zaměstnanci. V českém právním prostředí je </a:t>
            </a:r>
            <a:r>
              <a:rPr lang="cs-CZ" sz="1400" b="1" dirty="0"/>
              <a:t>upraveno zejména zákoníkem práce </a:t>
            </a:r>
            <a:r>
              <a:rPr lang="cs-CZ" sz="1400" dirty="0"/>
              <a:t>(zákon č. 262/2006 Sb.) </a:t>
            </a:r>
            <a:r>
              <a:rPr lang="cs-CZ" sz="1400" b="1" dirty="0"/>
              <a:t>a zákonem o kolektivním vyjednávání </a:t>
            </a:r>
            <a:r>
              <a:rPr lang="cs-CZ" sz="1400" dirty="0"/>
              <a:t>(zákon č. 2/1991 Sb.).</a:t>
            </a:r>
          </a:p>
          <a:p>
            <a:pPr marL="0" indent="0" algn="just">
              <a:buNone/>
            </a:pPr>
            <a:r>
              <a:rPr lang="cs-CZ" sz="1400" b="1" dirty="0"/>
              <a:t>Spolupráce s odbory</a:t>
            </a:r>
          </a:p>
          <a:p>
            <a:pPr algn="just"/>
            <a:r>
              <a:rPr lang="cs-CZ" sz="1400" dirty="0"/>
              <a:t>Odbory představují klíčového partnera v kolektivním vyjednávání. </a:t>
            </a:r>
          </a:p>
          <a:p>
            <a:pPr algn="just"/>
            <a:r>
              <a:rPr lang="cs-CZ" sz="1400" dirty="0"/>
              <a:t>Personalista je odpovědný za komunikaci s odborovou organizací. </a:t>
            </a:r>
          </a:p>
          <a:p>
            <a:pPr algn="just"/>
            <a:r>
              <a:rPr lang="cs-CZ" sz="1400" dirty="0"/>
              <a:t>Povinnost zaměstnavatele jednat s odbory, pokud v organizaci působí (zákoník práce, § 276).</a:t>
            </a:r>
          </a:p>
          <a:p>
            <a:pPr marL="0" indent="0" algn="just">
              <a:buNone/>
            </a:pPr>
            <a:r>
              <a:rPr lang="cs-CZ" sz="1400" dirty="0"/>
              <a:t>Zaměstnavatel musí odbory pravidelně informovat o důležitých otázkách, jako jsou:</a:t>
            </a:r>
          </a:p>
          <a:p>
            <a:pPr algn="just"/>
            <a:r>
              <a:rPr lang="cs-CZ" sz="1400" dirty="0"/>
              <a:t>Hospodářská situace zaměstnavatele.</a:t>
            </a:r>
          </a:p>
          <a:p>
            <a:pPr algn="just"/>
            <a:r>
              <a:rPr lang="cs-CZ" sz="1400" dirty="0"/>
              <a:t>Počet zaměstnanců, struktura a plánované změny.</a:t>
            </a:r>
          </a:p>
          <a:p>
            <a:pPr algn="just"/>
            <a:r>
              <a:rPr lang="cs-CZ" sz="1400" dirty="0"/>
              <a:t>Bezpečnost a ochrana zdraví při práci (BOZP).</a:t>
            </a:r>
          </a:p>
          <a:p>
            <a:pPr marL="0" indent="0" algn="just">
              <a:buNone/>
            </a:pPr>
            <a:r>
              <a:rPr lang="cs-CZ" sz="1400" b="1" dirty="0"/>
              <a:t>Podpora dialogu:</a:t>
            </a:r>
          </a:p>
          <a:p>
            <a:pPr algn="just"/>
            <a:r>
              <a:rPr lang="cs-CZ" sz="1400" dirty="0"/>
              <a:t>Organizace pravidelných setkání s odbory za účelem řešení problémů, zlepšení pracovních podmínek a prevence konfliktů.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F276D1B-03AE-E6F8-F6D9-0817DD9D096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777FD36-009F-85EA-2517-465663567E8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68A08A82-89E4-7713-C638-991109239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1C303B3-8A21-FBCF-3BEE-2D550DB3BF95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44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B06B-C9B1-6970-C63E-EF0E4DFAA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ABEAA08A-DB67-554D-9F4E-78D148B66242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28091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Vyjednávání kolektivních smluv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4AA98EA-09FD-08E7-DA90-B8CD96D6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74068"/>
            <a:ext cx="8280920" cy="34427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/>
              <a:t>Kolektivní smlouva je dokument, který upravuje pracovní podmínky, odměňování, benefity a další záležitosti mezi zaměstnavatelem a zaměstnanci prostřednictvím odborové organizace. </a:t>
            </a:r>
          </a:p>
          <a:p>
            <a:pPr marL="0" indent="0" algn="just">
              <a:buNone/>
            </a:pPr>
            <a:r>
              <a:rPr lang="cs-CZ" sz="1400" dirty="0"/>
              <a:t>V české legislativě je kolektivní vyjednávání zakotveno v zákoně o kolektivním vyjednávání. </a:t>
            </a:r>
          </a:p>
          <a:p>
            <a:pPr marL="0" indent="0" algn="just">
              <a:buNone/>
            </a:pPr>
            <a:r>
              <a:rPr lang="cs-CZ" sz="1400" dirty="0"/>
              <a:t>Personalista zde hraje klíčovou roli.</a:t>
            </a:r>
          </a:p>
          <a:p>
            <a:pPr marL="0" indent="0" algn="just">
              <a:buNone/>
            </a:pPr>
            <a:r>
              <a:rPr lang="cs-CZ" sz="1400" b="1" dirty="0"/>
              <a:t>Obsah kolektivní smlouvy:</a:t>
            </a:r>
          </a:p>
          <a:p>
            <a:pPr algn="just"/>
            <a:r>
              <a:rPr lang="cs-CZ" sz="1400" dirty="0"/>
              <a:t>Výše mezd a odměn (nad rámec zákonem stanovených minim).</a:t>
            </a:r>
          </a:p>
          <a:p>
            <a:pPr algn="just"/>
            <a:r>
              <a:rPr lang="cs-CZ" sz="1400" dirty="0"/>
              <a:t>Dovolenou nad rámec zákona (např. 5 týdnů místo 4).</a:t>
            </a:r>
          </a:p>
          <a:p>
            <a:pPr algn="just"/>
            <a:r>
              <a:rPr lang="cs-CZ" sz="1400" dirty="0"/>
              <a:t>Benefity (stravenky, příspěvky na penzijní připojištění, </a:t>
            </a:r>
            <a:r>
              <a:rPr lang="cs-CZ" sz="1400" dirty="0" err="1"/>
              <a:t>sick</a:t>
            </a:r>
            <a:r>
              <a:rPr lang="cs-CZ" sz="1400" dirty="0"/>
              <a:t> </a:t>
            </a:r>
            <a:r>
              <a:rPr lang="cs-CZ" sz="1400" dirty="0" err="1"/>
              <a:t>days</a:t>
            </a:r>
            <a:r>
              <a:rPr lang="cs-CZ" sz="1400" dirty="0"/>
              <a:t>).</a:t>
            </a:r>
          </a:p>
          <a:p>
            <a:pPr algn="just"/>
            <a:r>
              <a:rPr lang="cs-CZ" sz="1400" dirty="0"/>
              <a:t>Zásady BOZP a vzdělávání zaměstnanců. </a:t>
            </a:r>
          </a:p>
          <a:p>
            <a:pPr algn="just"/>
            <a:r>
              <a:rPr lang="cs-CZ" sz="1400" dirty="0"/>
              <a:t>Kolektivní smlouva nesmí být v rozporu s pracovněprávními předpisy (§ 23 zákoníku práce).</a:t>
            </a:r>
          </a:p>
          <a:p>
            <a:pPr marL="0" indent="0" algn="just">
              <a:buNone/>
            </a:pPr>
            <a:r>
              <a:rPr lang="cs-CZ" sz="1400" b="1" dirty="0"/>
              <a:t>Postup při vyjednávání:</a:t>
            </a:r>
          </a:p>
          <a:p>
            <a:pPr algn="just"/>
            <a:r>
              <a:rPr lang="cs-CZ" sz="1400" dirty="0"/>
              <a:t>Jednání mezi zástupci odborů a zaměstnavatelem musí probíhat v dobré víře (§ 2 zákona o kolektivním vyjednávání).Dohoda musí být písemná a veřejná pro zaměstnance.</a:t>
            </a:r>
          </a:p>
          <a:p>
            <a:pPr algn="just"/>
            <a:r>
              <a:rPr lang="cs-CZ" sz="1400" dirty="0"/>
              <a:t>Kolektivní smlouvy bývají uzavírány na období jednoho až tří let.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2FA6122-CAD8-C205-29D3-D6C71E7AA09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5FDF42-03A8-F1AC-EF00-61D17F00CC4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CAE964F-CE11-C379-72D7-0AF40BD11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1848E40-2EFE-0996-2B17-D7844E11062E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41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cap="all" dirty="0">
                <a:effectLst/>
                <a:ea typeface="Times New Roman" panose="02020603050405020304" pitchFamily="18" charset="0"/>
              </a:rPr>
              <a:t>Armstrong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2020.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Armstrong's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handbook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management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practice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London: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Kogan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Page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ISBN: 978-0-7494-9827-6.</a:t>
            </a:r>
          </a:p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BRŮHA, D., 2024.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Abeceda personalisty 2024.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Olomouc: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Anag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 978-80-7554-408-7.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Management.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3rd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edition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SAGE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Publications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Ltd., London. ISBN 978-1-5264 9900-4. 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sz="1400" dirty="0">
                <a:effectLst/>
                <a:ea typeface="Times New Roman" panose="02020603050405020304" pitchFamily="18" charset="0"/>
              </a:rPr>
              <a:t>CHLÁDKOVÁ, A. a P. BUKOVJAN, 2015.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Personalistika.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Praha: 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Wolters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Kluwer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 978-80-7478-649-5.</a:t>
            </a:r>
          </a:p>
          <a:p>
            <a:pPr algn="just"/>
            <a:r>
              <a:rPr lang="cs-CZ" sz="1400" cap="all" dirty="0" err="1">
                <a:effectLst/>
                <a:ea typeface="Times New Roman" panose="02020603050405020304" pitchFamily="18" charset="0"/>
              </a:rPr>
              <a:t>Palíšková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K. </a:t>
            </a:r>
            <a:r>
              <a:rPr lang="cs-CZ" sz="1400" cap="all" dirty="0" err="1">
                <a:effectLst/>
                <a:ea typeface="Times New Roman" panose="02020603050405020304" pitchFamily="18" charset="0"/>
              </a:rPr>
              <a:t>Legnerová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a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M. </a:t>
            </a:r>
            <a:r>
              <a:rPr lang="cs-CZ" sz="1400" cap="all" dirty="0">
                <a:effectLst/>
                <a:ea typeface="Times New Roman" panose="02020603050405020304" pitchFamily="18" charset="0"/>
              </a:rPr>
              <a:t>Stříteský, 2021.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Personální řízení: úvod do moderní personalistiky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Praha: C. H. Beck. ISBN: 978-80-7400-702-6.</a:t>
            </a:r>
          </a:p>
          <a:p>
            <a:pPr algn="just"/>
            <a:r>
              <a:rPr lang="cs-CZ" sz="1400" dirty="0">
                <a:ea typeface="Times New Roman" panose="02020603050405020304" pitchFamily="18" charset="0"/>
              </a:rPr>
              <a:t>Distanční studijní opora Personalistika.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Doporučená literatura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73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/>
              <a:t>role personalisty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klíčové kompetence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etika v personální práci 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role HR business partner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úloha personalistů v kolektivním vyjednávání</a:t>
            </a:r>
          </a:p>
          <a:p>
            <a:pPr>
              <a:buBlip>
                <a:blip r:embed="rId3"/>
              </a:buBlip>
            </a:pPr>
            <a:endParaRPr lang="cs-CZ" sz="1400" b="1" dirty="0"/>
          </a:p>
          <a:p>
            <a:pPr marL="0" indent="0">
              <a:buNone/>
            </a:pPr>
            <a:endParaRPr lang="cs-CZ" sz="1400" b="1" dirty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4479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kompetence personalisty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894D66A7-AAF0-4DAE-AD90-29D39EA8F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04" y="1371717"/>
            <a:ext cx="3116000" cy="26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Úvod do problematiky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b="1" dirty="0"/>
              <a:t>Definice a význam personalistiky</a:t>
            </a:r>
          </a:p>
          <a:p>
            <a:pPr algn="just"/>
            <a:r>
              <a:rPr lang="cs-CZ" sz="1400" dirty="0"/>
              <a:t>    Personalista zajišťuje veškerou personální agendu v organizaci.</a:t>
            </a:r>
          </a:p>
          <a:p>
            <a:pPr algn="just"/>
            <a:endParaRPr lang="cs-CZ" sz="1400" dirty="0"/>
          </a:p>
          <a:p>
            <a:pPr marL="0" indent="0" algn="just">
              <a:buNone/>
            </a:pPr>
            <a:r>
              <a:rPr lang="cs-CZ" sz="1400" b="1" dirty="0"/>
              <a:t>Evoluce role personalisty v moderních organizacích</a:t>
            </a:r>
          </a:p>
          <a:p>
            <a:pPr algn="just"/>
            <a:r>
              <a:rPr lang="cs-CZ" sz="1400" dirty="0"/>
              <a:t>    Přechod od administrativní role k strategickému partnerovi vedení (HR business partner).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559DD-7B30-3F7A-43F7-9151B6A9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F1E1C96-121D-AE4B-0FF4-121D67004A5B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796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klíčové kompetence podle NSP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77D26AF-049F-5C80-5D41-EB4E6D71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100" b="1" dirty="0"/>
              <a:t>Odborné znalosti</a:t>
            </a:r>
          </a:p>
          <a:p>
            <a:pPr marL="0" indent="0" algn="just">
              <a:buNone/>
            </a:pPr>
            <a:r>
              <a:rPr lang="cs-CZ" sz="1100" dirty="0"/>
              <a:t>    Zákoník práce a další pracovněprávní předpisy</a:t>
            </a:r>
          </a:p>
          <a:p>
            <a:pPr marL="0" indent="0" algn="just">
              <a:buNone/>
            </a:pPr>
            <a:r>
              <a:rPr lang="cs-CZ" sz="1100" dirty="0"/>
              <a:t>    Metody a techniky hodnocení výkonu</a:t>
            </a:r>
          </a:p>
          <a:p>
            <a:pPr marL="0" indent="0" algn="just">
              <a:buNone/>
            </a:pPr>
            <a:r>
              <a:rPr lang="cs-CZ" sz="1100" dirty="0"/>
              <a:t>    Personální management</a:t>
            </a:r>
          </a:p>
          <a:p>
            <a:pPr marL="0" indent="0" algn="just">
              <a:buNone/>
            </a:pPr>
            <a:r>
              <a:rPr lang="cs-CZ" sz="1100" b="1" dirty="0"/>
              <a:t>Odborné dovednosti</a:t>
            </a:r>
          </a:p>
          <a:p>
            <a:pPr marL="0" indent="0" algn="just">
              <a:buNone/>
            </a:pPr>
            <a:r>
              <a:rPr lang="cs-CZ" sz="1100" dirty="0"/>
              <a:t>    Plánování a vedení personální práce v organizaci</a:t>
            </a:r>
          </a:p>
          <a:p>
            <a:pPr marL="0" indent="0" algn="just">
              <a:buNone/>
            </a:pPr>
            <a:r>
              <a:rPr lang="cs-CZ" sz="1100" dirty="0"/>
              <a:t>    Zajišťování náborů, přijímání a propouštění zaměstnanců</a:t>
            </a:r>
          </a:p>
          <a:p>
            <a:pPr marL="0" indent="0" algn="just">
              <a:buNone/>
            </a:pPr>
            <a:r>
              <a:rPr lang="cs-CZ" sz="1100" dirty="0"/>
              <a:t>    Vedení personální evidence a souvisejících smluvních vztahů</a:t>
            </a:r>
          </a:p>
          <a:p>
            <a:pPr marL="0" indent="0" algn="just">
              <a:buNone/>
            </a:pPr>
            <a:r>
              <a:rPr lang="cs-CZ" sz="1100" b="1" dirty="0"/>
              <a:t>Obecné dovednosti</a:t>
            </a:r>
          </a:p>
          <a:p>
            <a:pPr marL="0" indent="0" algn="just">
              <a:buNone/>
            </a:pPr>
            <a:r>
              <a:rPr lang="cs-CZ" sz="1100" dirty="0"/>
              <a:t>    Počítačová způsobilost</a:t>
            </a:r>
          </a:p>
          <a:p>
            <a:pPr marL="0" indent="0" algn="just">
              <a:buNone/>
            </a:pPr>
            <a:r>
              <a:rPr lang="cs-CZ" sz="1100" dirty="0"/>
              <a:t>    Právní povědomí</a:t>
            </a:r>
          </a:p>
          <a:p>
            <a:pPr marL="0" indent="0" algn="just">
              <a:buNone/>
            </a:pPr>
            <a:r>
              <a:rPr lang="cs-CZ" sz="1100" dirty="0"/>
              <a:t>    Jazyková způsobilost v češtině a angličtině</a:t>
            </a:r>
          </a:p>
          <a:p>
            <a:pPr marL="0" indent="0" algn="just">
              <a:buNone/>
            </a:pPr>
            <a:r>
              <a:rPr lang="cs-CZ" sz="1100" b="1" dirty="0"/>
              <a:t>Měkké kompetence</a:t>
            </a:r>
          </a:p>
          <a:p>
            <a:pPr marL="0" indent="0" algn="just">
              <a:buNone/>
            </a:pPr>
            <a:r>
              <a:rPr lang="cs-CZ" sz="1100" dirty="0"/>
              <a:t>    Kompetence k efektivní komunikaci</a:t>
            </a:r>
          </a:p>
          <a:p>
            <a:pPr marL="0" indent="0" algn="just">
              <a:buNone/>
            </a:pPr>
            <a:r>
              <a:rPr lang="cs-CZ" sz="1100" dirty="0"/>
              <a:t>    Kompetence k samostatnosti</a:t>
            </a:r>
          </a:p>
          <a:p>
            <a:pPr marL="0" indent="0" algn="just">
              <a:buNone/>
            </a:pPr>
            <a:r>
              <a:rPr lang="cs-CZ" sz="1100" dirty="0"/>
              <a:t>    Kompetence k plánování a organizování práce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7C58D44-9BCF-31B6-3EDF-1B07EB20D1A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7C70E5B-98D0-10CD-58FD-049EFCAC3D6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B14488E-CD11-C4AC-D803-76B45171F7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CC8F3A0-F6DA-F328-F7DC-AA430A449A3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54CF0B4C-83D5-C5AB-F627-34E9CC45D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65" y="1500187"/>
            <a:ext cx="2639106" cy="26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3C6E7-A541-7032-1F5F-00B3F3FA0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8C1B186-CBD3-69E0-89A4-B35E57E114B8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796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cap="all" dirty="0">
                <a:solidFill>
                  <a:srgbClr val="307871"/>
                </a:solidFill>
              </a:rPr>
              <a:t>Plánování a vedení personální práce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8005EF0-7197-29C7-AFD5-99527ABF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/>
              <a:t>Strategické plánování lidských zdrojů</a:t>
            </a:r>
          </a:p>
          <a:p>
            <a:pPr marL="0" indent="0">
              <a:buNone/>
            </a:pPr>
            <a:r>
              <a:rPr lang="cs-CZ" sz="1600" b="1" dirty="0"/>
              <a:t>Vazba na strategii organizace</a:t>
            </a:r>
            <a:r>
              <a:rPr lang="cs-CZ" sz="1600" dirty="0"/>
              <a:t>: </a:t>
            </a:r>
          </a:p>
          <a:p>
            <a:pPr marL="0" indent="0">
              <a:buNone/>
            </a:pPr>
            <a:r>
              <a:rPr lang="cs-CZ" sz="1600" dirty="0"/>
              <a:t>Personalista musí pochopit dlouhodobé cíle organizace (např. expanze na nový trh, zvýšení inovací) a přizpůsobit tomu HR strategii.</a:t>
            </a:r>
          </a:p>
          <a:p>
            <a:pPr marL="0" indent="0">
              <a:buNone/>
            </a:pPr>
            <a:r>
              <a:rPr lang="cs-CZ" sz="1600" b="1" dirty="0"/>
              <a:t>Identifikace budoucích potřeb</a:t>
            </a:r>
            <a:r>
              <a:rPr lang="cs-CZ" sz="1600" dirty="0"/>
              <a:t>: Analyzuje, jaké dovednosti a počty zaměstnanců budou potřeba v krátkodobém, střednědobém a dlouhodobém horizontu.</a:t>
            </a:r>
          </a:p>
          <a:p>
            <a:pPr marL="0" indent="0">
              <a:buNone/>
            </a:pPr>
            <a:r>
              <a:rPr lang="cs-CZ" sz="1600" b="1" dirty="0"/>
              <a:t>Plánování nákladů na lidské zdroje</a:t>
            </a:r>
            <a:r>
              <a:rPr lang="cs-CZ" sz="1600" dirty="0"/>
              <a:t>: Zajištění optimálního rozpočtu na mzdy, školení, benefity a další personální aktivity.</a:t>
            </a:r>
          </a:p>
          <a:p>
            <a:pPr marL="0" indent="0">
              <a:buNone/>
            </a:pPr>
            <a:r>
              <a:rPr lang="cs-CZ" sz="1600" b="1" dirty="0"/>
              <a:t>Předvídání změn na pracovním trhu</a:t>
            </a:r>
            <a:r>
              <a:rPr lang="cs-CZ" sz="1600" dirty="0"/>
              <a:t>: Monitorování trendů, jako je automatizace, digitalizace nebo demografické změny, které ovlivňují dostupnost talentů.</a:t>
            </a: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B734651-D95A-DE62-F2F0-351E1755078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4E793D0-D1BB-5B45-3028-C7E018F344A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F047E2F-D107-946C-62E2-7AD7A72B8F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710FEFE-2E49-8191-DBC8-E87D0997820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50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6428C-F646-6CE7-C805-98A9E5CE8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E5503C80-E849-442B-259F-7B6CE755F26A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796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cap="all" dirty="0">
                <a:solidFill>
                  <a:srgbClr val="307871"/>
                </a:solidFill>
              </a:rPr>
              <a:t>Analýza potřeb organizace a plánování náboru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C16C02A-9A63-09C0-A071-02B421F5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/>
              <a:t>Audit současného stavu: </a:t>
            </a:r>
          </a:p>
          <a:p>
            <a:pPr marL="0" indent="0">
              <a:buNone/>
            </a:pPr>
            <a:r>
              <a:rPr lang="cs-CZ" sz="1600" dirty="0"/>
              <a:t>Mapování aktuálního stavu zaměstnanců, jejich dovedností, pracovního vytížení a efektivity.</a:t>
            </a:r>
          </a:p>
          <a:p>
            <a:pPr marL="0" indent="0">
              <a:buNone/>
            </a:pPr>
            <a:r>
              <a:rPr lang="cs-CZ" sz="1600" b="1" dirty="0"/>
              <a:t>Identifikace mezer v dovednostech: </a:t>
            </a:r>
          </a:p>
          <a:p>
            <a:pPr marL="0" indent="0">
              <a:buNone/>
            </a:pPr>
            <a:r>
              <a:rPr lang="cs-CZ" sz="1600" dirty="0"/>
              <a:t>Zjištění, jaké dovednosti chybí pro splnění strategických cílů organizace.</a:t>
            </a:r>
          </a:p>
          <a:p>
            <a:pPr marL="0" indent="0">
              <a:buNone/>
            </a:pPr>
            <a:r>
              <a:rPr lang="cs-CZ" sz="1600" b="1" dirty="0"/>
              <a:t>Plánování náboru:</a:t>
            </a:r>
          </a:p>
          <a:p>
            <a:pPr marL="0" indent="0">
              <a:buNone/>
            </a:pPr>
            <a:r>
              <a:rPr lang="cs-CZ" sz="1600" b="1" dirty="0"/>
              <a:t>Krátkodobé: </a:t>
            </a:r>
            <a:r>
              <a:rPr lang="cs-CZ" sz="1600" dirty="0"/>
              <a:t>Pokrytí okamžitých potřeb (např. náhrada za odcházející zaměstnance</a:t>
            </a:r>
            <a:r>
              <a:rPr lang="cs-CZ" sz="1600" b="1" dirty="0"/>
              <a:t>).</a:t>
            </a:r>
          </a:p>
          <a:p>
            <a:pPr marL="0" indent="0">
              <a:buNone/>
            </a:pPr>
            <a:r>
              <a:rPr lang="cs-CZ" sz="1600" b="1" dirty="0"/>
              <a:t>Dlouhodobé: </a:t>
            </a:r>
            <a:r>
              <a:rPr lang="cs-CZ" sz="1600" dirty="0"/>
              <a:t>Budování </a:t>
            </a:r>
            <a:r>
              <a:rPr lang="cs-CZ" sz="1600" dirty="0" err="1"/>
              <a:t>pipeline</a:t>
            </a:r>
            <a:r>
              <a:rPr lang="cs-CZ" sz="1600" dirty="0"/>
              <a:t> talentů pro budoucí potřeby.</a:t>
            </a:r>
          </a:p>
          <a:p>
            <a:pPr marL="0" indent="0">
              <a:buNone/>
            </a:pPr>
            <a:r>
              <a:rPr lang="cs-CZ" sz="1600" b="1" dirty="0"/>
              <a:t>Využití datových analýz: </a:t>
            </a:r>
          </a:p>
          <a:p>
            <a:pPr marL="0" indent="0">
              <a:buNone/>
            </a:pPr>
            <a:r>
              <a:rPr lang="cs-CZ" sz="1600" dirty="0"/>
              <a:t>Použití HR analýz a predikčních modelů k identifikaci trendů v náboru a fluktuaci zaměstnanců.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A8F16C0-6F66-50CA-1C3E-24236B50688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0F45F4E-3DF9-5A5E-2F9D-90EB6C320ACB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BBE73F9D-6F4F-0E63-ABF8-3D95E14CE9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8439E76-BAC5-5CCA-41FE-5669D1DEB63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60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4C8F6-CC64-936B-D558-6F5EE733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FF81ADAE-78D2-A2DA-AEAC-20DBE1947283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926763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cap="all" dirty="0">
                <a:solidFill>
                  <a:srgbClr val="307871"/>
                </a:solidFill>
              </a:rPr>
              <a:t>Zajištění souladu s legislativou a firemní kulturou</a:t>
            </a:r>
            <a:endParaRPr lang="es-ES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72EDF88-A7DC-18C9-69C3-5D81BE3A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500" dirty="0"/>
              <a:t>Propojení pracovněprávních požadavků a firemní kultury je zásadní pro udržení etiky a zaměstnanecké spokojenosti. </a:t>
            </a:r>
          </a:p>
          <a:p>
            <a:pPr marL="0" indent="0">
              <a:buNone/>
            </a:pPr>
            <a:r>
              <a:rPr lang="cs-CZ" sz="1500" b="1" dirty="0"/>
              <a:t>Aktivity zahrnují:</a:t>
            </a:r>
          </a:p>
          <a:p>
            <a:pPr marL="0" indent="0">
              <a:buNone/>
            </a:pPr>
            <a:r>
              <a:rPr lang="cs-CZ" sz="1500" b="1" dirty="0" err="1"/>
              <a:t>Compliance</a:t>
            </a:r>
            <a:r>
              <a:rPr lang="cs-CZ" sz="1500" b="1" dirty="0"/>
              <a:t> management: </a:t>
            </a:r>
          </a:p>
          <a:p>
            <a:pPr marL="0" indent="0">
              <a:buNone/>
            </a:pPr>
            <a:r>
              <a:rPr lang="cs-CZ" sz="1500" dirty="0"/>
              <a:t>Zajištění souladu s platnou legislativou (zákoník práce, GDPR).</a:t>
            </a:r>
          </a:p>
          <a:p>
            <a:pPr marL="0" indent="0">
              <a:buNone/>
            </a:pPr>
            <a:r>
              <a:rPr lang="cs-CZ" sz="1500" dirty="0"/>
              <a:t>Implementace povinných standardů (např. rovnost, BOZP, ochrana dat).</a:t>
            </a:r>
          </a:p>
          <a:p>
            <a:pPr marL="0" indent="0">
              <a:buNone/>
            </a:pPr>
            <a:r>
              <a:rPr lang="cs-CZ" sz="1500" b="1" dirty="0"/>
              <a:t>Podpora firemních hodnot</a:t>
            </a:r>
            <a:r>
              <a:rPr lang="cs-CZ" sz="1500" dirty="0"/>
              <a:t>:</a:t>
            </a:r>
          </a:p>
          <a:p>
            <a:pPr marL="0" indent="0">
              <a:buNone/>
            </a:pPr>
            <a:r>
              <a:rPr lang="cs-CZ" sz="1500" dirty="0"/>
              <a:t>Tvorba pravidel, která reflektují firemní kulturu (např. otevřenost, diverzita).</a:t>
            </a:r>
          </a:p>
          <a:p>
            <a:pPr marL="0" indent="0">
              <a:buNone/>
            </a:pPr>
            <a:r>
              <a:rPr lang="cs-CZ" sz="1500" dirty="0"/>
              <a:t>Nastavení mechanismů pro zajištění souladu zaměstnaneckého chování s firemní vizí.</a:t>
            </a:r>
          </a:p>
          <a:p>
            <a:pPr marL="0" indent="0">
              <a:buNone/>
            </a:pPr>
            <a:r>
              <a:rPr lang="cs-CZ" sz="1500" b="1" dirty="0"/>
              <a:t>Prevence právních rizik:</a:t>
            </a:r>
          </a:p>
          <a:p>
            <a:pPr marL="0" indent="0">
              <a:buNone/>
            </a:pPr>
            <a:r>
              <a:rPr lang="cs-CZ" sz="1500" dirty="0"/>
              <a:t>Školení manažerů a zaměstnanců v pracovněprávní oblasti.</a:t>
            </a:r>
          </a:p>
          <a:p>
            <a:pPr marL="0" indent="0">
              <a:buNone/>
            </a:pPr>
            <a:r>
              <a:rPr lang="cs-CZ" sz="1500" dirty="0"/>
              <a:t>Zajištění interní kontroly procesů, aby se předešlo diskriminaci či jiným porušením zákona.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668ABFE-DB96-C23A-B95B-A3105B6D273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A847277-5BD4-5EC0-6536-18102C09810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79AB320-2FC1-1DA6-E6B3-BBEACFB586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E908190-334C-8989-25D9-0094CBCD8D02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59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6E8DA-382C-E438-7FA0-18C453F8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157A9C02-CAB1-A3ED-68AC-A8923A260AB7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78796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Nábor a výběr zaměstnanců</a:t>
            </a:r>
            <a:endParaRPr lang="es-ES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7B5EB4D-D711-E306-B748-C5E12A7C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500" b="1" dirty="0"/>
              <a:t>Proces náboru</a:t>
            </a:r>
          </a:p>
          <a:p>
            <a:pPr marL="0" indent="0">
              <a:buNone/>
            </a:pPr>
            <a:r>
              <a:rPr lang="cs-CZ" sz="1500" dirty="0"/>
              <a:t>Vytváření pracovních inzerátů a komunikace s kandidáty</a:t>
            </a:r>
          </a:p>
          <a:p>
            <a:pPr marL="0" indent="0">
              <a:buNone/>
            </a:pPr>
            <a:r>
              <a:rPr lang="cs-CZ" sz="1500" b="1" dirty="0"/>
              <a:t>Výběrové řízení</a:t>
            </a:r>
          </a:p>
          <a:p>
            <a:pPr marL="0" indent="0">
              <a:buNone/>
            </a:pPr>
            <a:r>
              <a:rPr lang="cs-CZ" sz="1500" dirty="0"/>
              <a:t>Pohovory, testování a hodnocení kandidátů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E1ACB66-7C77-4A1E-3644-1ED1ACC7055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DF9E783-584C-8069-CF65-F12C553FE99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CEDB816-9B40-8844-61FC-733733B789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B5FE477-9A3D-D449-6842-A2DCEE3A0C3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52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5323-3F0F-F29A-2D7F-FDABDBEA7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B2AD4A78-0718-9D8F-FCE1-9A5B7B2645B1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Vedení Personální evidence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CC90BFA-C9DF-FEB0-F06A-CD1AA3B0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1795"/>
            <a:ext cx="8280920" cy="3224512"/>
          </a:xfrm>
        </p:spPr>
        <p:txBody>
          <a:bodyPr>
            <a:noAutofit/>
          </a:bodyPr>
          <a:lstStyle/>
          <a:p>
            <a:pPr algn="just"/>
            <a:r>
              <a:rPr lang="cs-CZ" sz="1600" dirty="0"/>
              <a:t>Správa osobních údajů zaměstnanců</a:t>
            </a:r>
          </a:p>
          <a:p>
            <a:pPr algn="just"/>
            <a:r>
              <a:rPr lang="cs-CZ" sz="1600" dirty="0"/>
              <a:t>Zajištění ochrany dat a GDPR </a:t>
            </a:r>
            <a:r>
              <a:rPr lang="cs-CZ" sz="1600" dirty="0" err="1"/>
              <a:t>compliance</a:t>
            </a:r>
            <a:endParaRPr lang="cs-CZ" sz="1600" dirty="0"/>
          </a:p>
          <a:p>
            <a:pPr algn="just"/>
            <a:r>
              <a:rPr lang="cs-CZ" sz="1600" dirty="0"/>
              <a:t>Administrace benefitů a docházky</a:t>
            </a:r>
          </a:p>
          <a:p>
            <a:pPr algn="just"/>
            <a:r>
              <a:rPr lang="cs-CZ" sz="1600" dirty="0"/>
              <a:t>Evidence docházky, dovolených a dalších benefitů</a:t>
            </a:r>
          </a:p>
          <a:p>
            <a:pPr algn="just"/>
            <a:r>
              <a:rPr lang="cs-CZ" sz="1600" dirty="0"/>
              <a:t>Nastavení hodnoticích systémů a revize</a:t>
            </a:r>
          </a:p>
          <a:p>
            <a:pPr algn="just"/>
            <a:r>
              <a:rPr lang="cs-CZ" sz="1600" dirty="0"/>
              <a:t>Stanovení KPI a pravidelné hodnocení výkonu</a:t>
            </a:r>
          </a:p>
          <a:p>
            <a:pPr algn="just"/>
            <a:r>
              <a:rPr lang="cs-CZ" sz="1600" dirty="0"/>
              <a:t>Odměňovací systémy</a:t>
            </a:r>
          </a:p>
          <a:p>
            <a:pPr algn="just"/>
            <a:r>
              <a:rPr lang="cs-CZ" sz="1600" dirty="0"/>
              <a:t>Mzdy, bonusy a nefinanční benefity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D2B4053-C721-980B-6B4F-9CC77B985F4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3F41B17-C22A-62E7-3EE2-AE5D17E43E4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AA41A3D-3424-F7D7-3E35-BBF6443EE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EE4142C-A268-E595-7D0F-8101EF6F991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1303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66d735-fcde-457e-8f78-d6d79eecd15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506A71B0B19444A7790EEFF9BE8F35" ma:contentTypeVersion="14" ma:contentTypeDescription="Vytvoří nový dokument" ma:contentTypeScope="" ma:versionID="3f2c140a20ec8105f2f77646cadba8a0">
  <xsd:schema xmlns:xsd="http://www.w3.org/2001/XMLSchema" xmlns:xs="http://www.w3.org/2001/XMLSchema" xmlns:p="http://schemas.microsoft.com/office/2006/metadata/properties" xmlns:ns3="af66d735-fcde-457e-8f78-d6d79eecd150" xmlns:ns4="c9e48e26-bb31-4b75-88b0-e59d30cfe884" targetNamespace="http://schemas.microsoft.com/office/2006/metadata/properties" ma:root="true" ma:fieldsID="63facb890be6693995cfcc495f42b5a3" ns3:_="" ns4:_="">
    <xsd:import namespace="af66d735-fcde-457e-8f78-d6d79eecd150"/>
    <xsd:import namespace="c9e48e26-bb31-4b75-88b0-e59d30cf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6d735-fcde-457e-8f78-d6d79eecd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e26-bb31-4b75-88b0-e59d30cf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3937F9-AC47-4E01-87E2-698E64500E4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c9e48e26-bb31-4b75-88b0-e59d30cfe884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af66d735-fcde-457e-8f78-d6d79eecd150"/>
  </ds:schemaRefs>
</ds:datastoreItem>
</file>

<file path=customXml/itemProps2.xml><?xml version="1.0" encoding="utf-8"?>
<ds:datastoreItem xmlns:ds="http://schemas.openxmlformats.org/officeDocument/2006/customXml" ds:itemID="{93D99A02-4C32-4BD2-81CB-971F9FC2C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66d735-fcde-457e-8f78-d6d79eecd150"/>
    <ds:schemaRef ds:uri="c9e48e26-bb31-4b75-88b0-e59d30cf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6007</TotalTime>
  <Words>1234</Words>
  <Application>Microsoft Office PowerPoint</Application>
  <PresentationFormat>Předvádění na obrazovce (16:9)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153</cp:revision>
  <dcterms:created xsi:type="dcterms:W3CDTF">2016-07-06T15:42:34Z</dcterms:created>
  <dcterms:modified xsi:type="dcterms:W3CDTF">2024-11-29T06:57:10Z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0x01010079506A71B0B19444A7790EEFF9BE8F35</vt:lpwstr>
  </property>
</Properties>
</file>