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62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6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00" y="66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5B5EDFA6-70C4-483E-BF36-04E76426619B}"/>
    <pc:docChg chg="custSel addSld delSld modSld sldOrd">
      <pc:chgData name="Helena" userId="8ac8855c-4e0e-44ec-b242-4f56ba3c791e" providerId="ADAL" clId="{5B5EDFA6-70C4-483E-BF36-04E76426619B}" dt="2024-12-02T07:58:36.413" v="1323" actId="20577"/>
      <pc:docMkLst>
        <pc:docMk/>
      </pc:docMkLst>
      <pc:sldChg chg="modSp mod">
        <pc:chgData name="Helena" userId="8ac8855c-4e0e-44ec-b242-4f56ba3c791e" providerId="ADAL" clId="{5B5EDFA6-70C4-483E-BF36-04E76426619B}" dt="2024-12-02T07:32:07.187" v="56" actId="20577"/>
        <pc:sldMkLst>
          <pc:docMk/>
          <pc:sldMk cId="1338063626" sldId="262"/>
        </pc:sldMkLst>
        <pc:spChg chg="mod">
          <ac:chgData name="Helena" userId="8ac8855c-4e0e-44ec-b242-4f56ba3c791e" providerId="ADAL" clId="{5B5EDFA6-70C4-483E-BF36-04E76426619B}" dt="2024-12-02T07:32:07.187" v="56" actId="20577"/>
          <ac:spMkLst>
            <pc:docMk/>
            <pc:sldMk cId="1338063626" sldId="262"/>
            <ac:spMk id="11" creationId="{5C589846-0791-43CE-8FFB-8E00A7889DA2}"/>
          </ac:spMkLst>
        </pc:spChg>
        <pc:spChg chg="mod">
          <ac:chgData name="Helena" userId="8ac8855c-4e0e-44ec-b242-4f56ba3c791e" providerId="ADAL" clId="{5B5EDFA6-70C4-483E-BF36-04E76426619B}" dt="2024-12-02T07:31:55.612" v="32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5B5EDFA6-70C4-483E-BF36-04E76426619B}" dt="2024-12-02T07:35:43.659" v="355" actId="20577"/>
        <pc:sldMkLst>
          <pc:docMk/>
          <pc:sldMk cId="3381936972" sldId="263"/>
        </pc:sldMkLst>
        <pc:spChg chg="mod">
          <ac:chgData name="Helena" userId="8ac8855c-4e0e-44ec-b242-4f56ba3c791e" providerId="ADAL" clId="{5B5EDFA6-70C4-483E-BF36-04E76426619B}" dt="2024-12-02T07:35:43.659" v="355" actId="20577"/>
          <ac:spMkLst>
            <pc:docMk/>
            <pc:sldMk cId="3381936972" sldId="263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33:11.492" v="87" actId="14100"/>
          <ac:spMkLst>
            <pc:docMk/>
            <pc:sldMk cId="3381936972" sldId="263"/>
            <ac:spMk id="17" creationId="{E3EB44EC-C4DB-45B3-B140-89D74BD24ABC}"/>
          </ac:spMkLst>
        </pc:spChg>
      </pc:sldChg>
      <pc:sldChg chg="modSp add mod">
        <pc:chgData name="Helena" userId="8ac8855c-4e0e-44ec-b242-4f56ba3c791e" providerId="ADAL" clId="{5B5EDFA6-70C4-483E-BF36-04E76426619B}" dt="2024-12-02T07:37:18.721" v="498" actId="20577"/>
        <pc:sldMkLst>
          <pc:docMk/>
          <pc:sldMk cId="4164361204" sldId="267"/>
        </pc:sldMkLst>
        <pc:spChg chg="mod">
          <ac:chgData name="Helena" userId="8ac8855c-4e0e-44ec-b242-4f56ba3c791e" providerId="ADAL" clId="{5B5EDFA6-70C4-483E-BF36-04E76426619B}" dt="2024-12-02T07:37:18.721" v="498" actId="20577"/>
          <ac:spMkLst>
            <pc:docMk/>
            <pc:sldMk cId="4164361204" sldId="267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36:19.092" v="376" actId="20577"/>
          <ac:spMkLst>
            <pc:docMk/>
            <pc:sldMk cId="4164361204" sldId="267"/>
            <ac:spMk id="17" creationId="{E3EB44EC-C4DB-45B3-B140-89D74BD24ABC}"/>
          </ac:spMkLst>
        </pc:spChg>
      </pc:sldChg>
      <pc:sldChg chg="modSp add mod">
        <pc:chgData name="Helena" userId="8ac8855c-4e0e-44ec-b242-4f56ba3c791e" providerId="ADAL" clId="{5B5EDFA6-70C4-483E-BF36-04E76426619B}" dt="2024-12-02T07:41:28.198" v="604" actId="20577"/>
        <pc:sldMkLst>
          <pc:docMk/>
          <pc:sldMk cId="938134475" sldId="268"/>
        </pc:sldMkLst>
        <pc:spChg chg="mod">
          <ac:chgData name="Helena" userId="8ac8855c-4e0e-44ec-b242-4f56ba3c791e" providerId="ADAL" clId="{5B5EDFA6-70C4-483E-BF36-04E76426619B}" dt="2024-12-02T07:41:28.198" v="604" actId="20577"/>
          <ac:spMkLst>
            <pc:docMk/>
            <pc:sldMk cId="938134475" sldId="268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37:33.704" v="514" actId="20577"/>
          <ac:spMkLst>
            <pc:docMk/>
            <pc:sldMk cId="938134475" sldId="268"/>
            <ac:spMk id="17" creationId="{E3EB44EC-C4DB-45B3-B140-89D74BD24ABC}"/>
          </ac:spMkLst>
        </pc:spChg>
      </pc:sldChg>
      <pc:sldChg chg="modSp add mod ord">
        <pc:chgData name="Helena" userId="8ac8855c-4e0e-44ec-b242-4f56ba3c791e" providerId="ADAL" clId="{5B5EDFA6-70C4-483E-BF36-04E76426619B}" dt="2024-12-02T07:45:41.471" v="678" actId="20577"/>
        <pc:sldMkLst>
          <pc:docMk/>
          <pc:sldMk cId="1836726410" sldId="269"/>
        </pc:sldMkLst>
        <pc:spChg chg="mod">
          <ac:chgData name="Helena" userId="8ac8855c-4e0e-44ec-b242-4f56ba3c791e" providerId="ADAL" clId="{5B5EDFA6-70C4-483E-BF36-04E76426619B}" dt="2024-12-02T07:45:41.471" v="678" actId="20577"/>
          <ac:spMkLst>
            <pc:docMk/>
            <pc:sldMk cId="1836726410" sldId="269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41:49.526" v="620" actId="20577"/>
          <ac:spMkLst>
            <pc:docMk/>
            <pc:sldMk cId="1836726410" sldId="269"/>
            <ac:spMk id="17" creationId="{E3EB44EC-C4DB-45B3-B140-89D74BD24ABC}"/>
          </ac:spMkLst>
        </pc:spChg>
      </pc:sldChg>
      <pc:sldChg chg="modSp add mod">
        <pc:chgData name="Helena" userId="8ac8855c-4e0e-44ec-b242-4f56ba3c791e" providerId="ADAL" clId="{5B5EDFA6-70C4-483E-BF36-04E76426619B}" dt="2024-12-02T07:48:35.396" v="1005" actId="20577"/>
        <pc:sldMkLst>
          <pc:docMk/>
          <pc:sldMk cId="1451028195" sldId="270"/>
        </pc:sldMkLst>
        <pc:spChg chg="mod">
          <ac:chgData name="Helena" userId="8ac8855c-4e0e-44ec-b242-4f56ba3c791e" providerId="ADAL" clId="{5B5EDFA6-70C4-483E-BF36-04E76426619B}" dt="2024-12-02T07:48:35.396" v="1005" actId="20577"/>
          <ac:spMkLst>
            <pc:docMk/>
            <pc:sldMk cId="1451028195" sldId="270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46:14.296" v="722" actId="20577"/>
          <ac:spMkLst>
            <pc:docMk/>
            <pc:sldMk cId="1451028195" sldId="270"/>
            <ac:spMk id="17" creationId="{E3EB44EC-C4DB-45B3-B140-89D74BD24ABC}"/>
          </ac:spMkLst>
        </pc:spChg>
      </pc:sldChg>
      <pc:sldChg chg="modSp add mod">
        <pc:chgData name="Helena" userId="8ac8855c-4e0e-44ec-b242-4f56ba3c791e" providerId="ADAL" clId="{5B5EDFA6-70C4-483E-BF36-04E76426619B}" dt="2024-12-02T07:51:34.030" v="1172" actId="20577"/>
        <pc:sldMkLst>
          <pc:docMk/>
          <pc:sldMk cId="132669780" sldId="271"/>
        </pc:sldMkLst>
        <pc:spChg chg="mod">
          <ac:chgData name="Helena" userId="8ac8855c-4e0e-44ec-b242-4f56ba3c791e" providerId="ADAL" clId="{5B5EDFA6-70C4-483E-BF36-04E76426619B}" dt="2024-12-02T07:51:34.030" v="1172" actId="20577"/>
          <ac:spMkLst>
            <pc:docMk/>
            <pc:sldMk cId="132669780" sldId="271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50:18.729" v="1022" actId="20577"/>
          <ac:spMkLst>
            <pc:docMk/>
            <pc:sldMk cId="132669780" sldId="271"/>
            <ac:spMk id="17" creationId="{E3EB44EC-C4DB-45B3-B140-89D74BD24ABC}"/>
          </ac:spMkLst>
        </pc:spChg>
        <pc:picChg chg="mod">
          <ac:chgData name="Helena" userId="8ac8855c-4e0e-44ec-b242-4f56ba3c791e" providerId="ADAL" clId="{5B5EDFA6-70C4-483E-BF36-04E76426619B}" dt="2024-12-02T07:50:22.970" v="1023" actId="1076"/>
          <ac:picMkLst>
            <pc:docMk/>
            <pc:sldMk cId="132669780" sldId="271"/>
            <ac:picMk id="11" creationId="{13F11D11-9FCA-4671-BA5C-C8A78A2406F8}"/>
          </ac:picMkLst>
        </pc:picChg>
      </pc:sldChg>
      <pc:sldChg chg="modSp add mod">
        <pc:chgData name="Helena" userId="8ac8855c-4e0e-44ec-b242-4f56ba3c791e" providerId="ADAL" clId="{5B5EDFA6-70C4-483E-BF36-04E76426619B}" dt="2024-12-02T07:58:07.285" v="1262" actId="20577"/>
        <pc:sldMkLst>
          <pc:docMk/>
          <pc:sldMk cId="441119724" sldId="272"/>
        </pc:sldMkLst>
        <pc:spChg chg="mod">
          <ac:chgData name="Helena" userId="8ac8855c-4e0e-44ec-b242-4f56ba3c791e" providerId="ADAL" clId="{5B5EDFA6-70C4-483E-BF36-04E76426619B}" dt="2024-12-02T07:57:54.713" v="1259" actId="255"/>
          <ac:spMkLst>
            <pc:docMk/>
            <pc:sldMk cId="441119724" sldId="272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58:07.285" v="1262" actId="20577"/>
          <ac:spMkLst>
            <pc:docMk/>
            <pc:sldMk cId="441119724" sldId="272"/>
            <ac:spMk id="17" creationId="{E3EB44EC-C4DB-45B3-B140-89D74BD24ABC}"/>
          </ac:spMkLst>
        </pc:spChg>
      </pc:sldChg>
      <pc:sldChg chg="del">
        <pc:chgData name="Helena" userId="8ac8855c-4e0e-44ec-b242-4f56ba3c791e" providerId="ADAL" clId="{5B5EDFA6-70C4-483E-BF36-04E76426619B}" dt="2024-12-02T07:35:56.822" v="356" actId="2696"/>
        <pc:sldMkLst>
          <pc:docMk/>
          <pc:sldMk cId="2188813649" sldId="272"/>
        </pc:sldMkLst>
      </pc:sldChg>
      <pc:sldChg chg="modSp add mod">
        <pc:chgData name="Helena" userId="8ac8855c-4e0e-44ec-b242-4f56ba3c791e" providerId="ADAL" clId="{5B5EDFA6-70C4-483E-BF36-04E76426619B}" dt="2024-12-02T07:58:36.413" v="1323" actId="20577"/>
        <pc:sldMkLst>
          <pc:docMk/>
          <pc:sldMk cId="3116137447" sldId="273"/>
        </pc:sldMkLst>
        <pc:spChg chg="mod">
          <ac:chgData name="Helena" userId="8ac8855c-4e0e-44ec-b242-4f56ba3c791e" providerId="ADAL" clId="{5B5EDFA6-70C4-483E-BF36-04E76426619B}" dt="2024-12-02T07:58:36.413" v="1323" actId="20577"/>
          <ac:spMkLst>
            <pc:docMk/>
            <pc:sldMk cId="3116137447" sldId="273"/>
            <ac:spMk id="15" creationId="{C67B9D38-D88C-43B4-9B9F-29AB14747A49}"/>
          </ac:spMkLst>
        </pc:spChg>
        <pc:spChg chg="mod">
          <ac:chgData name="Helena" userId="8ac8855c-4e0e-44ec-b242-4f56ba3c791e" providerId="ADAL" clId="{5B5EDFA6-70C4-483E-BF36-04E76426619B}" dt="2024-12-02T07:58:13.005" v="1264" actId="20577"/>
          <ac:spMkLst>
            <pc:docMk/>
            <pc:sldMk cId="3116137447" sldId="273"/>
            <ac:spMk id="17" creationId="{E3EB44EC-C4DB-45B3-B140-89D74BD24ABC}"/>
          </ac:spMkLst>
        </pc:spChg>
      </pc:sldChg>
      <pc:sldChg chg="del">
        <pc:chgData name="Helena" userId="8ac8855c-4e0e-44ec-b242-4f56ba3c791e" providerId="ADAL" clId="{5B5EDFA6-70C4-483E-BF36-04E76426619B}" dt="2024-12-02T07:36:02.402" v="358" actId="2696"/>
        <pc:sldMkLst>
          <pc:docMk/>
          <pc:sldMk cId="3772148017" sldId="273"/>
        </pc:sldMkLst>
      </pc:sldChg>
      <pc:sldChg chg="del">
        <pc:chgData name="Helena" userId="8ac8855c-4e0e-44ec-b242-4f56ba3c791e" providerId="ADAL" clId="{5B5EDFA6-70C4-483E-BF36-04E76426619B}" dt="2024-12-02T07:35:59.462" v="357" actId="2696"/>
        <pc:sldMkLst>
          <pc:docMk/>
          <pc:sldMk cId="4133688838" sldId="2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4/PEMBPHRM/index.qwarp?prejit=482429;mode=ed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seminář z personalistiky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Helena Marková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Karviná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02. 12. 2024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11 Příprava na pohovor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prezentace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Děkuji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Jak napsat CV</a:t>
            </a:r>
          </a:p>
          <a:p>
            <a:pPr marL="0" indent="0">
              <a:buNone/>
            </a:pPr>
            <a:r>
              <a:rPr lang="cs-CZ" sz="1400" b="1" dirty="0"/>
              <a:t>Fotografie</a:t>
            </a:r>
          </a:p>
          <a:p>
            <a:pPr marL="0" indent="0">
              <a:buNone/>
            </a:pPr>
            <a:r>
              <a:rPr lang="cs-CZ" sz="1400" b="1" dirty="0"/>
              <a:t>Motivační dopis</a:t>
            </a:r>
          </a:p>
          <a:p>
            <a:pPr marL="0" indent="0">
              <a:buNone/>
            </a:pPr>
            <a:r>
              <a:rPr lang="cs-CZ" sz="1400" b="1" dirty="0"/>
              <a:t>Sociální sítě</a:t>
            </a:r>
          </a:p>
          <a:p>
            <a:pPr marL="0" indent="0">
              <a:buNone/>
            </a:pPr>
            <a:r>
              <a:rPr lang="cs-CZ" sz="1400" b="1" dirty="0"/>
              <a:t>Jak se připravit na pracovní pohovor</a:t>
            </a:r>
          </a:p>
          <a:p>
            <a:pPr marL="0" indent="0">
              <a:buNone/>
            </a:pPr>
            <a:r>
              <a:rPr lang="cs-CZ" sz="1400" b="1" dirty="0"/>
              <a:t>Užitečné tipy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Jak využívat pomoc AI při tvorbě CV a motivačního dopisu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příprava na výběrový pohovor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osobní údaje</a:t>
            </a:r>
          </a:p>
          <a:p>
            <a:pPr marL="0" indent="0">
              <a:buNone/>
            </a:pPr>
            <a:r>
              <a:rPr lang="cs-CZ" sz="1400" b="1" dirty="0"/>
              <a:t>vzdělání </a:t>
            </a:r>
          </a:p>
          <a:p>
            <a:pPr marL="0" indent="0">
              <a:buNone/>
            </a:pPr>
            <a:r>
              <a:rPr lang="cs-CZ" sz="1400" b="1" dirty="0"/>
              <a:t>pracovní zkušenosti</a:t>
            </a:r>
          </a:p>
          <a:p>
            <a:pPr marL="0" indent="0">
              <a:buNone/>
            </a:pPr>
            <a:r>
              <a:rPr lang="cs-CZ" sz="1400" b="1" dirty="0"/>
              <a:t>dovednosti </a:t>
            </a:r>
          </a:p>
          <a:p>
            <a:pPr marL="0" indent="0">
              <a:buNone/>
            </a:pPr>
            <a:r>
              <a:rPr lang="cs-CZ" sz="1400" b="1" dirty="0"/>
              <a:t>zájmy a koníčky</a:t>
            </a:r>
          </a:p>
          <a:p>
            <a:pPr marL="0" indent="0">
              <a:buNone/>
            </a:pPr>
            <a:r>
              <a:rPr lang="cs-CZ" sz="1400" b="1" dirty="0"/>
              <a:t>formát</a:t>
            </a:r>
          </a:p>
          <a:p>
            <a:pPr marL="0" indent="0">
              <a:buNone/>
            </a:pPr>
            <a:r>
              <a:rPr lang="cs-CZ" sz="1400" b="1" dirty="0"/>
              <a:t>fotografie – ano či ne?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 napsat CV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436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úvod </a:t>
            </a:r>
          </a:p>
          <a:p>
            <a:pPr marL="0" indent="0">
              <a:buNone/>
            </a:pPr>
            <a:r>
              <a:rPr lang="cs-CZ" sz="1400" b="1" dirty="0"/>
              <a:t>kvalifikace </a:t>
            </a:r>
          </a:p>
          <a:p>
            <a:pPr marL="0" indent="0">
              <a:buNone/>
            </a:pPr>
            <a:r>
              <a:rPr lang="cs-CZ" sz="1400" b="1" dirty="0"/>
              <a:t>závěr</a:t>
            </a:r>
          </a:p>
          <a:p>
            <a:pPr marL="0" indent="0">
              <a:buNone/>
            </a:pPr>
            <a:r>
              <a:rPr lang="cs-CZ" sz="1400" b="1" dirty="0"/>
              <a:t>jak dlouhý by měl být?</a:t>
            </a:r>
          </a:p>
          <a:p>
            <a:pPr marL="0" indent="0">
              <a:buNone/>
            </a:pPr>
            <a:r>
              <a:rPr lang="cs-CZ" sz="1400" b="1" dirty="0"/>
              <a:t>šablona</a:t>
            </a:r>
          </a:p>
          <a:p>
            <a:pPr marL="0" indent="0">
              <a:buNone/>
            </a:pPr>
            <a:r>
              <a:rPr lang="cs-CZ" sz="1400" b="1" dirty="0">
                <a:hlinkClick r:id="rId3"/>
              </a:rPr>
              <a:t>https://is.slu.cz/auth/el/opf/zima2024/PEMBPHRM/index.qwarp?prejit=482429;mode=edit</a:t>
            </a:r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 napsat motivační dopis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813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veřejné profily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profil na LinkedIn, jeho obsah a výhody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sociální sítě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672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Zjistěte si informace o firmě i pozici!!!</a:t>
            </a:r>
          </a:p>
          <a:p>
            <a:pPr marL="0" indent="0">
              <a:buNone/>
            </a:pPr>
            <a:r>
              <a:rPr lang="cs-CZ" sz="1400" b="1" dirty="0"/>
              <a:t>Připravte si odpovědi na běžné otázky.</a:t>
            </a:r>
          </a:p>
          <a:p>
            <a:pPr marL="0" indent="0">
              <a:buNone/>
            </a:pPr>
            <a:r>
              <a:rPr lang="cs-CZ" sz="1400" b="1" dirty="0"/>
              <a:t>Připravte se mluvit o sobě, případně upřesnit data z CV.</a:t>
            </a:r>
          </a:p>
          <a:p>
            <a:pPr marL="0" indent="0">
              <a:buNone/>
            </a:pPr>
            <a:r>
              <a:rPr lang="cs-CZ" sz="1400" b="1" dirty="0"/>
              <a:t>Pozor na neverbální komunikaci.</a:t>
            </a:r>
          </a:p>
          <a:p>
            <a:pPr marL="0" indent="0">
              <a:buNone/>
            </a:pPr>
            <a:r>
              <a:rPr lang="cs-CZ" sz="1400" b="1" dirty="0"/>
              <a:t>Co mít připraveno.</a:t>
            </a:r>
          </a:p>
          <a:p>
            <a:pPr marL="0" indent="0">
              <a:buNone/>
            </a:pPr>
            <a:r>
              <a:rPr lang="cs-CZ" sz="1400" b="1" dirty="0"/>
              <a:t>Specifika online pohovoru.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 se připravit na výběrový pohovor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102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9" y="72736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Je to pomocník.</a:t>
            </a:r>
          </a:p>
          <a:p>
            <a:pPr marL="0" indent="0">
              <a:buNone/>
            </a:pPr>
            <a:r>
              <a:rPr lang="cs-CZ" sz="1400" b="1" dirty="0"/>
              <a:t>Revize a kontrola pravopisu, stylizace.</a:t>
            </a:r>
          </a:p>
          <a:p>
            <a:pPr marL="0" indent="0">
              <a:buNone/>
            </a:pPr>
            <a:r>
              <a:rPr lang="cs-CZ" sz="1400" b="1" dirty="0"/>
              <a:t>Analýza pozice, klíčová slova.</a:t>
            </a:r>
          </a:p>
          <a:p>
            <a:pPr marL="0" indent="0">
              <a:buNone/>
            </a:pPr>
            <a:r>
              <a:rPr lang="cs-CZ" sz="1400" b="1" dirty="0"/>
              <a:t>Inspirace.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ZŮSTAŇTE AUTENTIČTÍ!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 moc využívat AI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66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9" y="72736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/>
              <a:t>Vyber si pozici a napiš krátký motivační dopis.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Junior Marketing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Specialist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Obchodní zástupce pro B2B trh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Asistent HR oddělení</a:t>
            </a:r>
            <a:endParaRPr lang="cs-CZ" sz="18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Junior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Financial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Analyst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Social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Media Manager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Trainee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E-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commerce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Specialist</a:t>
            </a:r>
            <a:endParaRPr lang="cs-CZ" sz="1400" b="1" dirty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 1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111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9" y="72736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298864"/>
            <a:ext cx="7797654" cy="26410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/>
              <a:t>Vyber si otázku a odpověz na ni bez přípravy.</a:t>
            </a:r>
            <a:endParaRPr lang="cs-CZ" sz="1400" b="1" dirty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22760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 2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61374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506A71B0B19444A7790EEFF9BE8F35" ma:contentTypeVersion="14" ma:contentTypeDescription="Vytvoří nový dokument" ma:contentTypeScope="" ma:versionID="3f2c140a20ec8105f2f77646cadba8a0">
  <xsd:schema xmlns:xsd="http://www.w3.org/2001/XMLSchema" xmlns:xs="http://www.w3.org/2001/XMLSchema" xmlns:p="http://schemas.microsoft.com/office/2006/metadata/properties" xmlns:ns3="af66d735-fcde-457e-8f78-d6d79eecd150" xmlns:ns4="c9e48e26-bb31-4b75-88b0-e59d30cfe884" targetNamespace="http://schemas.microsoft.com/office/2006/metadata/properties" ma:root="true" ma:fieldsID="63facb890be6693995cfcc495f42b5a3" ns3:_="" ns4:_="">
    <xsd:import namespace="af66d735-fcde-457e-8f78-d6d79eecd150"/>
    <xsd:import namespace="c9e48e26-bb31-4b75-88b0-e59d30cfe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66d735-fcde-457e-8f78-d6d79eecd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48e26-bb31-4b75-88b0-e59d30cf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66d735-fcde-457e-8f78-d6d79eecd150" xsi:nil="true"/>
  </documentManagement>
</p:properties>
</file>

<file path=customXml/itemProps1.xml><?xml version="1.0" encoding="utf-8"?>
<ds:datastoreItem xmlns:ds="http://schemas.openxmlformats.org/officeDocument/2006/customXml" ds:itemID="{B43534FC-565B-4D03-BF1C-008586B95E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66d735-fcde-457e-8f78-d6d79eecd150"/>
    <ds:schemaRef ds:uri="c9e48e26-bb31-4b75-88b0-e59d30cfe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c9e48e26-bb31-4b75-88b0-e59d30cfe884"/>
    <ds:schemaRef ds:uri="http://schemas.microsoft.com/office/2006/documentManagement/types"/>
    <ds:schemaRef ds:uri="http://purl.org/dc/dcmitype/"/>
    <ds:schemaRef ds:uri="af66d735-fcde-457e-8f78-d6d79eecd150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273</Words>
  <Application>Microsoft Office PowerPoint</Application>
  <PresentationFormat>Předvádění na obrazovce (16:9)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76</cp:revision>
  <dcterms:created xsi:type="dcterms:W3CDTF">2016-07-06T15:42:34Z</dcterms:created>
  <dcterms:modified xsi:type="dcterms:W3CDTF">2024-12-02T07:58:41Z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0x01010079506A71B0B19444A7790EEFF9BE8F35</vt:lpwstr>
  </property>
</Properties>
</file>