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02C91B-0AF3-4A3C-BEA3-B4CE6FC2C0D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F79E95A-EBCE-4BB2-85B1-397E45545D2B}">
      <dgm:prSet/>
      <dgm:spPr/>
      <dgm:t>
        <a:bodyPr/>
        <a:lstStyle/>
        <a:p>
          <a:r>
            <a:rPr lang="cs-CZ" dirty="0"/>
            <a:t>Jaké máme formy komunikace?</a:t>
          </a:r>
          <a:endParaRPr lang="en-US" dirty="0"/>
        </a:p>
      </dgm:t>
    </dgm:pt>
    <dgm:pt modelId="{D13642B0-6368-4964-A421-E5AE8EA66EDC}" type="parTrans" cxnId="{0273C3DD-F79A-468B-B4A1-83FD5FB97E27}">
      <dgm:prSet/>
      <dgm:spPr/>
      <dgm:t>
        <a:bodyPr/>
        <a:lstStyle/>
        <a:p>
          <a:endParaRPr lang="en-US"/>
        </a:p>
      </dgm:t>
    </dgm:pt>
    <dgm:pt modelId="{232DC418-22BC-4FDB-A2A3-42D4DD2074D0}" type="sibTrans" cxnId="{0273C3DD-F79A-468B-B4A1-83FD5FB97E27}">
      <dgm:prSet/>
      <dgm:spPr/>
      <dgm:t>
        <a:bodyPr/>
        <a:lstStyle/>
        <a:p>
          <a:endParaRPr lang="en-US"/>
        </a:p>
      </dgm:t>
    </dgm:pt>
    <dgm:pt modelId="{9539F582-B1E2-42BA-B47C-FB75E3006764}">
      <dgm:prSet/>
      <dgm:spPr/>
      <dgm:t>
        <a:bodyPr/>
        <a:lstStyle/>
        <a:p>
          <a:r>
            <a:rPr lang="cs-CZ"/>
            <a:t>Znáte nějaké metody pro tvorbu plánu aktivit?</a:t>
          </a:r>
          <a:endParaRPr lang="en-US"/>
        </a:p>
      </dgm:t>
    </dgm:pt>
    <dgm:pt modelId="{23C2C074-879E-4610-AF4D-972CECDCD201}" type="parTrans" cxnId="{DBD46E4C-01AA-4468-B155-2DDE989D3EA4}">
      <dgm:prSet/>
      <dgm:spPr/>
      <dgm:t>
        <a:bodyPr/>
        <a:lstStyle/>
        <a:p>
          <a:endParaRPr lang="en-US"/>
        </a:p>
      </dgm:t>
    </dgm:pt>
    <dgm:pt modelId="{1E8833D2-61DC-4B1E-8515-734CF7C76596}" type="sibTrans" cxnId="{DBD46E4C-01AA-4468-B155-2DDE989D3EA4}">
      <dgm:prSet/>
      <dgm:spPr/>
      <dgm:t>
        <a:bodyPr/>
        <a:lstStyle/>
        <a:p>
          <a:endParaRPr lang="en-US"/>
        </a:p>
      </dgm:t>
    </dgm:pt>
    <dgm:pt modelId="{15D23AFA-B05C-4CAC-AC9F-A528D7FAFA5A}">
      <dgm:prSet/>
      <dgm:spPr/>
      <dgm:t>
        <a:bodyPr/>
        <a:lstStyle/>
        <a:p>
          <a:r>
            <a:rPr lang="cs-CZ"/>
            <a:t>Co musíme vědět pro tvorbu plánu aktivit (harmonogramu)?</a:t>
          </a:r>
          <a:endParaRPr lang="en-US"/>
        </a:p>
      </dgm:t>
    </dgm:pt>
    <dgm:pt modelId="{6C7A5DC2-62A4-4F86-AA33-6EA1A7F92F11}" type="parTrans" cxnId="{CCF6E5F5-75D7-42CC-9F69-D7491ABE8890}">
      <dgm:prSet/>
      <dgm:spPr/>
      <dgm:t>
        <a:bodyPr/>
        <a:lstStyle/>
        <a:p>
          <a:endParaRPr lang="en-US"/>
        </a:p>
      </dgm:t>
    </dgm:pt>
    <dgm:pt modelId="{50BE2EF2-7192-479E-A1BB-EBB709F7E76A}" type="sibTrans" cxnId="{CCF6E5F5-75D7-42CC-9F69-D7491ABE8890}">
      <dgm:prSet/>
      <dgm:spPr/>
      <dgm:t>
        <a:bodyPr/>
        <a:lstStyle/>
        <a:p>
          <a:endParaRPr lang="en-US"/>
        </a:p>
      </dgm:t>
    </dgm:pt>
    <dgm:pt modelId="{B6E852A9-C2AE-4653-B5A2-E5069B47AF2D}" type="pres">
      <dgm:prSet presAssocID="{8202C91B-0AF3-4A3C-BEA3-B4CE6FC2C0D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064D042-6047-4058-8B6F-3B1074997E28}" type="pres">
      <dgm:prSet presAssocID="{6F79E95A-EBCE-4BB2-85B1-397E45545D2B}" presName="hierRoot1" presStyleCnt="0"/>
      <dgm:spPr/>
    </dgm:pt>
    <dgm:pt modelId="{8AF05A3C-E756-4C55-97C2-350E64D461F6}" type="pres">
      <dgm:prSet presAssocID="{6F79E95A-EBCE-4BB2-85B1-397E45545D2B}" presName="composite" presStyleCnt="0"/>
      <dgm:spPr/>
    </dgm:pt>
    <dgm:pt modelId="{FA2C4E11-302D-4D2F-A606-EE441C7C0B80}" type="pres">
      <dgm:prSet presAssocID="{6F79E95A-EBCE-4BB2-85B1-397E45545D2B}" presName="background" presStyleLbl="node0" presStyleIdx="0" presStyleCnt="3"/>
      <dgm:spPr/>
    </dgm:pt>
    <dgm:pt modelId="{62BF63D4-1BA8-41D3-B8BB-3CB31A5DFC40}" type="pres">
      <dgm:prSet presAssocID="{6F79E95A-EBCE-4BB2-85B1-397E45545D2B}" presName="text" presStyleLbl="fgAcc0" presStyleIdx="0" presStyleCnt="3">
        <dgm:presLayoutVars>
          <dgm:chPref val="3"/>
        </dgm:presLayoutVars>
      </dgm:prSet>
      <dgm:spPr/>
    </dgm:pt>
    <dgm:pt modelId="{A17BBA92-A0FA-47E0-AF1A-4E1DE71F9AD9}" type="pres">
      <dgm:prSet presAssocID="{6F79E95A-EBCE-4BB2-85B1-397E45545D2B}" presName="hierChild2" presStyleCnt="0"/>
      <dgm:spPr/>
    </dgm:pt>
    <dgm:pt modelId="{FF61FCF6-A3F2-4453-92AA-5E03FB7AA13A}" type="pres">
      <dgm:prSet presAssocID="{9539F582-B1E2-42BA-B47C-FB75E3006764}" presName="hierRoot1" presStyleCnt="0"/>
      <dgm:spPr/>
    </dgm:pt>
    <dgm:pt modelId="{1E47C979-198F-4730-B137-ACE0B2E9CE4D}" type="pres">
      <dgm:prSet presAssocID="{9539F582-B1E2-42BA-B47C-FB75E3006764}" presName="composite" presStyleCnt="0"/>
      <dgm:spPr/>
    </dgm:pt>
    <dgm:pt modelId="{E8EDB6BA-15D0-486A-A1ED-FA4846839705}" type="pres">
      <dgm:prSet presAssocID="{9539F582-B1E2-42BA-B47C-FB75E3006764}" presName="background" presStyleLbl="node0" presStyleIdx="1" presStyleCnt="3"/>
      <dgm:spPr/>
    </dgm:pt>
    <dgm:pt modelId="{F9A66982-7526-489C-91CB-C351772E9E8C}" type="pres">
      <dgm:prSet presAssocID="{9539F582-B1E2-42BA-B47C-FB75E3006764}" presName="text" presStyleLbl="fgAcc0" presStyleIdx="1" presStyleCnt="3">
        <dgm:presLayoutVars>
          <dgm:chPref val="3"/>
        </dgm:presLayoutVars>
      </dgm:prSet>
      <dgm:spPr/>
    </dgm:pt>
    <dgm:pt modelId="{5B78FD82-700B-434D-A8C2-8944746BCA96}" type="pres">
      <dgm:prSet presAssocID="{9539F582-B1E2-42BA-B47C-FB75E3006764}" presName="hierChild2" presStyleCnt="0"/>
      <dgm:spPr/>
    </dgm:pt>
    <dgm:pt modelId="{A9CE7407-60E9-42B9-A91E-7C5A84968ECD}" type="pres">
      <dgm:prSet presAssocID="{15D23AFA-B05C-4CAC-AC9F-A528D7FAFA5A}" presName="hierRoot1" presStyleCnt="0"/>
      <dgm:spPr/>
    </dgm:pt>
    <dgm:pt modelId="{76948A84-8FDA-4617-9DC8-CFD4B6062F46}" type="pres">
      <dgm:prSet presAssocID="{15D23AFA-B05C-4CAC-AC9F-A528D7FAFA5A}" presName="composite" presStyleCnt="0"/>
      <dgm:spPr/>
    </dgm:pt>
    <dgm:pt modelId="{CFFC0284-D55F-48F9-92EC-930B75588024}" type="pres">
      <dgm:prSet presAssocID="{15D23AFA-B05C-4CAC-AC9F-A528D7FAFA5A}" presName="background" presStyleLbl="node0" presStyleIdx="2" presStyleCnt="3"/>
      <dgm:spPr/>
    </dgm:pt>
    <dgm:pt modelId="{82670415-B892-44A8-8659-3F1BDE1493B3}" type="pres">
      <dgm:prSet presAssocID="{15D23AFA-B05C-4CAC-AC9F-A528D7FAFA5A}" presName="text" presStyleLbl="fgAcc0" presStyleIdx="2" presStyleCnt="3">
        <dgm:presLayoutVars>
          <dgm:chPref val="3"/>
        </dgm:presLayoutVars>
      </dgm:prSet>
      <dgm:spPr/>
    </dgm:pt>
    <dgm:pt modelId="{4A3EB182-079A-4DF9-BA23-48FEDCD410B3}" type="pres">
      <dgm:prSet presAssocID="{15D23AFA-B05C-4CAC-AC9F-A528D7FAFA5A}" presName="hierChild2" presStyleCnt="0"/>
      <dgm:spPr/>
    </dgm:pt>
  </dgm:ptLst>
  <dgm:cxnLst>
    <dgm:cxn modelId="{46A7DF64-07F0-4B97-AC50-48E82199717D}" type="presOf" srcId="{8202C91B-0AF3-4A3C-BEA3-B4CE6FC2C0D2}" destId="{B6E852A9-C2AE-4653-B5A2-E5069B47AF2D}" srcOrd="0" destOrd="0" presId="urn:microsoft.com/office/officeart/2005/8/layout/hierarchy1"/>
    <dgm:cxn modelId="{CD484D69-FECA-4E02-BEBB-B9F1EEBA5588}" type="presOf" srcId="{15D23AFA-B05C-4CAC-AC9F-A528D7FAFA5A}" destId="{82670415-B892-44A8-8659-3F1BDE1493B3}" srcOrd="0" destOrd="0" presId="urn:microsoft.com/office/officeart/2005/8/layout/hierarchy1"/>
    <dgm:cxn modelId="{DBD46E4C-01AA-4468-B155-2DDE989D3EA4}" srcId="{8202C91B-0AF3-4A3C-BEA3-B4CE6FC2C0D2}" destId="{9539F582-B1E2-42BA-B47C-FB75E3006764}" srcOrd="1" destOrd="0" parTransId="{23C2C074-879E-4610-AF4D-972CECDCD201}" sibTransId="{1E8833D2-61DC-4B1E-8515-734CF7C76596}"/>
    <dgm:cxn modelId="{8EAF5EB3-9E37-48A5-A90A-BB680A5A9F06}" type="presOf" srcId="{9539F582-B1E2-42BA-B47C-FB75E3006764}" destId="{F9A66982-7526-489C-91CB-C351772E9E8C}" srcOrd="0" destOrd="0" presId="urn:microsoft.com/office/officeart/2005/8/layout/hierarchy1"/>
    <dgm:cxn modelId="{B3DF65C7-5B60-4FA1-BD90-B8BABEC62FFD}" type="presOf" srcId="{6F79E95A-EBCE-4BB2-85B1-397E45545D2B}" destId="{62BF63D4-1BA8-41D3-B8BB-3CB31A5DFC40}" srcOrd="0" destOrd="0" presId="urn:microsoft.com/office/officeart/2005/8/layout/hierarchy1"/>
    <dgm:cxn modelId="{0273C3DD-F79A-468B-B4A1-83FD5FB97E27}" srcId="{8202C91B-0AF3-4A3C-BEA3-B4CE6FC2C0D2}" destId="{6F79E95A-EBCE-4BB2-85B1-397E45545D2B}" srcOrd="0" destOrd="0" parTransId="{D13642B0-6368-4964-A421-E5AE8EA66EDC}" sibTransId="{232DC418-22BC-4FDB-A2A3-42D4DD2074D0}"/>
    <dgm:cxn modelId="{CCF6E5F5-75D7-42CC-9F69-D7491ABE8890}" srcId="{8202C91B-0AF3-4A3C-BEA3-B4CE6FC2C0D2}" destId="{15D23AFA-B05C-4CAC-AC9F-A528D7FAFA5A}" srcOrd="2" destOrd="0" parTransId="{6C7A5DC2-62A4-4F86-AA33-6EA1A7F92F11}" sibTransId="{50BE2EF2-7192-479E-A1BB-EBB709F7E76A}"/>
    <dgm:cxn modelId="{1A098DE0-26E0-4ABF-BC2A-FC107311947A}" type="presParOf" srcId="{B6E852A9-C2AE-4653-B5A2-E5069B47AF2D}" destId="{1064D042-6047-4058-8B6F-3B1074997E28}" srcOrd="0" destOrd="0" presId="urn:microsoft.com/office/officeart/2005/8/layout/hierarchy1"/>
    <dgm:cxn modelId="{8FE61B94-6B0A-40BD-BBFA-BFFF21B4AAD5}" type="presParOf" srcId="{1064D042-6047-4058-8B6F-3B1074997E28}" destId="{8AF05A3C-E756-4C55-97C2-350E64D461F6}" srcOrd="0" destOrd="0" presId="urn:microsoft.com/office/officeart/2005/8/layout/hierarchy1"/>
    <dgm:cxn modelId="{5736F0D2-5DA7-4BA4-AB64-1DEA158AD353}" type="presParOf" srcId="{8AF05A3C-E756-4C55-97C2-350E64D461F6}" destId="{FA2C4E11-302D-4D2F-A606-EE441C7C0B80}" srcOrd="0" destOrd="0" presId="urn:microsoft.com/office/officeart/2005/8/layout/hierarchy1"/>
    <dgm:cxn modelId="{295EF08E-75D0-4231-B997-DD76F0386277}" type="presParOf" srcId="{8AF05A3C-E756-4C55-97C2-350E64D461F6}" destId="{62BF63D4-1BA8-41D3-B8BB-3CB31A5DFC40}" srcOrd="1" destOrd="0" presId="urn:microsoft.com/office/officeart/2005/8/layout/hierarchy1"/>
    <dgm:cxn modelId="{50122F31-4D13-43C4-98FA-665A98CAFA99}" type="presParOf" srcId="{1064D042-6047-4058-8B6F-3B1074997E28}" destId="{A17BBA92-A0FA-47E0-AF1A-4E1DE71F9AD9}" srcOrd="1" destOrd="0" presId="urn:microsoft.com/office/officeart/2005/8/layout/hierarchy1"/>
    <dgm:cxn modelId="{5DE19930-D025-4993-9E9C-FFF9A350683B}" type="presParOf" srcId="{B6E852A9-C2AE-4653-B5A2-E5069B47AF2D}" destId="{FF61FCF6-A3F2-4453-92AA-5E03FB7AA13A}" srcOrd="1" destOrd="0" presId="urn:microsoft.com/office/officeart/2005/8/layout/hierarchy1"/>
    <dgm:cxn modelId="{1B3F1FFA-B491-415E-ABB9-0B082B0CE7C5}" type="presParOf" srcId="{FF61FCF6-A3F2-4453-92AA-5E03FB7AA13A}" destId="{1E47C979-198F-4730-B137-ACE0B2E9CE4D}" srcOrd="0" destOrd="0" presId="urn:microsoft.com/office/officeart/2005/8/layout/hierarchy1"/>
    <dgm:cxn modelId="{CD20BDC8-1DBA-4C8C-B4B6-20D8C1E9E965}" type="presParOf" srcId="{1E47C979-198F-4730-B137-ACE0B2E9CE4D}" destId="{E8EDB6BA-15D0-486A-A1ED-FA4846839705}" srcOrd="0" destOrd="0" presId="urn:microsoft.com/office/officeart/2005/8/layout/hierarchy1"/>
    <dgm:cxn modelId="{D58E3F08-8FC2-498C-95CE-876D19265E79}" type="presParOf" srcId="{1E47C979-198F-4730-B137-ACE0B2E9CE4D}" destId="{F9A66982-7526-489C-91CB-C351772E9E8C}" srcOrd="1" destOrd="0" presId="urn:microsoft.com/office/officeart/2005/8/layout/hierarchy1"/>
    <dgm:cxn modelId="{0D6213F2-8E84-4573-BE22-9DDE6750B7A6}" type="presParOf" srcId="{FF61FCF6-A3F2-4453-92AA-5E03FB7AA13A}" destId="{5B78FD82-700B-434D-A8C2-8944746BCA96}" srcOrd="1" destOrd="0" presId="urn:microsoft.com/office/officeart/2005/8/layout/hierarchy1"/>
    <dgm:cxn modelId="{42CA9390-68D5-4AB4-8FDB-6029A6939D89}" type="presParOf" srcId="{B6E852A9-C2AE-4653-B5A2-E5069B47AF2D}" destId="{A9CE7407-60E9-42B9-A91E-7C5A84968ECD}" srcOrd="2" destOrd="0" presId="urn:microsoft.com/office/officeart/2005/8/layout/hierarchy1"/>
    <dgm:cxn modelId="{B1F37D40-F047-4A79-B2C7-7090EE56BF9F}" type="presParOf" srcId="{A9CE7407-60E9-42B9-A91E-7C5A84968ECD}" destId="{76948A84-8FDA-4617-9DC8-CFD4B6062F46}" srcOrd="0" destOrd="0" presId="urn:microsoft.com/office/officeart/2005/8/layout/hierarchy1"/>
    <dgm:cxn modelId="{9A34B40E-ED71-4494-87F9-F070ADA2949D}" type="presParOf" srcId="{76948A84-8FDA-4617-9DC8-CFD4B6062F46}" destId="{CFFC0284-D55F-48F9-92EC-930B75588024}" srcOrd="0" destOrd="0" presId="urn:microsoft.com/office/officeart/2005/8/layout/hierarchy1"/>
    <dgm:cxn modelId="{135ADC76-F513-44C1-A7EA-3B08104FED48}" type="presParOf" srcId="{76948A84-8FDA-4617-9DC8-CFD4B6062F46}" destId="{82670415-B892-44A8-8659-3F1BDE1493B3}" srcOrd="1" destOrd="0" presId="urn:microsoft.com/office/officeart/2005/8/layout/hierarchy1"/>
    <dgm:cxn modelId="{0B4114EC-69AB-4186-B3C9-23DE9B421FAC}" type="presParOf" srcId="{A9CE7407-60E9-42B9-A91E-7C5A84968ECD}" destId="{4A3EB182-079A-4DF9-BA23-48FEDCD410B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2C4E11-302D-4D2F-A606-EE441C7C0B80}">
      <dsp:nvSpPr>
        <dsp:cNvPr id="0" name=""/>
        <dsp:cNvSpPr/>
      </dsp:nvSpPr>
      <dsp:spPr>
        <a:xfrm>
          <a:off x="0" y="824902"/>
          <a:ext cx="2903934" cy="18439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BF63D4-1BA8-41D3-B8BB-3CB31A5DFC40}">
      <dsp:nvSpPr>
        <dsp:cNvPr id="0" name=""/>
        <dsp:cNvSpPr/>
      </dsp:nvSpPr>
      <dsp:spPr>
        <a:xfrm>
          <a:off x="322659" y="1131428"/>
          <a:ext cx="2903934" cy="18439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Jaké máme formy komunikace?</a:t>
          </a:r>
          <a:endParaRPr lang="en-US" sz="2500" kern="1200" dirty="0"/>
        </a:p>
      </dsp:txBody>
      <dsp:txXfrm>
        <a:off x="376668" y="1185437"/>
        <a:ext cx="2795916" cy="1735980"/>
      </dsp:txXfrm>
    </dsp:sp>
    <dsp:sp modelId="{E8EDB6BA-15D0-486A-A1ED-FA4846839705}">
      <dsp:nvSpPr>
        <dsp:cNvPr id="0" name=""/>
        <dsp:cNvSpPr/>
      </dsp:nvSpPr>
      <dsp:spPr>
        <a:xfrm>
          <a:off x="3549253" y="824902"/>
          <a:ext cx="2903934" cy="18439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A66982-7526-489C-91CB-C351772E9E8C}">
      <dsp:nvSpPr>
        <dsp:cNvPr id="0" name=""/>
        <dsp:cNvSpPr/>
      </dsp:nvSpPr>
      <dsp:spPr>
        <a:xfrm>
          <a:off x="3871912" y="1131428"/>
          <a:ext cx="2903934" cy="18439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Znáte nějaké metody pro tvorbu plánu aktivit?</a:t>
          </a:r>
          <a:endParaRPr lang="en-US" sz="2500" kern="1200"/>
        </a:p>
      </dsp:txBody>
      <dsp:txXfrm>
        <a:off x="3925921" y="1185437"/>
        <a:ext cx="2795916" cy="1735980"/>
      </dsp:txXfrm>
    </dsp:sp>
    <dsp:sp modelId="{CFFC0284-D55F-48F9-92EC-930B75588024}">
      <dsp:nvSpPr>
        <dsp:cNvPr id="0" name=""/>
        <dsp:cNvSpPr/>
      </dsp:nvSpPr>
      <dsp:spPr>
        <a:xfrm>
          <a:off x="7098506" y="824902"/>
          <a:ext cx="2903934" cy="18439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670415-B892-44A8-8659-3F1BDE1493B3}">
      <dsp:nvSpPr>
        <dsp:cNvPr id="0" name=""/>
        <dsp:cNvSpPr/>
      </dsp:nvSpPr>
      <dsp:spPr>
        <a:xfrm>
          <a:off x="7421165" y="1131428"/>
          <a:ext cx="2903934" cy="18439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Co musíme vědět pro tvorbu plánu aktivit (harmonogramu)?</a:t>
          </a:r>
          <a:endParaRPr lang="en-US" sz="2500" kern="1200"/>
        </a:p>
      </dsp:txBody>
      <dsp:txXfrm>
        <a:off x="7475174" y="1185437"/>
        <a:ext cx="2795916" cy="1735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48618E9-EE2D-4864-9EEE-58939BD4FB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17D1EC0-23FF-4FC8-B22D-E34878EAA4C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B929A7-258C-4469-AAB4-A67D713F7A8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A635CDB-2D00-49D5-B26E-0694A25000C7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4288D7A-F857-418D-92F2-368E841B9F27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1084F50-7F3C-4A4A-877E-FFD9EC7CD88B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31E64C1-F4C0-4A94-B319-BB1A0A2450B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63D8374-8052-417F-AB69-B97EAC43D51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7750734-4D51-4019-A003-38A3DE49B434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1B693D1-DBA2-4D3B-9B37-D9EE8C4112F4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BCD3EA8-E4C0-4AF6-817F-F9F29157A499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170FB3-B397-4AC9-85FD-65388F26D90A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E5EC0B9-49C7-4777-AEC5-B5EF8DE40498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902048B-30F7-4434-87A5-140F9BB4BEB1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500A6E2-A41C-4751-8A4E-9A0C5718D930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C259517-7BE7-45F9-81C0-3A6362BF143C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0652F56-7B71-42B2-AB68-22204A6DF17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059830E-1C3D-4D42-8789-524971CB46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53325A7-86D3-4B52-A7E3-ADDF408B40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D53F46F-EC12-484C-A4E7-791E57687AC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64ED9CA-8950-47B8-A9ED-22B45CE15FB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4429F7B-9FD7-438F-8ECA-3FCAD00618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C558100-D455-4B41-890C-BCC898B2D1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2886397-398A-4318-BE16-2CBAC1902F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D32A3A6-CE6E-4ABD-8522-2C8DC88C07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9014C09-5B84-4798-8BDE-C80D76E67B8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A29EB9E-ED9D-4C69-8A26-9A7A0A83056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A2899F9-1795-416F-8F3D-26EEB684DB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3043474-8625-495C-BD06-3627FD286C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432CE47-7631-408E-8DDC-79EE378B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2C8832D-8B8D-4036-B913-2D363143274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CCEFEAF-E87B-4FF2-A947-94CABAA0610D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43A7CD3-94E1-42A9-BAB7-2AFCD9FCB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78" y="722903"/>
            <a:ext cx="10495904" cy="246077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67609B-8FD3-4FF7-8EBC-6619CA868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078" y="3428997"/>
            <a:ext cx="10495904" cy="230663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2437C4A8-8E3A-4ADA-93B9-64737CE1A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7A76F-3401-4F50-AE85-8F2AA247B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02E50-D34E-4DD4-8B3B-55D08F25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53B71-D2FA-4DDC-9C9C-E26F7B59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13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BD70F-ACE4-4595-845E-2296BDF83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978CD9-E0B5-4B48-8366-91E6D22C9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AF4B4-44D3-4E29-B235-A1B868207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7BA37-9639-480E-84AB-EA277225C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FC658-154E-48DE-AD31-813E5170C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02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5405209-5179-4359-91ED-1B1A46619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E32344F-3BE0-4CE8-B1BD-9ABD425E1C0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99DE306-F4FB-4730-A066-ADF38D73956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CB32885-303F-477F-A081-27425944F230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60C0C0B-4CD0-467D-A382-2B2415102C48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788DF0F-327F-43A5-AB71-3D32053D83CA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98A0902-2662-4911-A532-AA6310861479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ABDA4F7-23F4-46D1-8B7E-A21DD84083E1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7FC9FC2-8808-438E-8FFB-5FE416BFB5C8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04694E5-71F9-4210-9BE8-FC12CC177BD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B37E805-A7E5-4906-B0C5-1373F3DA962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4CD964-FBD6-41AB-8A02-9509A2BAC11F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9CD7FF8-E827-4E0A-BCE2-CCB34EDAC0F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C4AD6BB-F1EE-4FB8-96E8-6890447800EC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E935057-E0A3-4DAE-B9C8-6E818D7A7205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08DDF69-1C14-453C-BC3A-37D3FE69DFC7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C26D82-15BA-4B2E-A42D-2ECA8012D30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7F73B67-E5E9-4000-91DA-034B2127EFD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AFAC1B5-F0DD-4FC0-B4C9-77CB29DF44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ACB3DB-54B2-4CEE-A791-C6FC6C758DA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8324004-1030-47D9-B817-425FF6ECC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AA001C4-81AB-4FA6-ADAA-C8618056353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D1DAD34-7844-4F16-9874-F51F2A23B9E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7DCBC6D-1BDA-4CB1-A3EC-59F240C8FA1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5B3C1A0-58E7-47E4-831B-CF3EE21D1E9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8A09FAA-E123-4FE4-B67A-9EBDE1A313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317B7C6-C816-4A58-B184-135E4FD19F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4D22ABB-4CE8-47DC-80BF-39B3E4CF704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A17DE37-A292-4031-AF42-CDB00A13EE7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73EF673-CB75-435F-9BF3-7594EC3ADF8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35F4581-15F6-47EE-87D0-1132A093DBA5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65CF984-F5BD-45C4-9A12-B02DB4F044E1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ACE66A86-8455-497B-9CA4-F460A19E5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8900000">
            <a:off x="7770390" y="-287370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68C62B-71EF-4824-9EE8-6CAE179842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07774" y="715616"/>
            <a:ext cx="3295876" cy="50265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3E4C8-4AA9-49D7-BF71-1AB5F2CFE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3588" y="715616"/>
            <a:ext cx="6770448" cy="5026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898B3-014E-440B-BA4E-10633921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22643-CE63-4C3E-B437-5A1A5EF91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1CE5E-160A-4B37-94E2-3D9DC75B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50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D8D6B-70A2-430A-9F5D-DA093D8C1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A2845-6CA6-4745-A951-25B8D5319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49424-7A20-4BA1-9F60-671A5DBB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BD2B2-E17F-402E-8EA3-5C7C1118A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23070-8658-4AC0-B2A3-4BE605A8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524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69DB7AC-F7D7-430A-A2A7-CD3EBBF1D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6AAF10E-F092-4160-BF4A-FF568555B790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6341C04-9B94-4385-A661-7B8C1700049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4C1D709-6A0F-409C-B2D0-C248E562265E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999BE53-BA11-4B67-BFBB-6281DB50C75D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B662D93-31C1-4DFB-A938-E631F89AA9F0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7ECC8DA-0BEC-4508-89D4-12FA35B481F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7DC8E6C-1B78-4B89-82DD-BBA778CD1482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8E5F54A-0315-4B15-B865-1F0460526260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DD7F352-DE39-4835-8D3F-69CDEC490F1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9D6F20A-F777-4F41-B23B-735A64FA5DA3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1BBADBA-0F74-418B-BC50-AD44596C3EF8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918BE26-88E5-457C-8095-745F34D1536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269E0-E058-4340-B93D-7D40FFF521F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DDD9AEE-5501-4385-B339-4616F567B53D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4D29C61-8926-4C98-882B-AB90108C8386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AC585F9-B633-4F7E-AADE-75079DC17158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5DC6366-5525-4FBC-9886-D4409F6B299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CC03CF9-098C-4140-806A-023D3DC3F2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C41BC4-89DF-4EC4-A141-9EF16D8EEB5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32AD067-E64C-499E-9C0A-A725258744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653DD54-FA2B-4B91-A94E-3C46AE21B38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86AC204-156B-442E-B028-01036BD1F2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03512DE-F013-431A-9F6E-ADDA88FB2DD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E95FEE1-61A9-4065-B9F8-5589180AC62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028AA59-C1FA-46C0-BFDD-1C1D3404C81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5C99EE-B791-470A-8639-0357A751EB4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54F4204-F48B-4AF5-B11E-0CE7D972AC3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76643FE-3966-4B82-9623-C61A56EDD20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DD769C5-B1B1-45BD-A40A-67E6568C843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A511707-50C7-48B2-81F7-5C82BF57795C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38D44F3-CCFE-48A0-8414-FFF5E43D9184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D126FE0-8204-40BB-AD46-4A0C7A475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18115"/>
            <a:ext cx="10312571" cy="278150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5E350-4200-419C-A167-527DD6B77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3753350"/>
            <a:ext cx="10312571" cy="1991572"/>
          </a:xfrm>
        </p:spPr>
        <p:txBody>
          <a:bodyPr/>
          <a:lstStyle>
            <a:lvl1pPr marL="0" indent="0">
              <a:buNone/>
              <a:defRPr lang="en-US" sz="2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6741F519-22CF-4C01-B140-5480DBAB3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D1550-9064-4767-B70A-3501AF95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E1C33-2E8E-4041-9683-12048CB8A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36992-B921-4F3F-9C4A-0D67E618D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7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CFDF5-4B31-4F1B-83BA-82A951037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312571" cy="13548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EC9A6-F718-4497-8A75-637EE1745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078" y="2345843"/>
            <a:ext cx="500958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503E57-9695-4508-9778-B3DB1FB5F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5075" y="2345843"/>
            <a:ext cx="506857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4CEE6-B9DC-4CCC-8F4C-0B4DADFB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85191-5804-47C9-95EB-D49D71573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6B0A03-44F6-4299-B45D-E07A02390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23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920E6-CC97-4BD8-92FE-8F36024D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0"/>
            <a:ext cx="10320062" cy="14075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872FB-EDD5-42FB-8A9A-279EAD4FB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2331481"/>
            <a:ext cx="4963444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F28C1-95C8-476A-8D93-D580DD39D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1078" y="2954564"/>
            <a:ext cx="4963444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315485-EE1A-41B0-873A-BA9D06E88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03351" y="2331481"/>
            <a:ext cx="4900298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81A6FB-1583-4A1B-A4A7-C65062C57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03351" y="2954564"/>
            <a:ext cx="4900298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29EA7-E61E-4617-9DA9-40B9299B3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587" y="6215870"/>
            <a:ext cx="3843779" cy="417126"/>
          </a:xfrm>
        </p:spPr>
        <p:txBody>
          <a:bodyPr/>
          <a:lstStyle/>
          <a:p>
            <a:fld id="{8F72BA41-EC5B-4197-BCC8-0FD2E523CD7A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6249CC-EB72-46A6-87D9-5FBDA8E4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A04EE7-47BE-4ECE-A170-793C4E569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05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E4946-24AD-40DD-95A7-49BA49C22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501177" cy="14012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8CF342-49F6-482D-943E-7E50B1694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4033E5-3797-4FF8-866F-9FD9325A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DC1E67-424D-4638-98F8-38E71A41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034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45BED274-5EB4-4EF4-B353-E55BD5026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0418BE5-560E-4E49-B12D-B555511FED72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49D1162-73B9-420F-BCBE-95039D00CD2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2BA76FE-316A-48E2-A03B-4E05691C4348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E678FBC-A6AD-4422-BA24-A4172F8862CA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D3C5C3E-2D08-43F0-AFAC-E15360CA7D3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0BEAC62-AF92-4A65-9790-6F6E0C6C5A1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77D7C5-E76E-4E82-BFC4-9A75D2C8089D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66E0152-96B9-4067-80D3-D9BDE6D7EC9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918AFCC-B9DA-4092-8FBA-2CFEDB0388E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1EC7D33-C87E-4812-A722-53C5D99272B5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5F239E3-501A-4C3C-9BE4-6BFA0D3126B7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B62BF3B-95BB-4188-AAE5-015A0EF3D18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14E5F0F-0124-40D0-A0BF-AE307A0E15F4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BADC3B1-26C7-4CF1-B29D-4D0DEA3E2633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0A7DF6E-1132-4A80-9B18-593B1ACD778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EF19589-10D8-4A8F-A0B1-F7CE380E3001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8E6BB32-C4F8-4914-88D3-7DC5E79D023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8F046EE-9DBA-4924-A19C-ED8741F5F81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AABBC44-ABA8-4913-824E-64D34472464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4272B22-1C39-47A0-8551-73666AFBE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8CDFF66-464C-4ABF-BB01-00500A3B75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079FC88-BD3B-4C04-9B90-0FC93C1792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1FCAED8-8687-4141-A7C3-0D88ACEDFEC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65038E6-7B32-460F-B804-D6C105FF44C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C5DAE85-AD17-454B-AB64-CEFF52FDAB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C603643-2066-4967-AE4B-9DA143843B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37E9533-9B07-43E3-B939-7BADC01FEE8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DCCAAEE-AB2E-4534-893A-3DB109499FB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8BD39A2-970F-4714-AAA6-67EE99A0EAA9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F4A1387-348B-4E46-9B65-FDF76ED0EF20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F5DAF27-A54D-442A-93E4-BA7F04EAE379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EA265F-80A1-448D-A6EB-CE8D6F6E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15D00D-89E6-4E7A-9A4D-A8CCEB3BE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B5AEA-8C38-4776-878C-AB01474D9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2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C4853C57-22BC-4465-8B37-DC06FE5A0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2" y="314485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67C0A6-48E9-4845-9EBF-EF2A3DFD2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99914" cy="2996581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8B542-2084-485C-ABFC-94340B4C7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672" y="708102"/>
            <a:ext cx="5656716" cy="54306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7791F-9546-470D-A174-D75285263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6544"/>
            <a:ext cx="4499914" cy="2162201"/>
          </a:xfrm>
        </p:spPr>
        <p:txBody>
          <a:bodyPr>
            <a:normAutofit/>
          </a:bodyPr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</a:pPr>
            <a:r>
              <a:rPr lang="en-US"/>
              <a:t>Click to edit Master text styles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550D594-9D00-4E12-9A7B-8B78EC199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5DEA230-2680-47DD-BD49-FDBF4C1105A5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0BA61D-887F-46F1-B20D-EA4C38D467C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350DFBA-D16D-4AE0-8339-58C4089B94AD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F4AAAA5-CEFC-4C25-91D3-5AE49F720DA5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4D142AD-3FA3-43E4-8A61-61CF1E41568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C3755A3-93F4-4EC4-9635-7E89E4AF1D3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0BFB588-0AB8-4BD8-9272-1CA867726018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45A6DF3-CF29-4480-A235-EAE88D65A63C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D6FF036-365A-4C15-8E15-0D5BBEBCEA58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85E76FF-4E86-4E42-B67E-B11AAE8D3076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1A64CEE-7CED-4EB2-A414-6F2D91E824F9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12C571B-47A6-49EB-A29F-678368BAED9F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160B109-845C-4119-BB66-9887B3859A7D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68B7447-FF64-42D9-B3C6-2BDC6F547ED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FFF9B71-8653-450D-AFBE-2140D586FB5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F0B9E5A-C1DA-445C-A911-721DF98DDCD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5C9A3DC-A478-4469-9359-34A435689F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7DE3299-EED7-4771-A270-F6B02941AD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434422A-5B59-41DC-8E2A-1A8244580E3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A176117-0990-434B-A9D9-B4B9043C544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7D6425E-C84A-462F-98F8-D0AB4FC3AF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F13AB68-7321-4AC2-AC60-0F417877D07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E275CCE-D06F-49D0-8A47-372C5040330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D4B374E-EEBC-4A9C-B3B4-B269EC7198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D80A7E6-BBEF-4EF1-B14A-29F26BFCF8E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D7BC013-9B50-459D-8B8D-F756514A478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48964C0-675D-4807-B795-4B695A8F84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6911512-51A8-4CE7-A043-425C809EB5F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3C15D1E-0EDF-4AD7-90C7-3D8D64E645D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8265A2D-2A6A-4301-B59F-8BAD98D9A57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4A4907F-2D1D-49D1-882D-119AA5E1183B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A2284-37AB-43F5-98B8-8AB49DBF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8ABAA-E2F7-4C89-99ED-2C340220D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2EF12-B2CD-4F3C-9F19-A8691540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60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DA6865-0A03-48FA-AD6E-D5BF8FDE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277E8EB-0DA2-40E4-AD12-1CCD0D262D0B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5BFE9F8-907A-4FFC-9FDE-2B51D238C4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BDDC323-8732-4007-BB81-1BE917E3B2FF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08FC40-8403-438D-95CA-E4EDC66192A9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411D218-3FEA-4455-9809-91F029FB55AE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541390F-BE50-4E4E-9DA2-B5F23F1A93D8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EB3F094-97B5-48E1-A4DE-8BEED255028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D4DBB43-CB34-4881-9445-A7FE131D5327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B71F972-027A-47F0-996C-84BFE4574050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C41353D-93C8-43F8-BBDE-7AB6B29EC38C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CF07B24-CBD8-4F09-81EB-504285F8E11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27873BB-1D79-4055-801C-BDA0F9A1513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008D42B-2F35-497E-A26D-9AF008619D4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7F57499-C4D9-4B7D-BADA-38462AA3164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71F2B9-1FFA-4350-9370-B098459A232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8FBAFFC-DC8F-4BB4-B405-E4AAA269AED4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94FCE64-D7A5-411A-8795-932DD39F95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0B4ECFC-FD43-44CF-B7FA-2A8C565140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9DFBC12-1E1D-44DE-9966-BAB05B2466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9BEF096-361C-478B-81EB-37584119BFE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FC81993-CE86-4910-B9CE-B69375BDCE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75613D7-9FB0-4D33-8784-EC059DE019C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520AFD9-E849-4F42-99B2-928E6098C29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A200B0B-91CD-4D66-ADFC-9585D283103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5DB0C45-30CE-4C85-95C6-FFF4977C64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DC31604-5F93-436D-A9D2-A48846D4E0D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FF1B965-7DE1-4AE3-B28B-DB6847BC52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FD9FB65-4392-4D6A-8ACC-8151F682BFE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B40380C-3493-4AFE-BF13-AE68A8D244B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CB21DF1-4859-4991-9C10-F8FA68F41013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54AD212-17DC-4506-AAA0-34A46A0B11C3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5B556E7-762B-4E18-A961-A4F7A9ECF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34823" cy="302051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7118AF-C54D-406D-AABE-AED6576D1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98672" y="713677"/>
            <a:ext cx="5304977" cy="54306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205CDEB9-8DED-4711-8140-4C943FC2C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314330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13C3F-6360-4760-9477-C3831A6E2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0330"/>
            <a:ext cx="4434823" cy="2173992"/>
          </a:xfrm>
        </p:spPr>
        <p:txBody>
          <a:bodyPr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92D3B-60EE-4FC5-9ED7-444530084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F831E-9B19-4936-8BC9-F62A9B118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1E1D1-F7A2-40D0-91DA-07468A965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29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BDF0D99C-5D42-41C6-A50C-C4E2D6B2A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F28962D-50BA-43F8-8863-28ECE711D3F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80F5939-D4E0-46FD-9A5A-5D648E38109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633D331-78CB-40A1-B167-8185EC5D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512E4B1-E78E-49E7-AA36-374CC1B084E4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A7D46340-CBFC-490F-B44E-7AA8FBF58B05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575C26C-3EBD-4AA9-BA4D-2561E295D65D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35DB6BE-E065-4559-BF5C-36B56B379040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DA54272-CD9D-4F68-BBAB-4F0C0C3EC63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002CE8F-9256-4F2C-B474-58873717119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9C9DE9F-4252-401D-913E-B74C9E326F9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FE4E69B-534F-4A80-9E1C-798BEE1B079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7564E1C-009C-4832-AE8D-E98286693F0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305DF1C-5801-43F2-A8B9-5351369418C0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806E71C8-0783-4E17-9B34-F51231DD2954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D908F17-2A89-4B0A-A2EA-692390969FE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FBE22751-380F-44F9-BEED-0A553CF87BE5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7B27910-846F-4E4E-B588-F5B2E026FE9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6E0501E-134E-46D7-984F-3A382B0BB29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90A83974-CBD7-4A69-9D84-2D3BBDE027A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503E931-00D4-4B0C-BC69-49FE5C76651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7732A30-BE2F-4D71-BC37-60F7B44591B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0C8EB840-DE7D-4E67-989C-F4D8F50E15B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F05D2CC2-53CC-487E-A72E-42B1E9B184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3A12D6B-1D60-4F26-8FB9-74AD5B070BD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41895D00-2D63-443C-95A8-5EB6E5EECBF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AC50652-2A56-4382-95D0-971644EE0FA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A50A374-8880-482D-B54F-F74E0D7BE18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C66364D8-CCC7-4AAF-94BC-766EC160D9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4A0DC409-26E2-4453-89FD-745EA849BE7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39ED039-D66C-4A5E-AA35-E7A5FA2E64C2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C72C13DC-161E-49CF-96B5-5383AA052AB7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103067-48DA-458C-99F6-9921C19A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4424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86862-507E-4F73-890F-3B77BCFA3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9" y="2340131"/>
            <a:ext cx="10325000" cy="3564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BC0BB-AF05-4753-9159-41A16FBFC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2BA41-EC5B-4197-BCC8-0FD2E523CD7A}" type="datetimeFigureOut">
              <a:rPr lang="en-US" smtClean="0"/>
              <a:pPr/>
              <a:t>10/16/2024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62F82-EA1A-4B02-8A64-3B44C0D9DA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1078" y="236364"/>
            <a:ext cx="4114800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5EF32-1CA9-4CDA-8182-2FB0C30A0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63BAC6E0-ADAC-40FB-AF53-88FA5F837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4" y="151621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982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173122F-D466-4F08-90FA-0038F7AC21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C33D14-2894-4D0B-A680-525CBB7899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7F13A46-6183-476D-B2BA-073C0E3225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F7481D1-4DD3-45A2-B071-3900DD9CD8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AE7E168-B525-479D-B0B0-55103E5E9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7DD39E2-1720-4DA0-8AE6-88F24C0732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993677B-437F-4E88-BB63-A5E81FC5C3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69BDB73-647A-4675-9946-A08137AA4A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F7E0BD3-0A11-410E-82BA-FE1FDEFAEF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A433527-1B36-4601-BA50-08897583E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4D3F476-1743-4F27-8525-899DE7AA36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20">
              <a:extLst>
                <a:ext uri="{FF2B5EF4-FFF2-40B4-BE49-F238E27FC236}">
                  <a16:creationId xmlns:a16="http://schemas.microsoft.com/office/drawing/2014/main" id="{91427650-9C5D-4857-877B-F692E0A160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21">
              <a:extLst>
                <a:ext uri="{FF2B5EF4-FFF2-40B4-BE49-F238E27FC236}">
                  <a16:creationId xmlns:a16="http://schemas.microsoft.com/office/drawing/2014/main" id="{7EE06038-8E2F-47A8-A48A-082A4688F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22">
              <a:extLst>
                <a:ext uri="{FF2B5EF4-FFF2-40B4-BE49-F238E27FC236}">
                  <a16:creationId xmlns:a16="http://schemas.microsoft.com/office/drawing/2014/main" id="{062AAFFB-4BBF-44E9-A93D-73CD69B0A6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23">
              <a:extLst>
                <a:ext uri="{FF2B5EF4-FFF2-40B4-BE49-F238E27FC236}">
                  <a16:creationId xmlns:a16="http://schemas.microsoft.com/office/drawing/2014/main" id="{2C1BDC0F-1D22-4FCC-856C-8F05157BE0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06CA872-1012-4E50-B09E-2A4FFAA4E2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67515C6-F35A-4FF0-AFE5-F30AFB104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CC5328A-88E7-42E6-846C-79E3C42A36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2B67772-4CFC-47D4-B340-24F59A06E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2934457-5F3A-4072-8613-28DE1C6C3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709EABD-4ED9-4105-B031-A926D15E90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1137950-C684-4026-B3A8-3C12C5B9DC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9BBA354-F5F6-49B0-986C-663E7490A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8A2891B-1902-4128-9EA2-9E47C63F12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468D001-CACA-4602-A2C8-6709DFEAD6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8074E4F-FCD6-4115-ADF3-537D13889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191D549D-527D-4E04-8657-6607994392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0697C9FB-9333-4050-AA15-D78E19053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5C3AE99-7B8F-4399-B82E-42898B8050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6610BEF6-D2AC-4950-932D-80D5BD793E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A1A455F1-3220-4A1F-9C4C-FE1289BF2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D1D9888-DBC1-4392-913C-E8F84BB63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B021C553-8CED-4BC0-98A5-730C4D043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33F2B4F9-421B-46F9-A5C1-2358737824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79642" y="949992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853BC57-303F-2554-9E10-84BEB209F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78" y="170167"/>
            <a:ext cx="10495904" cy="1395872"/>
          </a:xfrm>
        </p:spPr>
        <p:txBody>
          <a:bodyPr>
            <a:normAutofit/>
          </a:bodyPr>
          <a:lstStyle/>
          <a:p>
            <a:r>
              <a:rPr lang="cs-CZ" dirty="0"/>
              <a:t>Plán aktivit (harmonogram)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04E769C-F082-FE93-530C-4996367549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078" y="1800355"/>
            <a:ext cx="5398649" cy="1643320"/>
          </a:xfrm>
        </p:spPr>
        <p:txBody>
          <a:bodyPr>
            <a:normAutofit/>
          </a:bodyPr>
          <a:lstStyle/>
          <a:p>
            <a:r>
              <a:rPr lang="cs-CZ"/>
              <a:t>Time management</a:t>
            </a:r>
            <a:endParaRPr lang="cs-CZ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E744493-55A4-50ED-7AA2-331777F9B7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686" r="2" b="27857"/>
          <a:stretch/>
        </p:blipFill>
        <p:spPr>
          <a:xfrm>
            <a:off x="1" y="3271957"/>
            <a:ext cx="12198212" cy="3599364"/>
          </a:xfrm>
          <a:custGeom>
            <a:avLst/>
            <a:gdLst/>
            <a:ahLst/>
            <a:cxnLst/>
            <a:rect l="l" t="t" r="r" b="b"/>
            <a:pathLst>
              <a:path w="12178449" h="3424057">
                <a:moveTo>
                  <a:pt x="8778628" y="0"/>
                </a:moveTo>
                <a:lnTo>
                  <a:pt x="9096995" y="0"/>
                </a:lnTo>
                <a:lnTo>
                  <a:pt x="9540073" y="10341"/>
                </a:lnTo>
                <a:cubicBezTo>
                  <a:pt x="10154127" y="37036"/>
                  <a:pt x="10847400" y="104023"/>
                  <a:pt x="11653844" y="224215"/>
                </a:cubicBezTo>
                <a:lnTo>
                  <a:pt x="12178449" y="307575"/>
                </a:lnTo>
                <a:lnTo>
                  <a:pt x="12178449" y="3424056"/>
                </a:lnTo>
                <a:lnTo>
                  <a:pt x="0" y="3424057"/>
                </a:lnTo>
                <a:lnTo>
                  <a:pt x="0" y="1093185"/>
                </a:lnTo>
                <a:lnTo>
                  <a:pt x="851945" y="1080793"/>
                </a:lnTo>
                <a:cubicBezTo>
                  <a:pt x="4637202" y="967650"/>
                  <a:pt x="5848483" y="115490"/>
                  <a:pt x="8385751" y="7749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1812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663BDD8-36FC-48B0-8862-3B51BE4F7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15A19D0-2BD2-47E7-A51B-B8083A14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6641F14-42D8-42E0-8B56-FC0A08EB2E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F3FEF18-8973-49F1-B984-81E6307303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8FEE187-7ECD-4C55-BE26-0DA3DDE0ED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8708818-667C-4218-8552-2975EB0047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FA1A626-67CE-4E24-974F-C432A21D1D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0029D28-01D8-4EB8-B30C-79D6F14E6C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24E501C-EBFD-4E76-8F7F-9EFA76EFFD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04596B9-52A8-4717-8158-2204F86D95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1EC080A-A9BB-467A-92A9-D597436B74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65DD030-3FCC-4380-B680-8E171845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015E10D-03D4-4A67-8377-5B0A55F3D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DB96670-ACA9-42B6-87A2-E4119998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A2BC8247-310E-48D0-9CEF-43BC6E41A2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2F09D0F-F86F-4AA5-AB1D-AAB1E5BA92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9569AF0-6598-4FCC-803D-B3C3DE030B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1B68A9D-7921-44B8-8464-E36F028EE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68EB3D7-2443-4764-9991-B691C090C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A6128C1-7748-441C-94E4-1874BB577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276682F-0434-4D7E-B400-2DF99D969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CD2F02B-2688-4DCD-9610-1C086528FC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BA0DA4B-915F-4A6D-8368-BE7B53E42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601711BC-8D96-4E1F-934B-9E382A617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364551E-CB94-4200-809A-9E33122BA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64389BE-74F0-4F54-9DE0-2BCB33C78F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6721F72-5343-46B1-AFC1-6DF4FF7710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4A528A6-14EE-4010-93CB-95F75CB96E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9186140D-084D-4621-A556-65927AB44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2049A17-7EE3-4BEF-B630-AD0AB020E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223B596-7D86-4AF3-AE7E-A696FEF114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F7FC8FA-C1DE-4F38-BCDA-464A54783E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B5BEFE2E-F050-46F9-BAD0-939F37AA99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63D6C682-FD57-4DF7-854F-DD140E1E29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2" y="1516213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D6D0B1E-EA3D-0784-53E4-707AEC238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380515"/>
          </a:xfrm>
        </p:spPr>
        <p:txBody>
          <a:bodyPr>
            <a:normAutofit/>
          </a:bodyPr>
          <a:lstStyle/>
          <a:p>
            <a:r>
              <a:rPr lang="cs-CZ" dirty="0"/>
              <a:t>Time management – formy komunikace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E58ACE37-AFAE-A7E8-0FF8-F67E813BA9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0639889"/>
              </p:ext>
            </p:extLst>
          </p:nvPr>
        </p:nvGraphicFramePr>
        <p:xfrm>
          <a:off x="690563" y="2339974"/>
          <a:ext cx="10325100" cy="380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1051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D17C85-DCD7-D3AC-B610-45F40034E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Klíčové osoby v projektu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6AD6A410-5918-89F9-0A53-C326760E23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7569200"/>
              </p:ext>
            </p:extLst>
          </p:nvPr>
        </p:nvGraphicFramePr>
        <p:xfrm>
          <a:off x="690563" y="2586183"/>
          <a:ext cx="10325099" cy="32696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40323">
                  <a:extLst>
                    <a:ext uri="{9D8B030D-6E8A-4147-A177-3AD203B41FA5}">
                      <a16:colId xmlns:a16="http://schemas.microsoft.com/office/drawing/2014/main" val="2149303801"/>
                    </a:ext>
                  </a:extLst>
                </a:gridCol>
                <a:gridCol w="3442388">
                  <a:extLst>
                    <a:ext uri="{9D8B030D-6E8A-4147-A177-3AD203B41FA5}">
                      <a16:colId xmlns:a16="http://schemas.microsoft.com/office/drawing/2014/main" val="1206997773"/>
                    </a:ext>
                  </a:extLst>
                </a:gridCol>
                <a:gridCol w="3442388">
                  <a:extLst>
                    <a:ext uri="{9D8B030D-6E8A-4147-A177-3AD203B41FA5}">
                      <a16:colId xmlns:a16="http://schemas.microsoft.com/office/drawing/2014/main" val="2751743152"/>
                    </a:ext>
                  </a:extLst>
                </a:gridCol>
              </a:tblGrid>
              <a:tr h="437347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Jméno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Dovednosti, schopnosti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Role a kompetence v projektu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15836795"/>
                  </a:ext>
                </a:extLst>
              </a:tr>
              <a:tr h="47205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2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250000"/>
                        </a:lnSpc>
                        <a:spcAft>
                          <a:spcPts val="60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250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 Projektový manažer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5612940"/>
                  </a:ext>
                </a:extLst>
              </a:tr>
              <a:tr h="47205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2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2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250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 Kontrolor, projektový dohled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8769010"/>
                  </a:ext>
                </a:extLst>
              </a:tr>
              <a:tr h="47205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2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2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250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 Projektová podpora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6911841"/>
                  </a:ext>
                </a:extLst>
              </a:tr>
              <a:tr h="47205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2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2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250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 Člen týmu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8516853"/>
                  </a:ext>
                </a:extLst>
              </a:tr>
              <a:tr h="47205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2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2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250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r>
                        <a:rPr lang="cs-CZ" sz="1400" dirty="0" err="1">
                          <a:effectLst/>
                        </a:rPr>
                        <a:t>Markeťák</a:t>
                      </a:r>
                      <a:r>
                        <a:rPr lang="cs-CZ" sz="1400" dirty="0">
                          <a:effectLst/>
                        </a:rPr>
                        <a:t>, mluvčí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6467825"/>
                  </a:ext>
                </a:extLst>
              </a:tr>
              <a:tr h="47205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2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2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250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 Koordinátor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6126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7377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C582B07-D0F0-4B6B-A5D9-D2F192CB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D431671-5191-4947-8899-E90505A704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77D2E98-ED65-4121-9DA5-6DBB831D0F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A94A307-5B5D-4E42-95B3-064D5093AD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8CB3B32C-3BDA-4D41-9802-681B0599FD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5BDBFD6-7C61-4520-8203-BAB1986C15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4ABA4D7-9904-42C4-B0CD-B1CE2E0D37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BB63F0D6-8747-4126-9359-B730EB21B7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91CD660-F5B2-49AC-9EFC-CE94B843B4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4BEB7EB-8E7F-4A4B-8581-73CE2003F2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04FB70E-6820-4456-872A-937F520606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3598DD6-9887-4CF7-BAFE-F96E0324EB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AA503E64-565F-465B-A25C-042C5706C5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140EE7B-5CA1-4DCB-8652-6E4D2147B0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85077BE-700D-4C44-AA4D-7CF4E8FD71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B8B3FEB-D353-443D-A148-39156065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91FF5FBB-3BD8-46EB-BDF9-081B29A444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C2E11FD-78A4-4F5C-A419-F0237DCAD2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F708EBE-3154-4FF4-8E8F-88A0762080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27A99B5C-EB03-4D56-8DFE-B006D708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FCBAFF0-9FB4-4160-B9BE-CCBE1D8B8C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26953D7-154A-49A4-B2E1-D94D365EC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36E3E12-5D96-48DB-8320-629428774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A059482-79BA-4E80-80A2-36FD8408DA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4EF88B3-C210-433D-B20D-FE41B4D5F9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3665D3E-61E7-4EDF-A208-56449D765C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74CF3B0-C9C3-4683-94A3-DC0AE1E745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7BE90EF9-6DF5-47F4-A069-9F613C8142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F844EBDE-5A9F-4E9F-8A55-57FB9E9797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6491FC45-82C4-40CD-8D0C-0A2F86E8A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71AD0FE3-6144-4171-943E-0E65D08E8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A7BA4499-5E6A-4998-A0F4-614E65552B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CAFE7A6F-A7F0-4406-809F-E23FCB20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BEAC0A80-07D3-49CB-87C3-BC34F219DF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6297339" y="-29262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F837759-5D23-7312-E48F-7EE4EBB0E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8653" y="725951"/>
            <a:ext cx="4927425" cy="1938525"/>
          </a:xfrm>
        </p:spPr>
        <p:txBody>
          <a:bodyPr>
            <a:normAutofit/>
          </a:bodyPr>
          <a:lstStyle/>
          <a:p>
            <a:r>
              <a:rPr lang="cs-CZ" dirty="0"/>
              <a:t>Úkoly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52F9EC-7D2B-BC78-7BA3-52AC773DE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8653" y="2886116"/>
            <a:ext cx="4927425" cy="3245931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Vytvořte seznam aktivit.</a:t>
            </a:r>
          </a:p>
          <a:p>
            <a:r>
              <a:rPr lang="cs-CZ" dirty="0"/>
              <a:t>Přiřaďte k nim časové rozmezí.</a:t>
            </a:r>
          </a:p>
          <a:p>
            <a:r>
              <a:rPr lang="cs-CZ" dirty="0"/>
              <a:t>Přiřaďte formu komunikace.</a:t>
            </a:r>
          </a:p>
          <a:p>
            <a:r>
              <a:rPr lang="cs-CZ" dirty="0"/>
              <a:t>Přiřaďte odpovědnou osobu.</a:t>
            </a:r>
          </a:p>
          <a:p>
            <a:r>
              <a:rPr lang="cs-CZ" dirty="0"/>
              <a:t>Vytvořte tabulku plánů.</a:t>
            </a:r>
          </a:p>
          <a:p>
            <a:endParaRPr lang="cs-CZ" dirty="0"/>
          </a:p>
        </p:txBody>
      </p:sp>
      <p:pic>
        <p:nvPicPr>
          <p:cNvPr id="5" name="Picture 4" descr="Stránka kalendáře s perem nahoře">
            <a:extLst>
              <a:ext uri="{FF2B5EF4-FFF2-40B4-BE49-F238E27FC236}">
                <a16:creationId xmlns:a16="http://schemas.microsoft.com/office/drawing/2014/main" id="{FFFC8638-89A9-277F-589A-9C83B8185C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998" r="15014" b="-1"/>
          <a:stretch/>
        </p:blipFill>
        <p:spPr>
          <a:xfrm>
            <a:off x="1" y="10"/>
            <a:ext cx="5854890" cy="6857990"/>
          </a:xfrm>
          <a:custGeom>
            <a:avLst/>
            <a:gdLst/>
            <a:ahLst/>
            <a:cxnLst/>
            <a:rect l="l" t="t" r="r" b="b"/>
            <a:pathLst>
              <a:path w="6036633" h="6858000">
                <a:moveTo>
                  <a:pt x="0" y="0"/>
                </a:moveTo>
                <a:lnTo>
                  <a:pt x="5782584" y="0"/>
                </a:lnTo>
                <a:lnTo>
                  <a:pt x="5847735" y="280891"/>
                </a:lnTo>
                <a:cubicBezTo>
                  <a:pt x="6512611" y="3337011"/>
                  <a:pt x="5215360" y="3533975"/>
                  <a:pt x="5130974" y="6590095"/>
                </a:cubicBezTo>
                <a:lnTo>
                  <a:pt x="5127340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260338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6">
            <a:extLst>
              <a:ext uri="{FF2B5EF4-FFF2-40B4-BE49-F238E27FC236}">
                <a16:creationId xmlns:a16="http://schemas.microsoft.com/office/drawing/2014/main" id="{12E8CD4E-6381-4807-AA5B-CE0024A8B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28">
            <a:extLst>
              <a:ext uri="{FF2B5EF4-FFF2-40B4-BE49-F238E27FC236}">
                <a16:creationId xmlns:a16="http://schemas.microsoft.com/office/drawing/2014/main" id="{D28445F8-F032-43C9-8D0F-A5155F5252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59"/>
            <a:ext cx="5538555" cy="28870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0">
            <a:extLst>
              <a:ext uri="{FF2B5EF4-FFF2-40B4-BE49-F238E27FC236}">
                <a16:creationId xmlns:a16="http://schemas.microsoft.com/office/drawing/2014/main" id="{36A325B5-56A3-425A-B9A3-0CEB7CA1B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76432" y="480060"/>
            <a:ext cx="5538555" cy="28870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80DE958-9D45-4CAD-BF1F-FA2ED970B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3" y="3527956"/>
            <a:ext cx="5538554" cy="2849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B93B4BF-AD35-4E52-8131-161C5FB9CD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76432" y="3527956"/>
            <a:ext cx="5538555" cy="2849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5861C57E-1BE8-4CDA-930E-9940E99FAC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212" y="658285"/>
            <a:ext cx="3544888" cy="250930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55535CA-9F9F-48FC-B515-D837E0CE9D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767" y="658285"/>
            <a:ext cx="3544888" cy="2509303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A0895186-322F-444A-B12C-50512F3C3C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631" y="3679383"/>
            <a:ext cx="3560469" cy="2520332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CA7AF951-BACD-4E00-A9C9-B485B11993E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767" y="3690412"/>
            <a:ext cx="3544888" cy="2509303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663BDD8-36FC-48B0-8862-3B51BE4F7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27757FA-E22B-4C03-A927-1E4B4A585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FA329A2-1D2A-4A62-A6AF-93B37310C4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AAB6EEA-4329-4352-9BA3-1746A7111E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DF1164F-7F9A-40C5-868D-082B3E0F11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DB572B4-ACB4-4026-BE9F-D3523A2C1C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77DB227-A8B6-43DC-970A-925EED2E0F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B6B9264-5A30-46E0-A2C1-636FB3D1B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879B4D0-16B0-456E-8951-4042C78B2A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43D00E3-B79B-41D6-9E66-07EC7E6C25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DD97DA3-F9CF-4985-A2BA-27DDD396C7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472B34-25FF-41FB-BF22-42D29C83F6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C6268AA-8DD1-4959-8136-0ECAAFD271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F744375-C310-46F7-AC26-C5A4BD827F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6C08DB1-CFE5-4A9A-BCB2-C82F79C61A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F10D3C0-7CBD-42BF-BC76-68A25F9730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6DF561D-125D-4BA4-BEA8-D540A3EF8F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96CE140-59C9-47C1-9BFD-E716943C47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7D2421D5-FB16-43BB-BD72-57B6D115C2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694B4B66-3D8B-4D67-B68A-5EE98A61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1CE3395-ADDA-44B4-B550-87AF22E18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6A7375E-9A29-4790-AA05-FC4DCC1AE7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2E67518D-21C7-4CDB-9A75-248EEAB435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13A36F7-9692-46D1-AA17-3036EBF75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904FE3BA-02A8-46F8-8C46-213885DB49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7C8B1E1C-C236-410A-A75B-B5FED48E2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FD8A655-CFAF-496E-82F7-4677B2100C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EB52CEB0-DF45-45EF-B19A-A15C1A17E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D16414C-77DA-4C7E-8E62-862EAA940E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C5789C5-251A-445C-8D17-18D36F8B51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BA0ACD3-25B4-4C98-B833-09426BA9CC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C2EAAE7-E646-4A26-BA0E-A130ECE6A4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F4E911F-A532-42C7-B083-1E5BA8D71A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1DEA6A44-CD60-4DFD-802B-A4F4BFCB7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5820162" y="-288353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4273D98-91B2-4E31-D5DF-D54B22B94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5951"/>
            <a:ext cx="10794505" cy="1577028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Tabulka plánu aktivit a odpovědnosti za splnění aktivity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C1540C0C-A6B7-B2F1-8570-F303BEE1C4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5735341"/>
              </p:ext>
            </p:extLst>
          </p:nvPr>
        </p:nvGraphicFramePr>
        <p:xfrm>
          <a:off x="690562" y="2926382"/>
          <a:ext cx="10840681" cy="33473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4164">
                  <a:extLst>
                    <a:ext uri="{9D8B030D-6E8A-4147-A177-3AD203B41FA5}">
                      <a16:colId xmlns:a16="http://schemas.microsoft.com/office/drawing/2014/main" val="979771510"/>
                    </a:ext>
                  </a:extLst>
                </a:gridCol>
                <a:gridCol w="2415296">
                  <a:extLst>
                    <a:ext uri="{9D8B030D-6E8A-4147-A177-3AD203B41FA5}">
                      <a16:colId xmlns:a16="http://schemas.microsoft.com/office/drawing/2014/main" val="611454449"/>
                    </a:ext>
                  </a:extLst>
                </a:gridCol>
                <a:gridCol w="2894073">
                  <a:extLst>
                    <a:ext uri="{9D8B030D-6E8A-4147-A177-3AD203B41FA5}">
                      <a16:colId xmlns:a16="http://schemas.microsoft.com/office/drawing/2014/main" val="3331153769"/>
                    </a:ext>
                  </a:extLst>
                </a:gridCol>
                <a:gridCol w="2597148">
                  <a:extLst>
                    <a:ext uri="{9D8B030D-6E8A-4147-A177-3AD203B41FA5}">
                      <a16:colId xmlns:a16="http://schemas.microsoft.com/office/drawing/2014/main" val="3722017351"/>
                    </a:ext>
                  </a:extLst>
                </a:gridCol>
              </a:tblGrid>
              <a:tr h="438873"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Fáze projektu</a:t>
                      </a:r>
                      <a:endParaRPr lang="cs-CZ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07" marR="135307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Aktivita</a:t>
                      </a:r>
                      <a:endParaRPr lang="cs-CZ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07" marR="135307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Odpovědnost</a:t>
                      </a:r>
                      <a:endParaRPr lang="cs-CZ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07" marR="135307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Termín (čas)</a:t>
                      </a:r>
                      <a:endParaRPr lang="cs-CZ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07" marR="135307" marT="0" marB="0"/>
                </a:tc>
                <a:extLst>
                  <a:ext uri="{0D108BD9-81ED-4DB2-BD59-A6C34878D82A}">
                    <a16:rowId xmlns:a16="http://schemas.microsoft.com/office/drawing/2014/main" val="4102709776"/>
                  </a:ext>
                </a:extLst>
              </a:tr>
              <a:tr h="438873">
                <a:tc rowSpan="2">
                  <a:txBody>
                    <a:bodyPr/>
                    <a:lstStyle/>
                    <a:p>
                      <a:pPr indent="-2266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Plánovací (předprojektová) fáze</a:t>
                      </a:r>
                      <a:endParaRPr lang="cs-CZ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07" marR="135307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07" marR="135307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07" marR="135307" marT="0" marB="0"/>
                </a:tc>
                <a:tc>
                  <a:txBody>
                    <a:bodyPr/>
                    <a:lstStyle/>
                    <a:p>
                      <a:pPr marL="680085" indent="-2266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07" marR="135307" marT="0" marB="0"/>
                </a:tc>
                <a:extLst>
                  <a:ext uri="{0D108BD9-81ED-4DB2-BD59-A6C34878D82A}">
                    <a16:rowId xmlns:a16="http://schemas.microsoft.com/office/drawing/2014/main" val="1290185408"/>
                  </a:ext>
                </a:extLst>
              </a:tr>
              <a:tr h="43887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07" marR="135307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07" marR="135307" marT="0" marB="0"/>
                </a:tc>
                <a:tc>
                  <a:txBody>
                    <a:bodyPr/>
                    <a:lstStyle/>
                    <a:p>
                      <a:pPr marL="680085" indent="-2266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07" marR="135307" marT="0" marB="0"/>
                </a:tc>
                <a:extLst>
                  <a:ext uri="{0D108BD9-81ED-4DB2-BD59-A6C34878D82A}">
                    <a16:rowId xmlns:a16="http://schemas.microsoft.com/office/drawing/2014/main" val="46445542"/>
                  </a:ext>
                </a:extLst>
              </a:tr>
              <a:tr h="438873">
                <a:tc rowSpan="2">
                  <a:txBody>
                    <a:bodyPr/>
                    <a:lstStyle/>
                    <a:p>
                      <a:pPr indent="-2266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Realizační fáze</a:t>
                      </a:r>
                      <a:endParaRPr lang="cs-CZ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07" marR="135307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07" marR="135307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07" marR="135307" marT="0" marB="0"/>
                </a:tc>
                <a:tc>
                  <a:txBody>
                    <a:bodyPr/>
                    <a:lstStyle/>
                    <a:p>
                      <a:pPr marL="680085" indent="-2266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07" marR="135307" marT="0" marB="0"/>
                </a:tc>
                <a:extLst>
                  <a:ext uri="{0D108BD9-81ED-4DB2-BD59-A6C34878D82A}">
                    <a16:rowId xmlns:a16="http://schemas.microsoft.com/office/drawing/2014/main" val="4023140031"/>
                  </a:ext>
                </a:extLst>
              </a:tr>
              <a:tr h="43887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07" marR="135307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07" marR="135307" marT="0" marB="0"/>
                </a:tc>
                <a:tc>
                  <a:txBody>
                    <a:bodyPr/>
                    <a:lstStyle/>
                    <a:p>
                      <a:pPr marL="680085" indent="-2266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07" marR="135307" marT="0" marB="0"/>
                </a:tc>
                <a:extLst>
                  <a:ext uri="{0D108BD9-81ED-4DB2-BD59-A6C34878D82A}">
                    <a16:rowId xmlns:a16="http://schemas.microsoft.com/office/drawing/2014/main" val="1350003553"/>
                  </a:ext>
                </a:extLst>
              </a:tr>
              <a:tr h="438873">
                <a:tc rowSpan="2"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Vyhodnocovací fáze </a:t>
                      </a:r>
                      <a:endParaRPr lang="cs-CZ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07" marR="135307" marT="0" marB="0"/>
                </a:tc>
                <a:tc>
                  <a:txBody>
                    <a:bodyPr/>
                    <a:lstStyle/>
                    <a:p>
                      <a:pPr marL="680085" indent="-2266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07" marR="135307" marT="0" marB="0"/>
                </a:tc>
                <a:tc>
                  <a:txBody>
                    <a:bodyPr/>
                    <a:lstStyle/>
                    <a:p>
                      <a:pPr marL="680085" indent="-2266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07" marR="135307" marT="0" marB="0"/>
                </a:tc>
                <a:tc>
                  <a:txBody>
                    <a:bodyPr/>
                    <a:lstStyle/>
                    <a:p>
                      <a:pPr marL="680085" indent="-2266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07" marR="135307" marT="0" marB="0"/>
                </a:tc>
                <a:extLst>
                  <a:ext uri="{0D108BD9-81ED-4DB2-BD59-A6C34878D82A}">
                    <a16:rowId xmlns:a16="http://schemas.microsoft.com/office/drawing/2014/main" val="3703425724"/>
                  </a:ext>
                </a:extLst>
              </a:tr>
              <a:tr h="43887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0085" indent="-2266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07" marR="135307" marT="0" marB="0"/>
                </a:tc>
                <a:tc>
                  <a:txBody>
                    <a:bodyPr/>
                    <a:lstStyle/>
                    <a:p>
                      <a:pPr marL="680085" indent="-2266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07" marR="135307" marT="0" marB="0"/>
                </a:tc>
                <a:tc>
                  <a:txBody>
                    <a:bodyPr/>
                    <a:lstStyle/>
                    <a:p>
                      <a:pPr marL="680085" indent="-2266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07" marR="135307" marT="0" marB="0"/>
                </a:tc>
                <a:extLst>
                  <a:ext uri="{0D108BD9-81ED-4DB2-BD59-A6C34878D82A}">
                    <a16:rowId xmlns:a16="http://schemas.microsoft.com/office/drawing/2014/main" val="3856914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596912"/>
      </p:ext>
    </p:extLst>
  </p:cSld>
  <p:clrMapOvr>
    <a:masterClrMapping/>
  </p:clrMapOvr>
</p:sld>
</file>

<file path=ppt/theme/theme1.xml><?xml version="1.0" encoding="utf-8"?>
<a:theme xmlns:a="http://schemas.openxmlformats.org/drawingml/2006/main" name="CosineVTI">
  <a:themeElements>
    <a:clrScheme name="AnalogousFromDarkSeedRightStep">
      <a:dk1>
        <a:srgbClr val="000000"/>
      </a:dk1>
      <a:lt1>
        <a:srgbClr val="FFFFFF"/>
      </a:lt1>
      <a:dk2>
        <a:srgbClr val="1C311C"/>
      </a:dk2>
      <a:lt2>
        <a:srgbClr val="F3F0F3"/>
      </a:lt2>
      <a:accent1>
        <a:srgbClr val="55B547"/>
      </a:accent1>
      <a:accent2>
        <a:srgbClr val="3BB15E"/>
      </a:accent2>
      <a:accent3>
        <a:srgbClr val="46B292"/>
      </a:accent3>
      <a:accent4>
        <a:srgbClr val="3BA2B1"/>
      </a:accent4>
      <a:accent5>
        <a:srgbClr val="4D83C3"/>
      </a:accent5>
      <a:accent6>
        <a:srgbClr val="494DB7"/>
      </a:accent6>
      <a:hlink>
        <a:srgbClr val="BF6F3F"/>
      </a:hlink>
      <a:folHlink>
        <a:srgbClr val="7F7F7F"/>
      </a:folHlink>
    </a:clrScheme>
    <a:fontScheme name="Custom 50">
      <a:majorFont>
        <a:latin typeface="Grandview"/>
        <a:ea typeface=""/>
        <a:cs typeface=""/>
      </a:majorFont>
      <a:minorFont>
        <a:latin typeface="Grandvi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ineVTI" id="{4F4449D5-5E9D-4D83-9E2A-939F9CF20276}" vid="{03166EA1-370F-4321-A61E-8851365B43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147</Words>
  <Application>Microsoft Office PowerPoint</Application>
  <PresentationFormat>Širokoúhlá obrazovka</PresentationFormat>
  <Paragraphs>61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Grandview</vt:lpstr>
      <vt:lpstr>Times New Roman</vt:lpstr>
      <vt:lpstr>Wingdings</vt:lpstr>
      <vt:lpstr>CosineVTI</vt:lpstr>
      <vt:lpstr>Plán aktivit (harmonogram)</vt:lpstr>
      <vt:lpstr>Time management – formy komunikace</vt:lpstr>
      <vt:lpstr>Klíčové osoby v projektu</vt:lpstr>
      <vt:lpstr>Úkoly</vt:lpstr>
      <vt:lpstr>Prezentace aplikace PowerPoint</vt:lpstr>
      <vt:lpstr>Tabulka plánu aktivit a odpovědnosti za splnění aktivity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Plán aktivit (harmonogram)</dc:title>
  <dc:creator>Petra Krejčí</dc:creator>
  <cp:lastModifiedBy>student</cp:lastModifiedBy>
  <cp:revision>17</cp:revision>
  <dcterms:created xsi:type="dcterms:W3CDTF">2022-10-25T12:13:17Z</dcterms:created>
  <dcterms:modified xsi:type="dcterms:W3CDTF">2024-10-16T15:29:58Z</dcterms:modified>
</cp:coreProperties>
</file>