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342" r:id="rId3"/>
    <p:sldId id="300" r:id="rId4"/>
    <p:sldId id="343" r:id="rId5"/>
    <p:sldId id="289" r:id="rId6"/>
    <p:sldId id="265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3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02.12.2024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11.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1586013" y="2830685"/>
            <a:ext cx="9541576" cy="178618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5400" dirty="0">
                <a:solidFill>
                  <a:schemeClr val="tx2"/>
                </a:solidFill>
              </a:rPr>
              <a:t>DNES NÁS ČEKÁ PRŮBĚŽNÝ TEST VE FORMĚ CASE STUDY</a:t>
            </a:r>
          </a:p>
        </p:txBody>
      </p:sp>
    </p:spTree>
    <p:extLst>
      <p:ext uri="{BB962C8B-B14F-4D97-AF65-F5344CB8AC3E}">
        <p14:creationId xmlns:p14="http://schemas.microsoft.com/office/powerpoint/2010/main" val="407025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Hodnocení a průběh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1155458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500" dirty="0"/>
              <a:t>Můžete pracovat jako jednotlivci nebo ve své skupince, jak jste zvyklí.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i="1" dirty="0"/>
          </a:p>
          <a:p>
            <a:r>
              <a:rPr lang="cs-CZ" sz="2500" b="1" dirty="0"/>
              <a:t>Jedinci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Mají možnost získat 0 – 15 bodů (nepočítá se 10 bodů za práci v týmu).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500" dirty="0"/>
          </a:p>
          <a:p>
            <a:r>
              <a:rPr lang="cs-CZ" sz="2500" b="1" dirty="0"/>
              <a:t>Skupina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Má možnost získat až 15 bodů na základě správnosti postupů a výsledků</a:t>
            </a:r>
            <a:r>
              <a:rPr lang="cs-CZ" sz="2500" dirty="0"/>
              <a:t> a </a:t>
            </a:r>
            <a:r>
              <a:rPr lang="cs-CZ" sz="2500" b="1" dirty="0"/>
              <a:t>0 – 10 bodů za aktivitu, práci v týmu</a:t>
            </a:r>
            <a:r>
              <a:rPr lang="cs-CZ" sz="2500" dirty="0"/>
              <a:t>. Body za aktivitu se udělí všem rovnocenně, proto je pro každého z vás důležité, aby pracoval celý tým a nikdo si to nepřišel jen odsedět a obrat vás tak všechny o případných až 5 bodů.</a:t>
            </a:r>
          </a:p>
          <a:p>
            <a:endParaRPr lang="cs-CZ" sz="2500" i="1" dirty="0"/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Další informace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2177895"/>
            <a:ext cx="11155458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Kdo se zúčastnit nemůže a dodá omluvenku od lékaře či jinou neschopenku, </a:t>
            </a:r>
            <a:br>
              <a:rPr lang="cs-CZ" sz="2500" b="1" dirty="0"/>
            </a:br>
            <a:r>
              <a:rPr lang="cs-CZ" sz="2500" b="1" dirty="0"/>
              <a:t>tak mu bude domluven náhradní termín s jinou variantou case study, aby měl možnost si tento „průběžný test“ napsat a nepřišel o možnost získat až 25 bodů.</a:t>
            </a:r>
          </a:p>
          <a:p>
            <a:endParaRPr lang="cs-CZ" sz="25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500" b="1" dirty="0"/>
              <a:t>Case study se píše v semináři.</a:t>
            </a:r>
          </a:p>
        </p:txBody>
      </p:sp>
    </p:spTree>
    <p:extLst>
      <p:ext uri="{BB962C8B-B14F-4D97-AF65-F5344CB8AC3E}">
        <p14:creationId xmlns:p14="http://schemas.microsoft.com/office/powerpoint/2010/main" val="7935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3966883" y="5560884"/>
            <a:ext cx="4428088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Držím vám palce ♥</a:t>
            </a:r>
          </a:p>
        </p:txBody>
      </p:sp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176</Words>
  <Application>Microsoft Office PowerPoint</Application>
  <PresentationFormat>Širokoúhlá obrazovka</PresentationFormat>
  <Paragraphs>16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Nauka o podniku ~ 11.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student</cp:lastModifiedBy>
  <cp:revision>83</cp:revision>
  <dcterms:created xsi:type="dcterms:W3CDTF">2023-10-06T10:44:44Z</dcterms:created>
  <dcterms:modified xsi:type="dcterms:W3CDTF">2024-12-02T14:08:10Z</dcterms:modified>
</cp:coreProperties>
</file>