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5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7CA5"/>
    <a:srgbClr val="A5079D"/>
    <a:srgbClr val="C32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9E96F0-12AB-54C2-F82D-25F238E452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2BDFF2-CDC1-420C-15A2-DA7406E02F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50604D0-1C81-4592-F86B-8EADDC296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010B-EF1A-44E6-B436-0AD563CCAA8F}" type="datetimeFigureOut">
              <a:rPr lang="cs-CZ" smtClean="0"/>
              <a:t>02.12.2023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5686D8-3A21-211B-7192-1BB9E3A81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520966-6234-F912-7214-1D45B546D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141-8E90-41FE-A6EF-BBA2A8A327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362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A9731-9FBF-9600-C429-44BD50465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A54D796-57C5-DA1C-500F-6C48F852C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91B216-5B9B-6EF8-FFEB-3584CACD1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010B-EF1A-44E6-B436-0AD563CCAA8F}" type="datetimeFigureOut">
              <a:rPr lang="cs-CZ" smtClean="0"/>
              <a:t>02.12.2023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EE4420-8150-37C3-A352-F1D584D2C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B186E7-9D88-3A52-9615-A1A2D644C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141-8E90-41FE-A6EF-BBA2A8A327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380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9C0BB5D-B397-CA4B-B8E4-DACC496134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972AFB5-7988-89B4-D1D0-C31C5EB45D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ADCB1A-E732-CFD6-FCCC-9D676242F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010B-EF1A-44E6-B436-0AD563CCAA8F}" type="datetimeFigureOut">
              <a:rPr lang="cs-CZ" smtClean="0"/>
              <a:t>02.12.2023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E8164B-BF42-C4DD-3A52-7AE12AF43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973FDB-7E66-ED70-5579-20F334FF5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141-8E90-41FE-A6EF-BBA2A8A327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626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02F880-E7EB-C9A3-2448-BFE90FDBD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A12F4B-8444-57BE-632D-6EA71C5DC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EB2C10-0965-BAAA-5E16-4B4D5513E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010B-EF1A-44E6-B436-0AD563CCAA8F}" type="datetimeFigureOut">
              <a:rPr lang="cs-CZ" smtClean="0"/>
              <a:t>02.12.2023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92CCCC-7D9B-0AFA-BB6E-84CABDF6D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418A3E1-1531-E28C-5F43-FF4B50058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141-8E90-41FE-A6EF-BBA2A8A327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849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CC6DEC-099F-D3D5-631A-535CE461F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E127A3E-5FAB-BA4B-6E3D-6FCC2C999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2CA95A-F34F-DDC2-4BB9-D49F8238C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010B-EF1A-44E6-B436-0AD563CCAA8F}" type="datetimeFigureOut">
              <a:rPr lang="cs-CZ" smtClean="0"/>
              <a:t>02.12.2023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E911B56-6F23-24F5-9ECB-36BCD9C3C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C05C6F-945B-94C2-3EA3-252AA8628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141-8E90-41FE-A6EF-BBA2A8A327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255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8C800C-C102-B71D-17F3-DDC4DF419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3D0B7E-7CA9-7CBF-A75D-B1C5CF203E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AD705C1-88B9-50E7-637F-412B8C8CC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0E3774E-F38F-4FC3-51AC-8559F4521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010B-EF1A-44E6-B436-0AD563CCAA8F}" type="datetimeFigureOut">
              <a:rPr lang="cs-CZ" smtClean="0"/>
              <a:t>02.12.2023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26182B2-F8B9-B93E-A1A1-2B4313CBC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A0D10E8-495C-AA2B-1495-63008281F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141-8E90-41FE-A6EF-BBA2A8A327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828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E79D7F-647E-CA0C-7BBA-9CAB25733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B49FA61-17D6-5F60-D07A-BC36C6221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B042BB4-83BA-D40C-D267-CC8B2014C1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A78E38C-E38A-865E-5D47-E44FAB05E4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B4A6D4C-4EE2-EA00-42CB-F5CF4A8882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584EBEB-C046-53FE-95E6-82D771858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010B-EF1A-44E6-B436-0AD563CCAA8F}" type="datetimeFigureOut">
              <a:rPr lang="cs-CZ" smtClean="0"/>
              <a:t>02.12.2023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116897D-7505-399F-C591-E4E78C257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90ACD76-BF74-6432-4416-58AC58AE5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141-8E90-41FE-A6EF-BBA2A8A327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8704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6F6A8C-3D20-50A0-FB9B-1B9A61CFB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B38D525-4B39-B9F4-81F3-929D83AE6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010B-EF1A-44E6-B436-0AD563CCAA8F}" type="datetimeFigureOut">
              <a:rPr lang="cs-CZ" smtClean="0"/>
              <a:t>02.12.2023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AF0EAD1-DD1A-1939-19B6-9AC5A7F16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F2E021B-D3A3-E421-9FE2-7C090DF31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141-8E90-41FE-A6EF-BBA2A8A327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399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619368D-EA27-6932-B002-71B9BD375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010B-EF1A-44E6-B436-0AD563CCAA8F}" type="datetimeFigureOut">
              <a:rPr lang="cs-CZ" smtClean="0"/>
              <a:t>02.12.2023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941F1F2-DC43-CB57-A24B-6C72548BE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F50CF35-7BE6-EEF6-9E70-8BADA6857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141-8E90-41FE-A6EF-BBA2A8A327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823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8DBACD-D119-6B9D-02E5-ED3D511B2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DE0327-E4AB-3F3D-B897-50CF9DF94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D161E8E-1816-584C-0246-8BA186CE4D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0449CFF-B443-C019-57F7-758586EC4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010B-EF1A-44E6-B436-0AD563CCAA8F}" type="datetimeFigureOut">
              <a:rPr lang="cs-CZ" smtClean="0"/>
              <a:t>02.12.2023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DE1B5D9-876A-C4EE-D7AA-CE738E856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D8E2141-A290-D437-FD8A-AE0FD73D2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141-8E90-41FE-A6EF-BBA2A8A327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201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89755F-C7F1-A016-8D30-8B4127F45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ADCE39C-272D-AC31-9F37-166DDDE895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1343238-7FAE-A759-8118-1B352D1EC2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4AE3238-2188-9D5E-0294-2B929CD5B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010B-EF1A-44E6-B436-0AD563CCAA8F}" type="datetimeFigureOut">
              <a:rPr lang="cs-CZ" smtClean="0"/>
              <a:t>02.12.2023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AD0BA90-38EC-0747-43F4-DA6B61C50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4CA9246-0024-7511-DF0B-8BEC73358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141-8E90-41FE-A6EF-BBA2A8A327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743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62E7372-7FE1-3048-FA18-E8CB90F5E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AEBAC90-40B6-BC53-72A3-16F1D71A43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A90ABA-49D5-3724-7922-DAF149CCCD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2010B-EF1A-44E6-B436-0AD563CCAA8F}" type="datetimeFigureOut">
              <a:rPr lang="cs-CZ" smtClean="0"/>
              <a:t>02.12.2023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FF9FD0-A93E-8E31-6E76-A28FAEBAFF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825C02-15A0-3B0F-76A7-02CE5A586F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41141-8E90-41FE-A6EF-BBA2A8A327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02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219498-D544-41AC-98FE-8F956EF66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00DBFC-17A9-4E0A-AEE2-A49F9AEEF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8D89A9F-D266-7B97-1C57-A6C008FE29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4267832"/>
            <a:ext cx="4805996" cy="1297115"/>
          </a:xfrm>
        </p:spPr>
        <p:txBody>
          <a:bodyPr anchor="t">
            <a:noAutofit/>
          </a:bodyPr>
          <a:lstStyle/>
          <a:p>
            <a:pPr algn="l"/>
            <a:r>
              <a:rPr lang="cs-CZ" sz="5000" dirty="0">
                <a:solidFill>
                  <a:schemeClr val="tx2"/>
                </a:solidFill>
              </a:rPr>
              <a:t>Nauka o podniku</a:t>
            </a:r>
            <a:br>
              <a:rPr lang="cs-CZ" sz="5000" dirty="0">
                <a:solidFill>
                  <a:schemeClr val="tx2"/>
                </a:solidFill>
              </a:rPr>
            </a:br>
            <a:r>
              <a:rPr lang="cs-CZ" sz="3600" dirty="0">
                <a:solidFill>
                  <a:schemeClr val="tx2"/>
                </a:solidFill>
              </a:rPr>
              <a:t>~</a:t>
            </a:r>
            <a:r>
              <a:rPr lang="cs-CZ" sz="5000" dirty="0">
                <a:solidFill>
                  <a:schemeClr val="tx2"/>
                </a:solidFill>
              </a:rPr>
              <a:t> 9. 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8F4D5FF-24C4-4C4F-3DEB-5162A6142D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cs-CZ" sz="3000" dirty="0">
                <a:solidFill>
                  <a:schemeClr val="tx2"/>
                </a:solidFill>
              </a:rPr>
              <a:t>Ing. Karla Foltisová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74613BB-817C-4C4F-8A24-4936F2F06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1023" y="52996"/>
            <a:ext cx="6093363" cy="6805005"/>
            <a:chOff x="6101023" y="52996"/>
            <a:chExt cx="6093363" cy="6805005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6C820D-9A01-44F0-AE18-C2DAB089B8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3517682 w 5890490"/>
                <a:gd name="connsiteY0" fmla="*/ 0 h 6578439"/>
                <a:gd name="connsiteX1" fmla="*/ 5849513 w 5890490"/>
                <a:gd name="connsiteY1" fmla="*/ 841730 h 6578439"/>
                <a:gd name="connsiteX2" fmla="*/ 5890490 w 5890490"/>
                <a:gd name="connsiteY2" fmla="*/ 879060 h 6578439"/>
                <a:gd name="connsiteX3" fmla="*/ 5890490 w 5890490"/>
                <a:gd name="connsiteY3" fmla="*/ 1816052 h 6578439"/>
                <a:gd name="connsiteX4" fmla="*/ 5856961 w 5890490"/>
                <a:gd name="connsiteY4" fmla="*/ 1771023 h 6578439"/>
                <a:gd name="connsiteX5" fmla="*/ 5655397 w 5890490"/>
                <a:gd name="connsiteY5" fmla="*/ 1548813 h 6578439"/>
                <a:gd name="connsiteX6" fmla="*/ 3517682 w 5890490"/>
                <a:gd name="connsiteY6" fmla="*/ 658717 h 6578439"/>
                <a:gd name="connsiteX7" fmla="*/ 2395696 w 5890490"/>
                <a:gd name="connsiteY7" fmla="*/ 850721 h 6578439"/>
                <a:gd name="connsiteX8" fmla="*/ 1519955 w 5890490"/>
                <a:gd name="connsiteY8" fmla="*/ 1450441 h 6578439"/>
                <a:gd name="connsiteX9" fmla="*/ 1223630 w 5890490"/>
                <a:gd name="connsiteY9" fmla="*/ 1841430 h 6578439"/>
                <a:gd name="connsiteX10" fmla="*/ 1075857 w 5890490"/>
                <a:gd name="connsiteY10" fmla="*/ 2329343 h 6578439"/>
                <a:gd name="connsiteX11" fmla="*/ 731010 w 5890490"/>
                <a:gd name="connsiteY11" fmla="*/ 3483744 h 6578439"/>
                <a:gd name="connsiteX12" fmla="*/ 741000 w 5890490"/>
                <a:gd name="connsiteY12" fmla="*/ 4479719 h 6578439"/>
                <a:gd name="connsiteX13" fmla="*/ 1315615 w 5890490"/>
                <a:gd name="connsiteY13" fmla="*/ 5443827 h 6578439"/>
                <a:gd name="connsiteX14" fmla="*/ 2277503 w 5890490"/>
                <a:gd name="connsiteY14" fmla="*/ 6259386 h 6578439"/>
                <a:gd name="connsiteX15" fmla="*/ 3439448 w 5890490"/>
                <a:gd name="connsiteY15" fmla="*/ 6551739 h 6578439"/>
                <a:gd name="connsiteX16" fmla="*/ 4408732 w 5890490"/>
                <a:gd name="connsiteY16" fmla="*/ 6255172 h 6578439"/>
                <a:gd name="connsiteX17" fmla="*/ 5343243 w 5890490"/>
                <a:gd name="connsiteY17" fmla="*/ 5442509 h 6578439"/>
                <a:gd name="connsiteX18" fmla="*/ 5745566 w 5890490"/>
                <a:gd name="connsiteY18" fmla="*/ 5056656 h 6578439"/>
                <a:gd name="connsiteX19" fmla="*/ 5890490 w 5890490"/>
                <a:gd name="connsiteY19" fmla="*/ 4920880 h 6578439"/>
                <a:gd name="connsiteX20" fmla="*/ 5890490 w 5890490"/>
                <a:gd name="connsiteY20" fmla="*/ 5821966 h 6578439"/>
                <a:gd name="connsiteX21" fmla="*/ 5802002 w 5890490"/>
                <a:gd name="connsiteY21" fmla="*/ 5907904 h 6578439"/>
                <a:gd name="connsiteX22" fmla="*/ 5294358 w 5890490"/>
                <a:gd name="connsiteY22" fmla="*/ 6397505 h 6578439"/>
                <a:gd name="connsiteX23" fmla="*/ 5077178 w 5890490"/>
                <a:gd name="connsiteY23" fmla="*/ 6578439 h 6578439"/>
                <a:gd name="connsiteX24" fmla="*/ 1567290 w 5890490"/>
                <a:gd name="connsiteY24" fmla="*/ 6578439 h 6578439"/>
                <a:gd name="connsiteX25" fmla="*/ 1508588 w 5890490"/>
                <a:gd name="connsiteY25" fmla="*/ 6535186 h 6578439"/>
                <a:gd name="connsiteX26" fmla="*/ 826498 w 5890490"/>
                <a:gd name="connsiteY26" fmla="*/ 5876034 h 6578439"/>
                <a:gd name="connsiteX27" fmla="*/ 122403 w 5890490"/>
                <a:gd name="connsiteY27" fmla="*/ 3255655 h 6578439"/>
                <a:gd name="connsiteX28" fmla="*/ 1061197 w 5890490"/>
                <a:gd name="connsiteY28" fmla="*/ 984650 h 6578439"/>
                <a:gd name="connsiteX29" fmla="*/ 3517682 w 5890490"/>
                <a:gd name="connsiteY29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890490" h="6578439">
                  <a:moveTo>
                    <a:pt x="3517682" y="0"/>
                  </a:moveTo>
                  <a:cubicBezTo>
                    <a:pt x="4402016" y="0"/>
                    <a:pt x="5213741" y="315483"/>
                    <a:pt x="5849513" y="841730"/>
                  </a:cubicBezTo>
                  <a:lnTo>
                    <a:pt x="5890490" y="879060"/>
                  </a:lnTo>
                  <a:lnTo>
                    <a:pt x="5890490" y="1816052"/>
                  </a:lnTo>
                  <a:lnTo>
                    <a:pt x="5856961" y="1771023"/>
                  </a:lnTo>
                  <a:cubicBezTo>
                    <a:pt x="5793650" y="1694076"/>
                    <a:pt x="5726429" y="1619959"/>
                    <a:pt x="5655397" y="1548813"/>
                  </a:cubicBezTo>
                  <a:cubicBezTo>
                    <a:pt x="5082208" y="974906"/>
                    <a:pt x="4322973" y="658717"/>
                    <a:pt x="3517682" y="658717"/>
                  </a:cubicBezTo>
                  <a:cubicBezTo>
                    <a:pt x="3085520" y="658717"/>
                    <a:pt x="2718488" y="721533"/>
                    <a:pt x="2395696" y="850721"/>
                  </a:cubicBezTo>
                  <a:cubicBezTo>
                    <a:pt x="2079132" y="977407"/>
                    <a:pt x="1792668" y="1173626"/>
                    <a:pt x="1519955" y="1450441"/>
                  </a:cubicBezTo>
                  <a:cubicBezTo>
                    <a:pt x="1330275" y="1642840"/>
                    <a:pt x="1263719" y="1756094"/>
                    <a:pt x="1223630" y="1841430"/>
                  </a:cubicBezTo>
                  <a:cubicBezTo>
                    <a:pt x="1166545" y="1962981"/>
                    <a:pt x="1128532" y="2116663"/>
                    <a:pt x="1075857" y="2329343"/>
                  </a:cubicBezTo>
                  <a:cubicBezTo>
                    <a:pt x="1008652" y="2601153"/>
                    <a:pt x="916537" y="2973574"/>
                    <a:pt x="731010" y="3483744"/>
                  </a:cubicBezTo>
                  <a:cubicBezTo>
                    <a:pt x="617488" y="3795981"/>
                    <a:pt x="620731" y="4121653"/>
                    <a:pt x="741000" y="4479719"/>
                  </a:cubicBezTo>
                  <a:cubicBezTo>
                    <a:pt x="847257" y="4796172"/>
                    <a:pt x="1045888" y="5129481"/>
                    <a:pt x="1315615" y="5443827"/>
                  </a:cubicBezTo>
                  <a:cubicBezTo>
                    <a:pt x="1630753" y="5810980"/>
                    <a:pt x="1945371" y="6077784"/>
                    <a:pt x="2277503" y="6259386"/>
                  </a:cubicBezTo>
                  <a:cubicBezTo>
                    <a:pt x="2637530" y="6456133"/>
                    <a:pt x="3017536" y="6551739"/>
                    <a:pt x="3439448" y="6551739"/>
                  </a:cubicBezTo>
                  <a:cubicBezTo>
                    <a:pt x="3781571" y="6551739"/>
                    <a:pt x="4089573" y="6457449"/>
                    <a:pt x="4408732" y="6255172"/>
                  </a:cubicBezTo>
                  <a:cubicBezTo>
                    <a:pt x="4738010" y="6046310"/>
                    <a:pt x="5050941" y="5739207"/>
                    <a:pt x="5343243" y="5442509"/>
                  </a:cubicBezTo>
                  <a:cubicBezTo>
                    <a:pt x="5479860" y="5303970"/>
                    <a:pt x="5614918" y="5178206"/>
                    <a:pt x="5745566" y="5056656"/>
                  </a:cubicBezTo>
                  <a:lnTo>
                    <a:pt x="5890490" y="4920880"/>
                  </a:lnTo>
                  <a:lnTo>
                    <a:pt x="5890490" y="5821966"/>
                  </a:lnTo>
                  <a:lnTo>
                    <a:pt x="5802002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58B604F-996E-4349-B131-E04ED285D8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5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7CCEAF3-651B-4605-AE58-F96E227036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3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/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D519330-E5F1-4248-B58C-1AA0D9E6D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Obrázek 3">
            <a:extLst>
              <a:ext uri="{FF2B5EF4-FFF2-40B4-BE49-F238E27FC236}">
                <a16:creationId xmlns:a16="http://schemas.microsoft.com/office/drawing/2014/main" id="{F2C59DB5-121E-9E61-A327-58E5087E9E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323" y="2169404"/>
            <a:ext cx="4141760" cy="320045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3447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CD6EB7DF-392A-94F9-F413-BF0787F512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11" name="Nadpis 1">
            <a:extLst>
              <a:ext uri="{FF2B5EF4-FFF2-40B4-BE49-F238E27FC236}">
                <a16:creationId xmlns:a16="http://schemas.microsoft.com/office/drawing/2014/main" id="{FCF19C91-7C84-B8F9-F5A9-1492568C8CDE}"/>
              </a:ext>
            </a:extLst>
          </p:cNvPr>
          <p:cNvSpPr txBox="1">
            <a:spLocks/>
          </p:cNvSpPr>
          <p:nvPr/>
        </p:nvSpPr>
        <p:spPr>
          <a:xfrm>
            <a:off x="2383986" y="2994980"/>
            <a:ext cx="7424028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solidFill>
                  <a:schemeClr val="tx2"/>
                </a:solidFill>
              </a:rPr>
              <a:t>Opakování na příkladech sem. 1 - 8</a:t>
            </a:r>
          </a:p>
        </p:txBody>
      </p:sp>
    </p:spTree>
    <p:extLst>
      <p:ext uri="{BB962C8B-B14F-4D97-AF65-F5344CB8AC3E}">
        <p14:creationId xmlns:p14="http://schemas.microsoft.com/office/powerpoint/2010/main" val="2477636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970926" y="891999"/>
            <a:ext cx="5628192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000" dirty="0">
              <a:solidFill>
                <a:schemeClr val="tx2"/>
              </a:solidFill>
            </a:endParaRPr>
          </a:p>
        </p:txBody>
      </p:sp>
      <p:pic>
        <p:nvPicPr>
          <p:cNvPr id="7" name="Obrázek 6" descr="Obsah obrázku klipart, rukopis, skica, kresba&#10;&#10;Popis byl vytvořen automaticky">
            <a:extLst>
              <a:ext uri="{FF2B5EF4-FFF2-40B4-BE49-F238E27FC236}">
                <a16:creationId xmlns:a16="http://schemas.microsoft.com/office/drawing/2014/main" id="{ED399492-8A61-B07B-1FBD-7FCB6458BA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357" y="1196571"/>
            <a:ext cx="6697286" cy="446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514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20</Words>
  <Application>Microsoft Office PowerPoint</Application>
  <PresentationFormat>Širokoúhlá obrazovka</PresentationFormat>
  <Paragraphs>3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Nauka o podniku ~ 9. seminář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Nauka o podniku ~ úvodní seminář</dc:title>
  <dc:creator>Karla Foltisová</dc:creator>
  <cp:lastModifiedBy>Karla Foltisová</cp:lastModifiedBy>
  <cp:revision>13</cp:revision>
  <dcterms:created xsi:type="dcterms:W3CDTF">2023-09-26T12:19:39Z</dcterms:created>
  <dcterms:modified xsi:type="dcterms:W3CDTF">2023-12-02T09:54:23Z</dcterms:modified>
</cp:coreProperties>
</file>