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0" r:id="rId1"/>
  </p:sldMasterIdLst>
  <p:sldIdLst>
    <p:sldId id="277" r:id="rId2"/>
    <p:sldId id="258" r:id="rId3"/>
    <p:sldId id="259" r:id="rId4"/>
    <p:sldId id="260" r:id="rId5"/>
    <p:sldId id="261" r:id="rId6"/>
    <p:sldId id="278" r:id="rId7"/>
    <p:sldId id="279" r:id="rId8"/>
    <p:sldId id="280" r:id="rId9"/>
    <p:sldId id="283" r:id="rId10"/>
    <p:sldId id="286" r:id="rId11"/>
    <p:sldId id="287" r:id="rId12"/>
    <p:sldId id="288" r:id="rId13"/>
    <p:sldId id="291" r:id="rId14"/>
    <p:sldId id="292" r:id="rId15"/>
    <p:sldId id="293" r:id="rId16"/>
    <p:sldId id="294" r:id="rId17"/>
    <p:sldId id="295" r:id="rId18"/>
    <p:sldId id="296" r:id="rId19"/>
    <p:sldId id="257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46" d="100"/>
          <a:sy n="46" d="100"/>
        </p:scale>
        <p:origin x="6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svg"/><Relationship Id="rId1" Type="http://schemas.openxmlformats.org/officeDocument/2006/relationships/image" Target="../media/image14.png"/><Relationship Id="rId4" Type="http://schemas.openxmlformats.org/officeDocument/2006/relationships/image" Target="../media/image2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svg"/><Relationship Id="rId1" Type="http://schemas.openxmlformats.org/officeDocument/2006/relationships/image" Target="../media/image14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BD3AB-4BE3-453C-8EF4-D56AD158B35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A04B118-FCE6-49EA-8F6C-F0D94A754B92}">
      <dgm:prSet/>
      <dgm:spPr/>
      <dgm:t>
        <a:bodyPr/>
        <a:lstStyle/>
        <a:p>
          <a:r>
            <a:rPr lang="cs-CZ" i="1"/>
            <a:t>Základní vyznávané hodnoty</a:t>
          </a:r>
          <a:endParaRPr lang="en-US"/>
        </a:p>
      </dgm:t>
    </dgm:pt>
    <dgm:pt modelId="{7BC434F7-C8AD-4019-9B1B-FA276B668B11}" type="parTrans" cxnId="{5F126E7E-EE77-4A7A-9980-EE62218C1622}">
      <dgm:prSet/>
      <dgm:spPr/>
      <dgm:t>
        <a:bodyPr/>
        <a:lstStyle/>
        <a:p>
          <a:endParaRPr lang="en-US"/>
        </a:p>
      </dgm:t>
    </dgm:pt>
    <dgm:pt modelId="{D90435C8-6FEC-4940-AC4F-F37921B7D1FC}" type="sibTrans" cxnId="{5F126E7E-EE77-4A7A-9980-EE62218C1622}">
      <dgm:prSet/>
      <dgm:spPr/>
      <dgm:t>
        <a:bodyPr/>
        <a:lstStyle/>
        <a:p>
          <a:endParaRPr lang="en-US"/>
        </a:p>
      </dgm:t>
    </dgm:pt>
    <dgm:pt modelId="{2322FC82-6D22-4F43-98FE-58CE7D5A6D1E}">
      <dgm:prSet/>
      <dgm:spPr/>
      <dgm:t>
        <a:bodyPr/>
        <a:lstStyle/>
        <a:p>
          <a:r>
            <a:rPr lang="cs-CZ" i="1"/>
            <a:t>Sledovat smysl existence podniku</a:t>
          </a:r>
          <a:endParaRPr lang="en-US"/>
        </a:p>
      </dgm:t>
    </dgm:pt>
    <dgm:pt modelId="{D559A006-D46A-417E-BA88-1F563784A168}" type="parTrans" cxnId="{3A42D207-B3D7-44E6-95E8-A6DA5AD52D48}">
      <dgm:prSet/>
      <dgm:spPr/>
      <dgm:t>
        <a:bodyPr/>
        <a:lstStyle/>
        <a:p>
          <a:endParaRPr lang="en-US"/>
        </a:p>
      </dgm:t>
    </dgm:pt>
    <dgm:pt modelId="{D8963333-D807-4844-8532-0175A384F6CE}" type="sibTrans" cxnId="{3A42D207-B3D7-44E6-95E8-A6DA5AD52D48}">
      <dgm:prSet/>
      <dgm:spPr/>
      <dgm:t>
        <a:bodyPr/>
        <a:lstStyle/>
        <a:p>
          <a:endParaRPr lang="en-US"/>
        </a:p>
      </dgm:t>
    </dgm:pt>
    <dgm:pt modelId="{947725D3-0F78-45B7-A077-23CF75317305}">
      <dgm:prSet/>
      <dgm:spPr/>
      <dgm:t>
        <a:bodyPr/>
        <a:lstStyle/>
        <a:p>
          <a:r>
            <a:rPr lang="cs-CZ" i="1"/>
            <a:t>Definovat poslání, politiku</a:t>
          </a:r>
          <a:endParaRPr lang="en-US"/>
        </a:p>
      </dgm:t>
    </dgm:pt>
    <dgm:pt modelId="{2F92585E-A135-4097-AEDC-02B009DEC0F5}" type="parTrans" cxnId="{5979EA10-053F-4B51-8D15-4123ABD5E7CB}">
      <dgm:prSet/>
      <dgm:spPr/>
      <dgm:t>
        <a:bodyPr/>
        <a:lstStyle/>
        <a:p>
          <a:endParaRPr lang="en-US"/>
        </a:p>
      </dgm:t>
    </dgm:pt>
    <dgm:pt modelId="{2FE43255-A6F0-4C84-A45E-E17EF3DDBE53}" type="sibTrans" cxnId="{5979EA10-053F-4B51-8D15-4123ABD5E7CB}">
      <dgm:prSet/>
      <dgm:spPr/>
      <dgm:t>
        <a:bodyPr/>
        <a:lstStyle/>
        <a:p>
          <a:endParaRPr lang="en-US"/>
        </a:p>
      </dgm:t>
    </dgm:pt>
    <dgm:pt modelId="{DABF7486-E9F7-41BA-8361-B8A878AAE43D}">
      <dgm:prSet/>
      <dgm:spPr/>
      <dgm:t>
        <a:bodyPr/>
        <a:lstStyle/>
        <a:p>
          <a:r>
            <a:rPr lang="cs-CZ" i="1"/>
            <a:t>Nastavení hodnotícího systému</a:t>
          </a:r>
          <a:endParaRPr lang="en-US"/>
        </a:p>
      </dgm:t>
    </dgm:pt>
    <dgm:pt modelId="{26B8B003-87D4-43E4-A9A1-8BC1E8D6B008}" type="parTrans" cxnId="{DE07C663-3AC6-47B6-8033-66059D9C68D9}">
      <dgm:prSet/>
      <dgm:spPr/>
      <dgm:t>
        <a:bodyPr/>
        <a:lstStyle/>
        <a:p>
          <a:endParaRPr lang="en-US"/>
        </a:p>
      </dgm:t>
    </dgm:pt>
    <dgm:pt modelId="{6E2A2605-AD75-43B6-8210-BACC961B4F9E}" type="sibTrans" cxnId="{DE07C663-3AC6-47B6-8033-66059D9C68D9}">
      <dgm:prSet/>
      <dgm:spPr/>
      <dgm:t>
        <a:bodyPr/>
        <a:lstStyle/>
        <a:p>
          <a:endParaRPr lang="en-US"/>
        </a:p>
      </dgm:t>
    </dgm:pt>
    <dgm:pt modelId="{B108471A-9B2B-4EC4-AEB0-49418C6F7B9B}">
      <dgm:prSet/>
      <dgm:spPr/>
      <dgm:t>
        <a:bodyPr/>
        <a:lstStyle/>
        <a:p>
          <a:r>
            <a:rPr lang="cs-CZ" i="1"/>
            <a:t>firemní strategie</a:t>
          </a:r>
          <a:endParaRPr lang="en-US"/>
        </a:p>
      </dgm:t>
    </dgm:pt>
    <dgm:pt modelId="{24F49927-48CA-4DC6-8975-0E1AC3DE52E6}" type="parTrans" cxnId="{4D636C44-840B-444E-B4D4-A4CB7504A571}">
      <dgm:prSet/>
      <dgm:spPr/>
      <dgm:t>
        <a:bodyPr/>
        <a:lstStyle/>
        <a:p>
          <a:endParaRPr lang="en-US"/>
        </a:p>
      </dgm:t>
    </dgm:pt>
    <dgm:pt modelId="{F614D683-B8AE-494A-923C-BACBA6BC3137}" type="sibTrans" cxnId="{4D636C44-840B-444E-B4D4-A4CB7504A571}">
      <dgm:prSet/>
      <dgm:spPr/>
      <dgm:t>
        <a:bodyPr/>
        <a:lstStyle/>
        <a:p>
          <a:endParaRPr lang="en-US"/>
        </a:p>
      </dgm:t>
    </dgm:pt>
    <dgm:pt modelId="{C3D5413F-A9E2-4568-9C95-48449ADF5AE7}">
      <dgm:prSet/>
      <dgm:spPr/>
      <dgm:t>
        <a:bodyPr/>
        <a:lstStyle/>
        <a:p>
          <a:r>
            <a:rPr lang="cs-CZ" i="1"/>
            <a:t>Plány a cíle</a:t>
          </a:r>
          <a:endParaRPr lang="en-US"/>
        </a:p>
      </dgm:t>
    </dgm:pt>
    <dgm:pt modelId="{32F7ED34-0568-4231-9182-061B5AF366A8}" type="parTrans" cxnId="{70239D19-0497-4F27-B933-17415FCA6B9F}">
      <dgm:prSet/>
      <dgm:spPr/>
      <dgm:t>
        <a:bodyPr/>
        <a:lstStyle/>
        <a:p>
          <a:endParaRPr lang="en-US"/>
        </a:p>
      </dgm:t>
    </dgm:pt>
    <dgm:pt modelId="{954597DA-8466-4130-896E-36A5AD5D6724}" type="sibTrans" cxnId="{70239D19-0497-4F27-B933-17415FCA6B9F}">
      <dgm:prSet/>
      <dgm:spPr/>
      <dgm:t>
        <a:bodyPr/>
        <a:lstStyle/>
        <a:p>
          <a:endParaRPr lang="en-US"/>
        </a:p>
      </dgm:t>
    </dgm:pt>
    <dgm:pt modelId="{B79F3F34-91E3-4D35-BB6C-7B4411BA1853}" type="pres">
      <dgm:prSet presAssocID="{AC7BD3AB-4BE3-453C-8EF4-D56AD158B3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DA7B82C-2E16-46F8-A30D-DA202E2B9EFF}" type="pres">
      <dgm:prSet presAssocID="{5A04B118-FCE6-49EA-8F6C-F0D94A754B9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147242-0B5D-4E39-8AC0-A40408E63F31}" type="pres">
      <dgm:prSet presAssocID="{D90435C8-6FEC-4940-AC4F-F37921B7D1FC}" presName="sibTrans" presStyleCnt="0"/>
      <dgm:spPr/>
    </dgm:pt>
    <dgm:pt modelId="{5479902A-38FC-4F37-9918-1475D0C659E6}" type="pres">
      <dgm:prSet presAssocID="{2322FC82-6D22-4F43-98FE-58CE7D5A6D1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6A7AE4-6582-40C0-80EB-DBF5021888D1}" type="pres">
      <dgm:prSet presAssocID="{D8963333-D807-4844-8532-0175A384F6CE}" presName="sibTrans" presStyleCnt="0"/>
      <dgm:spPr/>
    </dgm:pt>
    <dgm:pt modelId="{4A84736D-69B7-436B-810E-2CB3E9BB8B3B}" type="pres">
      <dgm:prSet presAssocID="{947725D3-0F78-45B7-A077-23CF7531730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F8C908-53CF-447E-991D-1FE98703C8A0}" type="pres">
      <dgm:prSet presAssocID="{2FE43255-A6F0-4C84-A45E-E17EF3DDBE53}" presName="sibTrans" presStyleCnt="0"/>
      <dgm:spPr/>
    </dgm:pt>
    <dgm:pt modelId="{5B4CB4D1-FD9C-4390-8130-436CFEFF2B32}" type="pres">
      <dgm:prSet presAssocID="{DABF7486-E9F7-41BA-8361-B8A878AAE43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032F69-9236-4DA5-8CEB-0508F2702A4D}" type="pres">
      <dgm:prSet presAssocID="{6E2A2605-AD75-43B6-8210-BACC961B4F9E}" presName="sibTrans" presStyleCnt="0"/>
      <dgm:spPr/>
    </dgm:pt>
    <dgm:pt modelId="{952286BA-6BE8-4067-A673-FC1E2DC9002E}" type="pres">
      <dgm:prSet presAssocID="{B108471A-9B2B-4EC4-AEB0-49418C6F7B9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CAB291-D725-4BD2-AC09-5396FA869E21}" type="pres">
      <dgm:prSet presAssocID="{F614D683-B8AE-494A-923C-BACBA6BC3137}" presName="sibTrans" presStyleCnt="0"/>
      <dgm:spPr/>
    </dgm:pt>
    <dgm:pt modelId="{167479AC-C091-439A-90CB-253005B21822}" type="pres">
      <dgm:prSet presAssocID="{C3D5413F-A9E2-4568-9C95-48449ADF5AE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EA046A2-C336-4B2B-A360-50DD93C541B6}" type="presOf" srcId="{C3D5413F-A9E2-4568-9C95-48449ADF5AE7}" destId="{167479AC-C091-439A-90CB-253005B21822}" srcOrd="0" destOrd="0" presId="urn:microsoft.com/office/officeart/2005/8/layout/default"/>
    <dgm:cxn modelId="{D8891368-CB70-4D1F-8C3B-00884F238E8E}" type="presOf" srcId="{947725D3-0F78-45B7-A077-23CF75317305}" destId="{4A84736D-69B7-436B-810E-2CB3E9BB8B3B}" srcOrd="0" destOrd="0" presId="urn:microsoft.com/office/officeart/2005/8/layout/default"/>
    <dgm:cxn modelId="{4D636C44-840B-444E-B4D4-A4CB7504A571}" srcId="{AC7BD3AB-4BE3-453C-8EF4-D56AD158B356}" destId="{B108471A-9B2B-4EC4-AEB0-49418C6F7B9B}" srcOrd="4" destOrd="0" parTransId="{24F49927-48CA-4DC6-8975-0E1AC3DE52E6}" sibTransId="{F614D683-B8AE-494A-923C-BACBA6BC3137}"/>
    <dgm:cxn modelId="{90BCBE67-48C2-4CDE-BE53-67F487B9DA69}" type="presOf" srcId="{5A04B118-FCE6-49EA-8F6C-F0D94A754B92}" destId="{FDA7B82C-2E16-46F8-A30D-DA202E2B9EFF}" srcOrd="0" destOrd="0" presId="urn:microsoft.com/office/officeart/2005/8/layout/default"/>
    <dgm:cxn modelId="{5979EA10-053F-4B51-8D15-4123ABD5E7CB}" srcId="{AC7BD3AB-4BE3-453C-8EF4-D56AD158B356}" destId="{947725D3-0F78-45B7-A077-23CF75317305}" srcOrd="2" destOrd="0" parTransId="{2F92585E-A135-4097-AEDC-02B009DEC0F5}" sibTransId="{2FE43255-A6F0-4C84-A45E-E17EF3DDBE53}"/>
    <dgm:cxn modelId="{DE07C663-3AC6-47B6-8033-66059D9C68D9}" srcId="{AC7BD3AB-4BE3-453C-8EF4-D56AD158B356}" destId="{DABF7486-E9F7-41BA-8361-B8A878AAE43D}" srcOrd="3" destOrd="0" parTransId="{26B8B003-87D4-43E4-A9A1-8BC1E8D6B008}" sibTransId="{6E2A2605-AD75-43B6-8210-BACC961B4F9E}"/>
    <dgm:cxn modelId="{5F126E7E-EE77-4A7A-9980-EE62218C1622}" srcId="{AC7BD3AB-4BE3-453C-8EF4-D56AD158B356}" destId="{5A04B118-FCE6-49EA-8F6C-F0D94A754B92}" srcOrd="0" destOrd="0" parTransId="{7BC434F7-C8AD-4019-9B1B-FA276B668B11}" sibTransId="{D90435C8-6FEC-4940-AC4F-F37921B7D1FC}"/>
    <dgm:cxn modelId="{D82A704A-31F2-4308-8868-CD22D5308426}" type="presOf" srcId="{AC7BD3AB-4BE3-453C-8EF4-D56AD158B356}" destId="{B79F3F34-91E3-4D35-BB6C-7B4411BA1853}" srcOrd="0" destOrd="0" presId="urn:microsoft.com/office/officeart/2005/8/layout/default"/>
    <dgm:cxn modelId="{3A42D207-B3D7-44E6-95E8-A6DA5AD52D48}" srcId="{AC7BD3AB-4BE3-453C-8EF4-D56AD158B356}" destId="{2322FC82-6D22-4F43-98FE-58CE7D5A6D1E}" srcOrd="1" destOrd="0" parTransId="{D559A006-D46A-417E-BA88-1F563784A168}" sibTransId="{D8963333-D807-4844-8532-0175A384F6CE}"/>
    <dgm:cxn modelId="{BEA1DDB8-DFE5-458D-88C8-E4257A2453C9}" type="presOf" srcId="{DABF7486-E9F7-41BA-8361-B8A878AAE43D}" destId="{5B4CB4D1-FD9C-4390-8130-436CFEFF2B32}" srcOrd="0" destOrd="0" presId="urn:microsoft.com/office/officeart/2005/8/layout/default"/>
    <dgm:cxn modelId="{FA758BA4-3D8D-4412-BDB4-543A5C7E6DE1}" type="presOf" srcId="{B108471A-9B2B-4EC4-AEB0-49418C6F7B9B}" destId="{952286BA-6BE8-4067-A673-FC1E2DC9002E}" srcOrd="0" destOrd="0" presId="urn:microsoft.com/office/officeart/2005/8/layout/default"/>
    <dgm:cxn modelId="{70239D19-0497-4F27-B933-17415FCA6B9F}" srcId="{AC7BD3AB-4BE3-453C-8EF4-D56AD158B356}" destId="{C3D5413F-A9E2-4568-9C95-48449ADF5AE7}" srcOrd="5" destOrd="0" parTransId="{32F7ED34-0568-4231-9182-061B5AF366A8}" sibTransId="{954597DA-8466-4130-896E-36A5AD5D6724}"/>
    <dgm:cxn modelId="{AD84C966-AB6D-4866-B12B-75CE6ADC38B9}" type="presOf" srcId="{2322FC82-6D22-4F43-98FE-58CE7D5A6D1E}" destId="{5479902A-38FC-4F37-9918-1475D0C659E6}" srcOrd="0" destOrd="0" presId="urn:microsoft.com/office/officeart/2005/8/layout/default"/>
    <dgm:cxn modelId="{38593450-4887-400D-A931-79E6C439ACE4}" type="presParOf" srcId="{B79F3F34-91E3-4D35-BB6C-7B4411BA1853}" destId="{FDA7B82C-2E16-46F8-A30D-DA202E2B9EFF}" srcOrd="0" destOrd="0" presId="urn:microsoft.com/office/officeart/2005/8/layout/default"/>
    <dgm:cxn modelId="{FF12F934-DCF1-425D-A1B1-0F1C085EBD63}" type="presParOf" srcId="{B79F3F34-91E3-4D35-BB6C-7B4411BA1853}" destId="{35147242-0B5D-4E39-8AC0-A40408E63F31}" srcOrd="1" destOrd="0" presId="urn:microsoft.com/office/officeart/2005/8/layout/default"/>
    <dgm:cxn modelId="{9F9BCFCE-0EA7-4384-B47F-43162749140B}" type="presParOf" srcId="{B79F3F34-91E3-4D35-BB6C-7B4411BA1853}" destId="{5479902A-38FC-4F37-9918-1475D0C659E6}" srcOrd="2" destOrd="0" presId="urn:microsoft.com/office/officeart/2005/8/layout/default"/>
    <dgm:cxn modelId="{A3B9FF72-31C9-430F-9E70-4468EFEBF5CE}" type="presParOf" srcId="{B79F3F34-91E3-4D35-BB6C-7B4411BA1853}" destId="{D56A7AE4-6582-40C0-80EB-DBF5021888D1}" srcOrd="3" destOrd="0" presId="urn:microsoft.com/office/officeart/2005/8/layout/default"/>
    <dgm:cxn modelId="{6559B0DB-9868-40C0-9FDF-8C3A90C6B414}" type="presParOf" srcId="{B79F3F34-91E3-4D35-BB6C-7B4411BA1853}" destId="{4A84736D-69B7-436B-810E-2CB3E9BB8B3B}" srcOrd="4" destOrd="0" presId="urn:microsoft.com/office/officeart/2005/8/layout/default"/>
    <dgm:cxn modelId="{34221623-40B9-4311-814C-8A88B73275B6}" type="presParOf" srcId="{B79F3F34-91E3-4D35-BB6C-7B4411BA1853}" destId="{DEF8C908-53CF-447E-991D-1FE98703C8A0}" srcOrd="5" destOrd="0" presId="urn:microsoft.com/office/officeart/2005/8/layout/default"/>
    <dgm:cxn modelId="{FBDDCDB3-070F-4A67-B736-2F70FEB4B5CB}" type="presParOf" srcId="{B79F3F34-91E3-4D35-BB6C-7B4411BA1853}" destId="{5B4CB4D1-FD9C-4390-8130-436CFEFF2B32}" srcOrd="6" destOrd="0" presId="urn:microsoft.com/office/officeart/2005/8/layout/default"/>
    <dgm:cxn modelId="{81650D13-F352-4047-9659-B7E2F642C0F9}" type="presParOf" srcId="{B79F3F34-91E3-4D35-BB6C-7B4411BA1853}" destId="{90032F69-9236-4DA5-8CEB-0508F2702A4D}" srcOrd="7" destOrd="0" presId="urn:microsoft.com/office/officeart/2005/8/layout/default"/>
    <dgm:cxn modelId="{112F64E3-FC7B-4D33-8764-7E5B6005993D}" type="presParOf" srcId="{B79F3F34-91E3-4D35-BB6C-7B4411BA1853}" destId="{952286BA-6BE8-4067-A673-FC1E2DC9002E}" srcOrd="8" destOrd="0" presId="urn:microsoft.com/office/officeart/2005/8/layout/default"/>
    <dgm:cxn modelId="{11028A5E-A184-4B38-8A70-0A0445E35AC0}" type="presParOf" srcId="{B79F3F34-91E3-4D35-BB6C-7B4411BA1853}" destId="{AACAB291-D725-4BD2-AC09-5396FA869E21}" srcOrd="9" destOrd="0" presId="urn:microsoft.com/office/officeart/2005/8/layout/default"/>
    <dgm:cxn modelId="{96951029-7B20-4097-9772-EC83578E7805}" type="presParOf" srcId="{B79F3F34-91E3-4D35-BB6C-7B4411BA1853}" destId="{167479AC-C091-439A-90CB-253005B2182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1BD63B-900D-4700-ABD0-B85B4422429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C3261A3-91A7-4140-98C8-3DF49A2AB7E1}">
      <dgm:prSet/>
      <dgm:spPr/>
      <dgm:t>
        <a:bodyPr/>
        <a:lstStyle/>
        <a:p>
          <a:r>
            <a:rPr lang="cs-CZ"/>
            <a:t>Často splývá role vlastníka, podnikatele, manažera – vlastní ale také se o podnik stará…</a:t>
          </a:r>
          <a:endParaRPr lang="en-US"/>
        </a:p>
      </dgm:t>
    </dgm:pt>
    <dgm:pt modelId="{4989136D-6E03-43C5-9079-4F717077B9FC}" type="parTrans" cxnId="{25F38361-C4AD-4107-9A82-A1BC1F3FE8A5}">
      <dgm:prSet/>
      <dgm:spPr/>
      <dgm:t>
        <a:bodyPr/>
        <a:lstStyle/>
        <a:p>
          <a:endParaRPr lang="en-US"/>
        </a:p>
      </dgm:t>
    </dgm:pt>
    <dgm:pt modelId="{FD7156D2-CFF5-4215-8A11-1F08FA71BAA7}" type="sibTrans" cxnId="{25F38361-C4AD-4107-9A82-A1BC1F3FE8A5}">
      <dgm:prSet/>
      <dgm:spPr/>
      <dgm:t>
        <a:bodyPr/>
        <a:lstStyle/>
        <a:p>
          <a:endParaRPr lang="en-US"/>
        </a:p>
      </dgm:t>
    </dgm:pt>
    <dgm:pt modelId="{7DC4C69D-074F-4019-9D85-1916B63149A9}">
      <dgm:prSet/>
      <dgm:spPr/>
      <dgm:t>
        <a:bodyPr/>
        <a:lstStyle/>
        <a:p>
          <a:r>
            <a:rPr lang="cs-CZ"/>
            <a:t>Dle Mikoláše:</a:t>
          </a:r>
          <a:endParaRPr lang="en-US"/>
        </a:p>
      </dgm:t>
    </dgm:pt>
    <dgm:pt modelId="{E8F714E8-9493-469E-9468-E1C197FE61CB}" type="parTrans" cxnId="{E1AFE193-67C8-4EB0-AE32-D88D2D016313}">
      <dgm:prSet/>
      <dgm:spPr/>
      <dgm:t>
        <a:bodyPr/>
        <a:lstStyle/>
        <a:p>
          <a:endParaRPr lang="en-US"/>
        </a:p>
      </dgm:t>
    </dgm:pt>
    <dgm:pt modelId="{6984A525-C3EC-4EB0-9E1F-7205D632A0FB}" type="sibTrans" cxnId="{E1AFE193-67C8-4EB0-AE32-D88D2D016313}">
      <dgm:prSet/>
      <dgm:spPr/>
      <dgm:t>
        <a:bodyPr/>
        <a:lstStyle/>
        <a:p>
          <a:endParaRPr lang="en-US"/>
        </a:p>
      </dgm:t>
    </dgm:pt>
    <dgm:pt modelId="{2D22C94B-7BFE-47DA-88E0-FC7E9FC78FC3}">
      <dgm:prSet/>
      <dgm:spPr/>
      <dgm:t>
        <a:bodyPr/>
        <a:lstStyle/>
        <a:p>
          <a:r>
            <a:rPr lang="cs-CZ"/>
            <a:t>Manažer:umocňuje vlastnictví a transformuje cíle </a:t>
          </a:r>
          <a:endParaRPr lang="en-US"/>
        </a:p>
      </dgm:t>
    </dgm:pt>
    <dgm:pt modelId="{817EED30-5D5A-4E8F-A832-E36F45CE2452}" type="parTrans" cxnId="{39A3DC76-5503-433A-91B6-12EC2C15591B}">
      <dgm:prSet/>
      <dgm:spPr/>
      <dgm:t>
        <a:bodyPr/>
        <a:lstStyle/>
        <a:p>
          <a:endParaRPr lang="en-US"/>
        </a:p>
      </dgm:t>
    </dgm:pt>
    <dgm:pt modelId="{EB21764B-E397-4934-B76B-9B15A299D498}" type="sibTrans" cxnId="{39A3DC76-5503-433A-91B6-12EC2C15591B}">
      <dgm:prSet/>
      <dgm:spPr/>
      <dgm:t>
        <a:bodyPr/>
        <a:lstStyle/>
        <a:p>
          <a:endParaRPr lang="en-US"/>
        </a:p>
      </dgm:t>
    </dgm:pt>
    <dgm:pt modelId="{CAB9CCDE-DB21-4783-AB6C-7E74D35B610F}">
      <dgm:prSet/>
      <dgm:spPr/>
      <dgm:t>
        <a:bodyPr/>
        <a:lstStyle/>
        <a:p>
          <a:r>
            <a:rPr lang="cs-CZ"/>
            <a:t>Vlastník  je garantem celistvosti, potenciálu  podniku</a:t>
          </a:r>
          <a:endParaRPr lang="en-US"/>
        </a:p>
      </dgm:t>
    </dgm:pt>
    <dgm:pt modelId="{F393EF08-A724-4B02-9144-DD7C940FCAF0}" type="parTrans" cxnId="{A6D66E84-AD87-4390-92B4-088B10CC144F}">
      <dgm:prSet/>
      <dgm:spPr/>
      <dgm:t>
        <a:bodyPr/>
        <a:lstStyle/>
        <a:p>
          <a:endParaRPr lang="en-US"/>
        </a:p>
      </dgm:t>
    </dgm:pt>
    <dgm:pt modelId="{F78CFF82-B6DB-4D17-B330-CC4E5C9D27A9}" type="sibTrans" cxnId="{A6D66E84-AD87-4390-92B4-088B10CC144F}">
      <dgm:prSet/>
      <dgm:spPr/>
      <dgm:t>
        <a:bodyPr/>
        <a:lstStyle/>
        <a:p>
          <a:endParaRPr lang="en-US"/>
        </a:p>
      </dgm:t>
    </dgm:pt>
    <dgm:pt modelId="{36FED4E5-48B1-4A72-A116-705454D7E839}">
      <dgm:prSet/>
      <dgm:spPr/>
      <dgm:t>
        <a:bodyPr/>
        <a:lstStyle/>
        <a:p>
          <a:r>
            <a:rPr lang="cs-CZ"/>
            <a:t>jako podnikatel vložil prostředky</a:t>
          </a:r>
          <a:endParaRPr lang="en-US"/>
        </a:p>
      </dgm:t>
    </dgm:pt>
    <dgm:pt modelId="{1387B261-9D22-4B71-ADA8-74B1E9A3F1E1}" type="parTrans" cxnId="{2D0B3277-0791-46FA-A0CB-7C6C20C6CCCA}">
      <dgm:prSet/>
      <dgm:spPr/>
      <dgm:t>
        <a:bodyPr/>
        <a:lstStyle/>
        <a:p>
          <a:endParaRPr lang="en-US"/>
        </a:p>
      </dgm:t>
    </dgm:pt>
    <dgm:pt modelId="{6B51B26E-3D2D-4403-BECD-FAFEF6810C58}" type="sibTrans" cxnId="{2D0B3277-0791-46FA-A0CB-7C6C20C6CCCA}">
      <dgm:prSet/>
      <dgm:spPr/>
      <dgm:t>
        <a:bodyPr/>
        <a:lstStyle/>
        <a:p>
          <a:endParaRPr lang="en-US"/>
        </a:p>
      </dgm:t>
    </dgm:pt>
    <dgm:pt modelId="{D864B690-CE00-4179-8C77-637E50CB320F}" type="pres">
      <dgm:prSet presAssocID="{581BD63B-900D-4700-ABD0-B85B442242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B3E5813-731B-44BC-B57E-6455B75239AE}" type="pres">
      <dgm:prSet presAssocID="{6C3261A3-91A7-4140-98C8-3DF49A2AB7E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B3BCEA-7EB0-4D14-B378-5F0A7797F75C}" type="pres">
      <dgm:prSet presAssocID="{FD7156D2-CFF5-4215-8A11-1F08FA71BAA7}" presName="spacer" presStyleCnt="0"/>
      <dgm:spPr/>
    </dgm:pt>
    <dgm:pt modelId="{F123DDE8-5C5D-471C-9B2E-DF5674FEFDA8}" type="pres">
      <dgm:prSet presAssocID="{7DC4C69D-074F-4019-9D85-1916B63149A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88190F-68A7-4508-91BE-390A3FEAD4FB}" type="pres">
      <dgm:prSet presAssocID="{6984A525-C3EC-4EB0-9E1F-7205D632A0FB}" presName="spacer" presStyleCnt="0"/>
      <dgm:spPr/>
    </dgm:pt>
    <dgm:pt modelId="{A400735C-AA1C-444F-9848-432651EEDE2C}" type="pres">
      <dgm:prSet presAssocID="{2D22C94B-7BFE-47DA-88E0-FC7E9FC78FC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430B786-78D4-495D-A99B-CA3D0679C253}" type="pres">
      <dgm:prSet presAssocID="{EB21764B-E397-4934-B76B-9B15A299D498}" presName="spacer" presStyleCnt="0"/>
      <dgm:spPr/>
    </dgm:pt>
    <dgm:pt modelId="{07BDE27A-1CE1-4E2F-B4BA-CDB9DE183F04}" type="pres">
      <dgm:prSet presAssocID="{CAB9CCDE-DB21-4783-AB6C-7E74D35B610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FC20E5F-7315-400B-8BA1-542F716F17CB}" type="pres">
      <dgm:prSet presAssocID="{F78CFF82-B6DB-4D17-B330-CC4E5C9D27A9}" presName="spacer" presStyleCnt="0"/>
      <dgm:spPr/>
    </dgm:pt>
    <dgm:pt modelId="{F0F0FC84-6E9C-43F6-A1F1-28E4EBDA6A47}" type="pres">
      <dgm:prSet presAssocID="{36FED4E5-48B1-4A72-A116-705454D7E83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9A3DC76-5503-433A-91B6-12EC2C15591B}" srcId="{581BD63B-900D-4700-ABD0-B85B44224294}" destId="{2D22C94B-7BFE-47DA-88E0-FC7E9FC78FC3}" srcOrd="2" destOrd="0" parTransId="{817EED30-5D5A-4E8F-A832-E36F45CE2452}" sibTransId="{EB21764B-E397-4934-B76B-9B15A299D498}"/>
    <dgm:cxn modelId="{2D0B3277-0791-46FA-A0CB-7C6C20C6CCCA}" srcId="{581BD63B-900D-4700-ABD0-B85B44224294}" destId="{36FED4E5-48B1-4A72-A116-705454D7E839}" srcOrd="4" destOrd="0" parTransId="{1387B261-9D22-4B71-ADA8-74B1E9A3F1E1}" sibTransId="{6B51B26E-3D2D-4403-BECD-FAFEF6810C58}"/>
    <dgm:cxn modelId="{6DF3C52B-3E04-411B-9794-336F99D48924}" type="presOf" srcId="{6C3261A3-91A7-4140-98C8-3DF49A2AB7E1}" destId="{8B3E5813-731B-44BC-B57E-6455B75239AE}" srcOrd="0" destOrd="0" presId="urn:microsoft.com/office/officeart/2005/8/layout/vList2"/>
    <dgm:cxn modelId="{AF20684D-D434-4398-861A-734ACFD5D400}" type="presOf" srcId="{36FED4E5-48B1-4A72-A116-705454D7E839}" destId="{F0F0FC84-6E9C-43F6-A1F1-28E4EBDA6A47}" srcOrd="0" destOrd="0" presId="urn:microsoft.com/office/officeart/2005/8/layout/vList2"/>
    <dgm:cxn modelId="{E1AFE193-67C8-4EB0-AE32-D88D2D016313}" srcId="{581BD63B-900D-4700-ABD0-B85B44224294}" destId="{7DC4C69D-074F-4019-9D85-1916B63149A9}" srcOrd="1" destOrd="0" parTransId="{E8F714E8-9493-469E-9468-E1C197FE61CB}" sibTransId="{6984A525-C3EC-4EB0-9E1F-7205D632A0FB}"/>
    <dgm:cxn modelId="{B13AFDFD-8023-4D00-A556-76749E5845E6}" type="presOf" srcId="{581BD63B-900D-4700-ABD0-B85B44224294}" destId="{D864B690-CE00-4179-8C77-637E50CB320F}" srcOrd="0" destOrd="0" presId="urn:microsoft.com/office/officeart/2005/8/layout/vList2"/>
    <dgm:cxn modelId="{C97267E0-9B31-41B1-BE52-275CD8E678DA}" type="presOf" srcId="{7DC4C69D-074F-4019-9D85-1916B63149A9}" destId="{F123DDE8-5C5D-471C-9B2E-DF5674FEFDA8}" srcOrd="0" destOrd="0" presId="urn:microsoft.com/office/officeart/2005/8/layout/vList2"/>
    <dgm:cxn modelId="{BCBA6482-E5B7-4BE5-AAB1-3F14721E9BC1}" type="presOf" srcId="{CAB9CCDE-DB21-4783-AB6C-7E74D35B610F}" destId="{07BDE27A-1CE1-4E2F-B4BA-CDB9DE183F04}" srcOrd="0" destOrd="0" presId="urn:microsoft.com/office/officeart/2005/8/layout/vList2"/>
    <dgm:cxn modelId="{25F38361-C4AD-4107-9A82-A1BC1F3FE8A5}" srcId="{581BD63B-900D-4700-ABD0-B85B44224294}" destId="{6C3261A3-91A7-4140-98C8-3DF49A2AB7E1}" srcOrd="0" destOrd="0" parTransId="{4989136D-6E03-43C5-9079-4F717077B9FC}" sibTransId="{FD7156D2-CFF5-4215-8A11-1F08FA71BAA7}"/>
    <dgm:cxn modelId="{43ED47F3-362F-427B-9113-C40A8E10BFD0}" type="presOf" srcId="{2D22C94B-7BFE-47DA-88E0-FC7E9FC78FC3}" destId="{A400735C-AA1C-444F-9848-432651EEDE2C}" srcOrd="0" destOrd="0" presId="urn:microsoft.com/office/officeart/2005/8/layout/vList2"/>
    <dgm:cxn modelId="{A6D66E84-AD87-4390-92B4-088B10CC144F}" srcId="{581BD63B-900D-4700-ABD0-B85B44224294}" destId="{CAB9CCDE-DB21-4783-AB6C-7E74D35B610F}" srcOrd="3" destOrd="0" parTransId="{F393EF08-A724-4B02-9144-DD7C940FCAF0}" sibTransId="{F78CFF82-B6DB-4D17-B330-CC4E5C9D27A9}"/>
    <dgm:cxn modelId="{44A232F5-9FF6-40AA-81C8-B18C0345B9D3}" type="presParOf" srcId="{D864B690-CE00-4179-8C77-637E50CB320F}" destId="{8B3E5813-731B-44BC-B57E-6455B75239AE}" srcOrd="0" destOrd="0" presId="urn:microsoft.com/office/officeart/2005/8/layout/vList2"/>
    <dgm:cxn modelId="{59627E4E-70CE-4068-9EB4-AD5364BAC259}" type="presParOf" srcId="{D864B690-CE00-4179-8C77-637E50CB320F}" destId="{9FB3BCEA-7EB0-4D14-B378-5F0A7797F75C}" srcOrd="1" destOrd="0" presId="urn:microsoft.com/office/officeart/2005/8/layout/vList2"/>
    <dgm:cxn modelId="{16199E29-FBC2-412B-9D32-75A719DE6677}" type="presParOf" srcId="{D864B690-CE00-4179-8C77-637E50CB320F}" destId="{F123DDE8-5C5D-471C-9B2E-DF5674FEFDA8}" srcOrd="2" destOrd="0" presId="urn:microsoft.com/office/officeart/2005/8/layout/vList2"/>
    <dgm:cxn modelId="{2C2EE29B-9DA1-4560-9207-120CAB67BA4F}" type="presParOf" srcId="{D864B690-CE00-4179-8C77-637E50CB320F}" destId="{BC88190F-68A7-4508-91BE-390A3FEAD4FB}" srcOrd="3" destOrd="0" presId="urn:microsoft.com/office/officeart/2005/8/layout/vList2"/>
    <dgm:cxn modelId="{832AD97B-A64F-4F6B-A4EC-EA8C3BEA19EE}" type="presParOf" srcId="{D864B690-CE00-4179-8C77-637E50CB320F}" destId="{A400735C-AA1C-444F-9848-432651EEDE2C}" srcOrd="4" destOrd="0" presId="urn:microsoft.com/office/officeart/2005/8/layout/vList2"/>
    <dgm:cxn modelId="{BE0F4073-C6F2-4592-9048-D63736A85122}" type="presParOf" srcId="{D864B690-CE00-4179-8C77-637E50CB320F}" destId="{1430B786-78D4-495D-A99B-CA3D0679C253}" srcOrd="5" destOrd="0" presId="urn:microsoft.com/office/officeart/2005/8/layout/vList2"/>
    <dgm:cxn modelId="{BB4A84DF-FA13-4A31-93C9-B3B94A8DAAB7}" type="presParOf" srcId="{D864B690-CE00-4179-8C77-637E50CB320F}" destId="{07BDE27A-1CE1-4E2F-B4BA-CDB9DE183F04}" srcOrd="6" destOrd="0" presId="urn:microsoft.com/office/officeart/2005/8/layout/vList2"/>
    <dgm:cxn modelId="{A804B1C0-836B-49E0-BB8B-4B7FFC7FBB54}" type="presParOf" srcId="{D864B690-CE00-4179-8C77-637E50CB320F}" destId="{7FC20E5F-7315-400B-8BA1-542F716F17CB}" srcOrd="7" destOrd="0" presId="urn:microsoft.com/office/officeart/2005/8/layout/vList2"/>
    <dgm:cxn modelId="{A18F03D6-A060-4550-8163-CFB291AF5B7D}" type="presParOf" srcId="{D864B690-CE00-4179-8C77-637E50CB320F}" destId="{F0F0FC84-6E9C-43F6-A1F1-28E4EBDA6A4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A779D8-CA98-47A8-A78E-91A0D69D641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3CE4077-859E-44D3-9D59-CF693D710455}">
      <dgm:prSet/>
      <dgm:spPr/>
      <dgm:t>
        <a:bodyPr/>
        <a:lstStyle/>
        <a:p>
          <a:r>
            <a:rPr lang="cs-CZ" b="1"/>
            <a:t>Životaschopné podniky </a:t>
          </a:r>
          <a:r>
            <a:rPr lang="cs-CZ"/>
            <a:t>– Výnosy vyšší než provozní a finanční náklady, </a:t>
          </a:r>
          <a:endParaRPr lang="en-US"/>
        </a:p>
      </dgm:t>
    </dgm:pt>
    <dgm:pt modelId="{D7A001A7-FADC-473D-85CB-FBA787F9C6B7}" type="parTrans" cxnId="{A94FA7D4-B5D1-4BD3-B618-C15F270E3416}">
      <dgm:prSet/>
      <dgm:spPr/>
      <dgm:t>
        <a:bodyPr/>
        <a:lstStyle/>
        <a:p>
          <a:endParaRPr lang="en-US"/>
        </a:p>
      </dgm:t>
    </dgm:pt>
    <dgm:pt modelId="{2DCE5A3F-47E8-40B8-B6B0-BEAF8272DC14}" type="sibTrans" cxnId="{A94FA7D4-B5D1-4BD3-B618-C15F270E3416}">
      <dgm:prSet/>
      <dgm:spPr/>
      <dgm:t>
        <a:bodyPr/>
        <a:lstStyle/>
        <a:p>
          <a:endParaRPr lang="en-US"/>
        </a:p>
      </dgm:t>
    </dgm:pt>
    <dgm:pt modelId="{B0D5057F-4EBB-44CA-B263-326360E015E8}">
      <dgm:prSet/>
      <dgm:spPr/>
      <dgm:t>
        <a:bodyPr/>
        <a:lstStyle/>
        <a:p>
          <a:r>
            <a:rPr lang="cs-CZ" b="1"/>
            <a:t>Potenciálně životaschopné podniky  </a:t>
          </a:r>
          <a:r>
            <a:rPr lang="cs-CZ"/>
            <a:t>- Výnosy vyšší než provozní náklady, ale nekryjí se finanční náklady,</a:t>
          </a:r>
          <a:endParaRPr lang="en-US"/>
        </a:p>
      </dgm:t>
    </dgm:pt>
    <dgm:pt modelId="{ED5FF091-C437-44F3-A840-509A7212CD96}" type="parTrans" cxnId="{3381268B-18DC-4A29-85A0-4A46BEF1DDF8}">
      <dgm:prSet/>
      <dgm:spPr/>
      <dgm:t>
        <a:bodyPr/>
        <a:lstStyle/>
        <a:p>
          <a:endParaRPr lang="en-US"/>
        </a:p>
      </dgm:t>
    </dgm:pt>
    <dgm:pt modelId="{35688F22-D359-4FE6-9C99-0CA436609D1C}" type="sibTrans" cxnId="{3381268B-18DC-4A29-85A0-4A46BEF1DDF8}">
      <dgm:prSet/>
      <dgm:spPr/>
      <dgm:t>
        <a:bodyPr/>
        <a:lstStyle/>
        <a:p>
          <a:endParaRPr lang="en-US"/>
        </a:p>
      </dgm:t>
    </dgm:pt>
    <dgm:pt modelId="{E3224E78-8965-4F70-8647-B2E858B3DD65}">
      <dgm:prSet/>
      <dgm:spPr/>
      <dgm:t>
        <a:bodyPr/>
        <a:lstStyle/>
        <a:p>
          <a:r>
            <a:rPr lang="cs-CZ" b="1"/>
            <a:t>Pravděpodobně neživotaschopné podniky </a:t>
          </a:r>
          <a:r>
            <a:rPr lang="cs-CZ"/>
            <a:t>- Výnosy už kryjí výrobní a část provozní ch nákladů, nekryjí se náklady mzdové,</a:t>
          </a:r>
          <a:endParaRPr lang="en-US"/>
        </a:p>
      </dgm:t>
    </dgm:pt>
    <dgm:pt modelId="{81B89BC2-CC93-4EE2-9FF5-E647ABBCB5D6}" type="parTrans" cxnId="{41446D35-A57C-4481-9AC1-44F5D0FBE546}">
      <dgm:prSet/>
      <dgm:spPr/>
      <dgm:t>
        <a:bodyPr/>
        <a:lstStyle/>
        <a:p>
          <a:endParaRPr lang="en-US"/>
        </a:p>
      </dgm:t>
    </dgm:pt>
    <dgm:pt modelId="{9059C57F-9044-4DB2-8EDC-41F7358BF646}" type="sibTrans" cxnId="{41446D35-A57C-4481-9AC1-44F5D0FBE546}">
      <dgm:prSet/>
      <dgm:spPr/>
      <dgm:t>
        <a:bodyPr/>
        <a:lstStyle/>
        <a:p>
          <a:endParaRPr lang="en-US"/>
        </a:p>
      </dgm:t>
    </dgm:pt>
    <dgm:pt modelId="{892850C9-AFDC-4CCD-9B20-47311094E0EA}">
      <dgm:prSet/>
      <dgm:spPr/>
      <dgm:t>
        <a:bodyPr/>
        <a:lstStyle/>
        <a:p>
          <a:r>
            <a:rPr lang="cs-CZ" b="1"/>
            <a:t>neživotaschopné podniky – </a:t>
          </a:r>
          <a:r>
            <a:rPr lang="cs-CZ"/>
            <a:t>nekryjí se už ani provozní ani mzdové náklady</a:t>
          </a:r>
          <a:endParaRPr lang="en-US"/>
        </a:p>
      </dgm:t>
    </dgm:pt>
    <dgm:pt modelId="{64266530-7515-47E7-8678-CFB9332E5AF6}" type="parTrans" cxnId="{E44C222E-CB9B-40DD-91D2-DC505D6D66E6}">
      <dgm:prSet/>
      <dgm:spPr/>
      <dgm:t>
        <a:bodyPr/>
        <a:lstStyle/>
        <a:p>
          <a:endParaRPr lang="en-US"/>
        </a:p>
      </dgm:t>
    </dgm:pt>
    <dgm:pt modelId="{D885435E-3E85-47D0-9207-7280AEC6A4D4}" type="sibTrans" cxnId="{E44C222E-CB9B-40DD-91D2-DC505D6D66E6}">
      <dgm:prSet/>
      <dgm:spPr/>
      <dgm:t>
        <a:bodyPr/>
        <a:lstStyle/>
        <a:p>
          <a:endParaRPr lang="en-US"/>
        </a:p>
      </dgm:t>
    </dgm:pt>
    <dgm:pt modelId="{76353EFF-95B0-4058-A249-1816AD76E751}" type="pres">
      <dgm:prSet presAssocID="{5DA779D8-CA98-47A8-A78E-91A0D69D641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A9172A9-B0C6-4542-81B9-C9CBBED8D1B4}" type="pres">
      <dgm:prSet presAssocID="{13CE4077-859E-44D3-9D59-CF693D710455}" presName="compNode" presStyleCnt="0"/>
      <dgm:spPr/>
    </dgm:pt>
    <dgm:pt modelId="{59FB64DE-ED43-4069-B7F8-1FD0BDAE7B51}" type="pres">
      <dgm:prSet presAssocID="{13CE4077-859E-44D3-9D59-CF693D710455}" presName="bgRect" presStyleLbl="bgShp" presStyleIdx="0" presStyleCnt="4"/>
      <dgm:spPr/>
    </dgm:pt>
    <dgm:pt modelId="{E15EE0B0-A3FF-4630-A082-0C7CA394193A}" type="pres">
      <dgm:prSet presAssocID="{13CE4077-859E-44D3-9D59-CF693D71045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ancial"/>
        </a:ext>
      </dgm:extLst>
    </dgm:pt>
    <dgm:pt modelId="{50786BD5-863B-43EE-84FD-70FBA6A468BF}" type="pres">
      <dgm:prSet presAssocID="{13CE4077-859E-44D3-9D59-CF693D710455}" presName="spaceRect" presStyleCnt="0"/>
      <dgm:spPr/>
    </dgm:pt>
    <dgm:pt modelId="{BA7A6BC9-1BA4-476A-9249-060ADF5FDEB8}" type="pres">
      <dgm:prSet presAssocID="{13CE4077-859E-44D3-9D59-CF693D710455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5A94209A-251D-4BFF-8EAE-33FE5068C165}" type="pres">
      <dgm:prSet presAssocID="{2DCE5A3F-47E8-40B8-B6B0-BEAF8272DC14}" presName="sibTrans" presStyleCnt="0"/>
      <dgm:spPr/>
    </dgm:pt>
    <dgm:pt modelId="{33A32C75-7D6D-4E06-B877-B2FB6A83F3A7}" type="pres">
      <dgm:prSet presAssocID="{B0D5057F-4EBB-44CA-B263-326360E015E8}" presName="compNode" presStyleCnt="0"/>
      <dgm:spPr/>
    </dgm:pt>
    <dgm:pt modelId="{3D6680C7-3412-432B-BFDC-76658574F8FA}" type="pres">
      <dgm:prSet presAssocID="{B0D5057F-4EBB-44CA-B263-326360E015E8}" presName="bgRect" presStyleLbl="bgShp" presStyleIdx="1" presStyleCnt="4"/>
      <dgm:spPr/>
    </dgm:pt>
    <dgm:pt modelId="{F2D607EE-719C-428D-9884-D4C4584D554D}" type="pres">
      <dgm:prSet presAssocID="{B0D5057F-4EBB-44CA-B263-326360E015E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31E6A051-D875-4DAA-A527-E907A6A3B9B7}" type="pres">
      <dgm:prSet presAssocID="{B0D5057F-4EBB-44CA-B263-326360E015E8}" presName="spaceRect" presStyleCnt="0"/>
      <dgm:spPr/>
    </dgm:pt>
    <dgm:pt modelId="{63C241F2-E074-4E97-BB7F-C0FAE8606E83}" type="pres">
      <dgm:prSet presAssocID="{B0D5057F-4EBB-44CA-B263-326360E015E8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BB8D2DEB-FC18-445A-A9C6-B7ADD52C7CB8}" type="pres">
      <dgm:prSet presAssocID="{35688F22-D359-4FE6-9C99-0CA436609D1C}" presName="sibTrans" presStyleCnt="0"/>
      <dgm:spPr/>
    </dgm:pt>
    <dgm:pt modelId="{3C58E45D-9614-4B6C-B23F-B4729077D320}" type="pres">
      <dgm:prSet presAssocID="{E3224E78-8965-4F70-8647-B2E858B3DD65}" presName="compNode" presStyleCnt="0"/>
      <dgm:spPr/>
    </dgm:pt>
    <dgm:pt modelId="{755063D0-490F-4F3A-8B26-924AA7ED2F54}" type="pres">
      <dgm:prSet presAssocID="{E3224E78-8965-4F70-8647-B2E858B3DD65}" presName="bgRect" presStyleLbl="bgShp" presStyleIdx="2" presStyleCnt="4"/>
      <dgm:spPr/>
    </dgm:pt>
    <dgm:pt modelId="{461FE658-1FA6-42E4-B4F3-DEAF0ACDDC24}" type="pres">
      <dgm:prSet presAssocID="{E3224E78-8965-4F70-8647-B2E858B3DD6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port"/>
        </a:ext>
      </dgm:extLst>
    </dgm:pt>
    <dgm:pt modelId="{7D787485-20FA-443F-BADB-BA5E36743352}" type="pres">
      <dgm:prSet presAssocID="{E3224E78-8965-4F70-8647-B2E858B3DD65}" presName="spaceRect" presStyleCnt="0"/>
      <dgm:spPr/>
    </dgm:pt>
    <dgm:pt modelId="{2D9D7C68-723F-4B05-8F55-93CE92B5A56E}" type="pres">
      <dgm:prSet presAssocID="{E3224E78-8965-4F70-8647-B2E858B3DD65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A463F58E-3CEB-4628-924D-200E46A8506D}" type="pres">
      <dgm:prSet presAssocID="{9059C57F-9044-4DB2-8EDC-41F7358BF646}" presName="sibTrans" presStyleCnt="0"/>
      <dgm:spPr/>
    </dgm:pt>
    <dgm:pt modelId="{41FE8C8F-9463-41A0-9BC1-BFAE38CE278B}" type="pres">
      <dgm:prSet presAssocID="{892850C9-AFDC-4CCD-9B20-47311094E0EA}" presName="compNode" presStyleCnt="0"/>
      <dgm:spPr/>
    </dgm:pt>
    <dgm:pt modelId="{0FAE7740-E282-4A24-ADA0-2B37A46846B6}" type="pres">
      <dgm:prSet presAssocID="{892850C9-AFDC-4CCD-9B20-47311094E0EA}" presName="bgRect" presStyleLbl="bgShp" presStyleIdx="3" presStyleCnt="4"/>
      <dgm:spPr/>
    </dgm:pt>
    <dgm:pt modelId="{BD18F5BC-962D-4F77-A5BB-F50592E74AFD}" type="pres">
      <dgm:prSet presAssocID="{892850C9-AFDC-4CCD-9B20-47311094E0E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 Secure"/>
        </a:ext>
      </dgm:extLst>
    </dgm:pt>
    <dgm:pt modelId="{C8ED02CF-2FB5-4D0C-B557-AD128F8C4949}" type="pres">
      <dgm:prSet presAssocID="{892850C9-AFDC-4CCD-9B20-47311094E0EA}" presName="spaceRect" presStyleCnt="0"/>
      <dgm:spPr/>
    </dgm:pt>
    <dgm:pt modelId="{22C1FFEC-84EC-456A-92FE-65E4C75FE5E8}" type="pres">
      <dgm:prSet presAssocID="{892850C9-AFDC-4CCD-9B20-47311094E0EA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E44C222E-CB9B-40DD-91D2-DC505D6D66E6}" srcId="{5DA779D8-CA98-47A8-A78E-91A0D69D6412}" destId="{892850C9-AFDC-4CCD-9B20-47311094E0EA}" srcOrd="3" destOrd="0" parTransId="{64266530-7515-47E7-8678-CFB9332E5AF6}" sibTransId="{D885435E-3E85-47D0-9207-7280AEC6A4D4}"/>
    <dgm:cxn modelId="{CF37F252-C5C7-4B93-8213-89A4A8D1B2EA}" type="presOf" srcId="{892850C9-AFDC-4CCD-9B20-47311094E0EA}" destId="{22C1FFEC-84EC-456A-92FE-65E4C75FE5E8}" srcOrd="0" destOrd="0" presId="urn:microsoft.com/office/officeart/2018/2/layout/IconVerticalSolidList"/>
    <dgm:cxn modelId="{ECC0B590-3136-40E7-A604-5AB9ADD01618}" type="presOf" srcId="{B0D5057F-4EBB-44CA-B263-326360E015E8}" destId="{63C241F2-E074-4E97-BB7F-C0FAE8606E83}" srcOrd="0" destOrd="0" presId="urn:microsoft.com/office/officeart/2018/2/layout/IconVerticalSolidList"/>
    <dgm:cxn modelId="{41446D35-A57C-4481-9AC1-44F5D0FBE546}" srcId="{5DA779D8-CA98-47A8-A78E-91A0D69D6412}" destId="{E3224E78-8965-4F70-8647-B2E858B3DD65}" srcOrd="2" destOrd="0" parTransId="{81B89BC2-CC93-4EE2-9FF5-E647ABBCB5D6}" sibTransId="{9059C57F-9044-4DB2-8EDC-41F7358BF646}"/>
    <dgm:cxn modelId="{D8A0FAB5-4F55-489D-B66B-B715A194074A}" type="presOf" srcId="{13CE4077-859E-44D3-9D59-CF693D710455}" destId="{BA7A6BC9-1BA4-476A-9249-060ADF5FDEB8}" srcOrd="0" destOrd="0" presId="urn:microsoft.com/office/officeart/2018/2/layout/IconVerticalSolidList"/>
    <dgm:cxn modelId="{276B3BBA-E92C-45E8-BFF0-7527D00E645F}" type="presOf" srcId="{E3224E78-8965-4F70-8647-B2E858B3DD65}" destId="{2D9D7C68-723F-4B05-8F55-93CE92B5A56E}" srcOrd="0" destOrd="0" presId="urn:microsoft.com/office/officeart/2018/2/layout/IconVerticalSolidList"/>
    <dgm:cxn modelId="{F6A6C81D-CD4E-439B-81EB-A1AD7E5A5A9A}" type="presOf" srcId="{5DA779D8-CA98-47A8-A78E-91A0D69D6412}" destId="{76353EFF-95B0-4058-A249-1816AD76E751}" srcOrd="0" destOrd="0" presId="urn:microsoft.com/office/officeart/2018/2/layout/IconVerticalSolidList"/>
    <dgm:cxn modelId="{A94FA7D4-B5D1-4BD3-B618-C15F270E3416}" srcId="{5DA779D8-CA98-47A8-A78E-91A0D69D6412}" destId="{13CE4077-859E-44D3-9D59-CF693D710455}" srcOrd="0" destOrd="0" parTransId="{D7A001A7-FADC-473D-85CB-FBA787F9C6B7}" sibTransId="{2DCE5A3F-47E8-40B8-B6B0-BEAF8272DC14}"/>
    <dgm:cxn modelId="{3381268B-18DC-4A29-85A0-4A46BEF1DDF8}" srcId="{5DA779D8-CA98-47A8-A78E-91A0D69D6412}" destId="{B0D5057F-4EBB-44CA-B263-326360E015E8}" srcOrd="1" destOrd="0" parTransId="{ED5FF091-C437-44F3-A840-509A7212CD96}" sibTransId="{35688F22-D359-4FE6-9C99-0CA436609D1C}"/>
    <dgm:cxn modelId="{F82036F5-8395-4012-87AA-F973F505AA5A}" type="presParOf" srcId="{76353EFF-95B0-4058-A249-1816AD76E751}" destId="{3A9172A9-B0C6-4542-81B9-C9CBBED8D1B4}" srcOrd="0" destOrd="0" presId="urn:microsoft.com/office/officeart/2018/2/layout/IconVerticalSolidList"/>
    <dgm:cxn modelId="{8AC94B16-CB6B-434A-ABD3-71EC84325BD2}" type="presParOf" srcId="{3A9172A9-B0C6-4542-81B9-C9CBBED8D1B4}" destId="{59FB64DE-ED43-4069-B7F8-1FD0BDAE7B51}" srcOrd="0" destOrd="0" presId="urn:microsoft.com/office/officeart/2018/2/layout/IconVerticalSolidList"/>
    <dgm:cxn modelId="{1B3331CD-F159-4651-8520-546679339E74}" type="presParOf" srcId="{3A9172A9-B0C6-4542-81B9-C9CBBED8D1B4}" destId="{E15EE0B0-A3FF-4630-A082-0C7CA394193A}" srcOrd="1" destOrd="0" presId="urn:microsoft.com/office/officeart/2018/2/layout/IconVerticalSolidList"/>
    <dgm:cxn modelId="{4C78D2FF-B24C-4D1D-AAD9-A48ACF6DDF99}" type="presParOf" srcId="{3A9172A9-B0C6-4542-81B9-C9CBBED8D1B4}" destId="{50786BD5-863B-43EE-84FD-70FBA6A468BF}" srcOrd="2" destOrd="0" presId="urn:microsoft.com/office/officeart/2018/2/layout/IconVerticalSolidList"/>
    <dgm:cxn modelId="{F947AC51-6E08-4F15-BA87-7ACAF069E68E}" type="presParOf" srcId="{3A9172A9-B0C6-4542-81B9-C9CBBED8D1B4}" destId="{BA7A6BC9-1BA4-476A-9249-060ADF5FDEB8}" srcOrd="3" destOrd="0" presId="urn:microsoft.com/office/officeart/2018/2/layout/IconVerticalSolidList"/>
    <dgm:cxn modelId="{679DD56C-EF14-4F0D-9B94-1AB6E69C1327}" type="presParOf" srcId="{76353EFF-95B0-4058-A249-1816AD76E751}" destId="{5A94209A-251D-4BFF-8EAE-33FE5068C165}" srcOrd="1" destOrd="0" presId="urn:microsoft.com/office/officeart/2018/2/layout/IconVerticalSolidList"/>
    <dgm:cxn modelId="{3E709113-29EC-488F-845D-C857BF7AC329}" type="presParOf" srcId="{76353EFF-95B0-4058-A249-1816AD76E751}" destId="{33A32C75-7D6D-4E06-B877-B2FB6A83F3A7}" srcOrd="2" destOrd="0" presId="urn:microsoft.com/office/officeart/2018/2/layout/IconVerticalSolidList"/>
    <dgm:cxn modelId="{2BEA37EF-67B2-462C-AA04-29CD98D59C35}" type="presParOf" srcId="{33A32C75-7D6D-4E06-B877-B2FB6A83F3A7}" destId="{3D6680C7-3412-432B-BFDC-76658574F8FA}" srcOrd="0" destOrd="0" presId="urn:microsoft.com/office/officeart/2018/2/layout/IconVerticalSolidList"/>
    <dgm:cxn modelId="{5F662A11-44E4-4D84-8479-3C5DA5484D4D}" type="presParOf" srcId="{33A32C75-7D6D-4E06-B877-B2FB6A83F3A7}" destId="{F2D607EE-719C-428D-9884-D4C4584D554D}" srcOrd="1" destOrd="0" presId="urn:microsoft.com/office/officeart/2018/2/layout/IconVerticalSolidList"/>
    <dgm:cxn modelId="{866394AE-4383-4F60-AF9E-B9CD06D7AAA5}" type="presParOf" srcId="{33A32C75-7D6D-4E06-B877-B2FB6A83F3A7}" destId="{31E6A051-D875-4DAA-A527-E907A6A3B9B7}" srcOrd="2" destOrd="0" presId="urn:microsoft.com/office/officeart/2018/2/layout/IconVerticalSolidList"/>
    <dgm:cxn modelId="{A057247F-6F68-4BB8-AC4E-6B431E83D3A3}" type="presParOf" srcId="{33A32C75-7D6D-4E06-B877-B2FB6A83F3A7}" destId="{63C241F2-E074-4E97-BB7F-C0FAE8606E83}" srcOrd="3" destOrd="0" presId="urn:microsoft.com/office/officeart/2018/2/layout/IconVerticalSolidList"/>
    <dgm:cxn modelId="{582A8BF7-337B-4ED9-B8D8-F83AC0DB4ED0}" type="presParOf" srcId="{76353EFF-95B0-4058-A249-1816AD76E751}" destId="{BB8D2DEB-FC18-445A-A9C6-B7ADD52C7CB8}" srcOrd="3" destOrd="0" presId="urn:microsoft.com/office/officeart/2018/2/layout/IconVerticalSolidList"/>
    <dgm:cxn modelId="{7EE7BFB6-16AD-4F0F-BCE8-4C51DFECDE4C}" type="presParOf" srcId="{76353EFF-95B0-4058-A249-1816AD76E751}" destId="{3C58E45D-9614-4B6C-B23F-B4729077D320}" srcOrd="4" destOrd="0" presId="urn:microsoft.com/office/officeart/2018/2/layout/IconVerticalSolidList"/>
    <dgm:cxn modelId="{F805C668-2AB1-4121-B914-FBB998E6C772}" type="presParOf" srcId="{3C58E45D-9614-4B6C-B23F-B4729077D320}" destId="{755063D0-490F-4F3A-8B26-924AA7ED2F54}" srcOrd="0" destOrd="0" presId="urn:microsoft.com/office/officeart/2018/2/layout/IconVerticalSolidList"/>
    <dgm:cxn modelId="{58FDF29B-B09D-42AA-9C18-522C8DCA6963}" type="presParOf" srcId="{3C58E45D-9614-4B6C-B23F-B4729077D320}" destId="{461FE658-1FA6-42E4-B4F3-DEAF0ACDDC24}" srcOrd="1" destOrd="0" presId="urn:microsoft.com/office/officeart/2018/2/layout/IconVerticalSolidList"/>
    <dgm:cxn modelId="{0151611F-9CAB-4585-A9CF-E8983A7DCAC7}" type="presParOf" srcId="{3C58E45D-9614-4B6C-B23F-B4729077D320}" destId="{7D787485-20FA-443F-BADB-BA5E36743352}" srcOrd="2" destOrd="0" presId="urn:microsoft.com/office/officeart/2018/2/layout/IconVerticalSolidList"/>
    <dgm:cxn modelId="{B7F469DD-CA89-44B0-B6FA-1E78EB6C5F90}" type="presParOf" srcId="{3C58E45D-9614-4B6C-B23F-B4729077D320}" destId="{2D9D7C68-723F-4B05-8F55-93CE92B5A56E}" srcOrd="3" destOrd="0" presId="urn:microsoft.com/office/officeart/2018/2/layout/IconVerticalSolidList"/>
    <dgm:cxn modelId="{5E6B123D-8942-4E49-962F-B872B1F14429}" type="presParOf" srcId="{76353EFF-95B0-4058-A249-1816AD76E751}" destId="{A463F58E-3CEB-4628-924D-200E46A8506D}" srcOrd="5" destOrd="0" presId="urn:microsoft.com/office/officeart/2018/2/layout/IconVerticalSolidList"/>
    <dgm:cxn modelId="{A0060FDF-7AA1-4BFC-9A4B-4599A08CA22A}" type="presParOf" srcId="{76353EFF-95B0-4058-A249-1816AD76E751}" destId="{41FE8C8F-9463-41A0-9BC1-BFAE38CE278B}" srcOrd="6" destOrd="0" presId="urn:microsoft.com/office/officeart/2018/2/layout/IconVerticalSolidList"/>
    <dgm:cxn modelId="{0401AEF4-D693-4C0E-942A-69D408F7E104}" type="presParOf" srcId="{41FE8C8F-9463-41A0-9BC1-BFAE38CE278B}" destId="{0FAE7740-E282-4A24-ADA0-2B37A46846B6}" srcOrd="0" destOrd="0" presId="urn:microsoft.com/office/officeart/2018/2/layout/IconVerticalSolidList"/>
    <dgm:cxn modelId="{D14F12FE-6497-48B3-9B48-56E6C1EFED9E}" type="presParOf" srcId="{41FE8C8F-9463-41A0-9BC1-BFAE38CE278B}" destId="{BD18F5BC-962D-4F77-A5BB-F50592E74AFD}" srcOrd="1" destOrd="0" presId="urn:microsoft.com/office/officeart/2018/2/layout/IconVerticalSolidList"/>
    <dgm:cxn modelId="{5A470A31-628D-478E-9A1B-E3511F101EFE}" type="presParOf" srcId="{41FE8C8F-9463-41A0-9BC1-BFAE38CE278B}" destId="{C8ED02CF-2FB5-4D0C-B557-AD128F8C4949}" srcOrd="2" destOrd="0" presId="urn:microsoft.com/office/officeart/2018/2/layout/IconVerticalSolidList"/>
    <dgm:cxn modelId="{1C46C7D6-CC8C-4F2E-9465-52205E0F96BD}" type="presParOf" srcId="{41FE8C8F-9463-41A0-9BC1-BFAE38CE278B}" destId="{22C1FFEC-84EC-456A-92FE-65E4C75FE5E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7A51BC-E63A-4680-AEDC-E440DD2B97A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7CDBD06-2C5E-4FC3-8EFD-DB6D1816A82B}">
      <dgm:prSet/>
      <dgm:spPr/>
      <dgm:t>
        <a:bodyPr/>
        <a:lstStyle/>
        <a:p>
          <a:r>
            <a:rPr lang="cs-CZ"/>
            <a:t>Problémy s výrobní kapacitou</a:t>
          </a:r>
          <a:endParaRPr lang="en-US"/>
        </a:p>
      </dgm:t>
    </dgm:pt>
    <dgm:pt modelId="{EDBCBFF7-BB70-4DF9-8410-E494AB6CD7E1}" type="parTrans" cxnId="{83F59C91-E168-4579-82B5-3AE8FDCD2C18}">
      <dgm:prSet/>
      <dgm:spPr/>
      <dgm:t>
        <a:bodyPr/>
        <a:lstStyle/>
        <a:p>
          <a:endParaRPr lang="en-US"/>
        </a:p>
      </dgm:t>
    </dgm:pt>
    <dgm:pt modelId="{11EAF5DF-E7CA-4197-B417-12D765BECFC3}" type="sibTrans" cxnId="{83F59C91-E168-4579-82B5-3AE8FDCD2C18}">
      <dgm:prSet/>
      <dgm:spPr/>
      <dgm:t>
        <a:bodyPr/>
        <a:lstStyle/>
        <a:p>
          <a:endParaRPr lang="en-US"/>
        </a:p>
      </dgm:t>
    </dgm:pt>
    <dgm:pt modelId="{2281B09F-3AD5-4F51-A450-39090E8EFCBB}">
      <dgm:prSet/>
      <dgm:spPr/>
      <dgm:t>
        <a:bodyPr/>
        <a:lstStyle/>
        <a:p>
          <a:r>
            <a:rPr lang="cs-CZ"/>
            <a:t>Nízká koncentrace výroby</a:t>
          </a:r>
          <a:endParaRPr lang="en-US"/>
        </a:p>
      </dgm:t>
    </dgm:pt>
    <dgm:pt modelId="{B09065C5-56D1-45A7-8E13-1DC97869E060}" type="parTrans" cxnId="{B3A6C93B-CF61-4840-B2F1-2D54FDDF3064}">
      <dgm:prSet/>
      <dgm:spPr/>
      <dgm:t>
        <a:bodyPr/>
        <a:lstStyle/>
        <a:p>
          <a:endParaRPr lang="en-US"/>
        </a:p>
      </dgm:t>
    </dgm:pt>
    <dgm:pt modelId="{192EF15D-C4B1-4675-AE53-177F7C2DE8C5}" type="sibTrans" cxnId="{B3A6C93B-CF61-4840-B2F1-2D54FDDF3064}">
      <dgm:prSet/>
      <dgm:spPr/>
      <dgm:t>
        <a:bodyPr/>
        <a:lstStyle/>
        <a:p>
          <a:endParaRPr lang="en-US"/>
        </a:p>
      </dgm:t>
    </dgm:pt>
    <dgm:pt modelId="{0F1D09E8-59E2-40C8-A441-AA78C941F242}">
      <dgm:prSet/>
      <dgm:spPr/>
      <dgm:t>
        <a:bodyPr/>
        <a:lstStyle/>
        <a:p>
          <a:r>
            <a:rPr lang="cs-CZ"/>
            <a:t>Maloseriová výroba převládá</a:t>
          </a:r>
          <a:endParaRPr lang="en-US"/>
        </a:p>
      </dgm:t>
    </dgm:pt>
    <dgm:pt modelId="{CA224C32-0FDC-4210-93CA-DC6AA54F0FD4}" type="parTrans" cxnId="{FC950B20-8F71-41C6-8742-0B2EDA08B05B}">
      <dgm:prSet/>
      <dgm:spPr/>
      <dgm:t>
        <a:bodyPr/>
        <a:lstStyle/>
        <a:p>
          <a:endParaRPr lang="en-US"/>
        </a:p>
      </dgm:t>
    </dgm:pt>
    <dgm:pt modelId="{A77AA7FE-29E3-47E2-A09A-6580AED940D1}" type="sibTrans" cxnId="{FC950B20-8F71-41C6-8742-0B2EDA08B05B}">
      <dgm:prSet/>
      <dgm:spPr/>
      <dgm:t>
        <a:bodyPr/>
        <a:lstStyle/>
        <a:p>
          <a:endParaRPr lang="en-US"/>
        </a:p>
      </dgm:t>
    </dgm:pt>
    <dgm:pt modelId="{2640D192-AC75-4CB4-9A73-545734FAECB7}" type="pres">
      <dgm:prSet presAssocID="{ED7A51BC-E63A-4680-AEDC-E440DD2B97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08F69C8-F4E6-4F25-9708-E28C99470E44}" type="pres">
      <dgm:prSet presAssocID="{07CDBD06-2C5E-4FC3-8EFD-DB6D1816A82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020E3E-983C-46E2-A7EF-45D6A867717C}" type="pres">
      <dgm:prSet presAssocID="{11EAF5DF-E7CA-4197-B417-12D765BECFC3}" presName="spacer" presStyleCnt="0"/>
      <dgm:spPr/>
    </dgm:pt>
    <dgm:pt modelId="{FEE63D7B-CB57-47FF-AF6F-AAFC69D0141A}" type="pres">
      <dgm:prSet presAssocID="{2281B09F-3AD5-4F51-A450-39090E8EFCB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FE374CF-F00D-4775-BD57-AA704F138E92}" type="pres">
      <dgm:prSet presAssocID="{192EF15D-C4B1-4675-AE53-177F7C2DE8C5}" presName="spacer" presStyleCnt="0"/>
      <dgm:spPr/>
    </dgm:pt>
    <dgm:pt modelId="{7102EEFA-6AED-4BA7-A9D9-E0EC85AAFBF7}" type="pres">
      <dgm:prSet presAssocID="{0F1D09E8-59E2-40C8-A441-AA78C941F24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322CB61-B126-49BC-A3F4-6ACAA88F74A5}" type="presOf" srcId="{07CDBD06-2C5E-4FC3-8EFD-DB6D1816A82B}" destId="{B08F69C8-F4E6-4F25-9708-E28C99470E44}" srcOrd="0" destOrd="0" presId="urn:microsoft.com/office/officeart/2005/8/layout/vList2"/>
    <dgm:cxn modelId="{B3A6C93B-CF61-4840-B2F1-2D54FDDF3064}" srcId="{ED7A51BC-E63A-4680-AEDC-E440DD2B97AA}" destId="{2281B09F-3AD5-4F51-A450-39090E8EFCBB}" srcOrd="1" destOrd="0" parTransId="{B09065C5-56D1-45A7-8E13-1DC97869E060}" sibTransId="{192EF15D-C4B1-4675-AE53-177F7C2DE8C5}"/>
    <dgm:cxn modelId="{FC950B20-8F71-41C6-8742-0B2EDA08B05B}" srcId="{ED7A51BC-E63A-4680-AEDC-E440DD2B97AA}" destId="{0F1D09E8-59E2-40C8-A441-AA78C941F242}" srcOrd="2" destOrd="0" parTransId="{CA224C32-0FDC-4210-93CA-DC6AA54F0FD4}" sibTransId="{A77AA7FE-29E3-47E2-A09A-6580AED940D1}"/>
    <dgm:cxn modelId="{D02DAB94-A338-4BC6-AD5C-15E4EA4AFE9D}" type="presOf" srcId="{0F1D09E8-59E2-40C8-A441-AA78C941F242}" destId="{7102EEFA-6AED-4BA7-A9D9-E0EC85AAFBF7}" srcOrd="0" destOrd="0" presId="urn:microsoft.com/office/officeart/2005/8/layout/vList2"/>
    <dgm:cxn modelId="{83F59C91-E168-4579-82B5-3AE8FDCD2C18}" srcId="{ED7A51BC-E63A-4680-AEDC-E440DD2B97AA}" destId="{07CDBD06-2C5E-4FC3-8EFD-DB6D1816A82B}" srcOrd="0" destOrd="0" parTransId="{EDBCBFF7-BB70-4DF9-8410-E494AB6CD7E1}" sibTransId="{11EAF5DF-E7CA-4197-B417-12D765BECFC3}"/>
    <dgm:cxn modelId="{717A5C4F-FB1B-4F6E-9FC2-BEF5922739AE}" type="presOf" srcId="{2281B09F-3AD5-4F51-A450-39090E8EFCBB}" destId="{FEE63D7B-CB57-47FF-AF6F-AAFC69D0141A}" srcOrd="0" destOrd="0" presId="urn:microsoft.com/office/officeart/2005/8/layout/vList2"/>
    <dgm:cxn modelId="{B72FF8E4-118D-4FEC-98E3-B76EF2953852}" type="presOf" srcId="{ED7A51BC-E63A-4680-AEDC-E440DD2B97AA}" destId="{2640D192-AC75-4CB4-9A73-545734FAECB7}" srcOrd="0" destOrd="0" presId="urn:microsoft.com/office/officeart/2005/8/layout/vList2"/>
    <dgm:cxn modelId="{C386175B-2F38-4945-A859-3434724BAE96}" type="presParOf" srcId="{2640D192-AC75-4CB4-9A73-545734FAECB7}" destId="{B08F69C8-F4E6-4F25-9708-E28C99470E44}" srcOrd="0" destOrd="0" presId="urn:microsoft.com/office/officeart/2005/8/layout/vList2"/>
    <dgm:cxn modelId="{8E976FCE-6E37-42C0-855E-B7CD8571E71D}" type="presParOf" srcId="{2640D192-AC75-4CB4-9A73-545734FAECB7}" destId="{CD020E3E-983C-46E2-A7EF-45D6A867717C}" srcOrd="1" destOrd="0" presId="urn:microsoft.com/office/officeart/2005/8/layout/vList2"/>
    <dgm:cxn modelId="{0EC05615-DAD5-4D58-B26E-2C3DF8188743}" type="presParOf" srcId="{2640D192-AC75-4CB4-9A73-545734FAECB7}" destId="{FEE63D7B-CB57-47FF-AF6F-AAFC69D0141A}" srcOrd="2" destOrd="0" presId="urn:microsoft.com/office/officeart/2005/8/layout/vList2"/>
    <dgm:cxn modelId="{F656086C-A657-4336-9803-64995E74EA3C}" type="presParOf" srcId="{2640D192-AC75-4CB4-9A73-545734FAECB7}" destId="{1FE374CF-F00D-4775-BD57-AA704F138E92}" srcOrd="3" destOrd="0" presId="urn:microsoft.com/office/officeart/2005/8/layout/vList2"/>
    <dgm:cxn modelId="{E149BA30-8B4A-4F45-B1AB-F00473D59297}" type="presParOf" srcId="{2640D192-AC75-4CB4-9A73-545734FAECB7}" destId="{7102EEFA-6AED-4BA7-A9D9-E0EC85AAFBF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9DF46E-E85C-46AC-86B8-D0A09DB0871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C8B5C4A-1223-4C1A-AF60-FFAD287ECDD5}">
      <dgm:prSet/>
      <dgm:spPr/>
      <dgm:t>
        <a:bodyPr/>
        <a:lstStyle/>
        <a:p>
          <a:r>
            <a:rPr lang="cs-CZ"/>
            <a:t>Omezená zákaznická základna</a:t>
          </a:r>
          <a:endParaRPr lang="en-US"/>
        </a:p>
      </dgm:t>
    </dgm:pt>
    <dgm:pt modelId="{E0162714-A798-4011-9D88-1D3899021B54}" type="parTrans" cxnId="{1E1E9A26-63F4-49A7-96E2-4BC623149FDC}">
      <dgm:prSet/>
      <dgm:spPr/>
      <dgm:t>
        <a:bodyPr/>
        <a:lstStyle/>
        <a:p>
          <a:endParaRPr lang="en-US"/>
        </a:p>
      </dgm:t>
    </dgm:pt>
    <dgm:pt modelId="{DF5F2BC1-1595-4FFA-8B37-E6082E596F49}" type="sibTrans" cxnId="{1E1E9A26-63F4-49A7-96E2-4BC623149FDC}">
      <dgm:prSet/>
      <dgm:spPr/>
      <dgm:t>
        <a:bodyPr/>
        <a:lstStyle/>
        <a:p>
          <a:endParaRPr lang="en-US"/>
        </a:p>
      </dgm:t>
    </dgm:pt>
    <dgm:pt modelId="{3A720078-874D-407A-993B-C9CD9072A993}">
      <dgm:prSet/>
      <dgm:spPr/>
      <dgm:t>
        <a:bodyPr/>
        <a:lstStyle/>
        <a:p>
          <a:r>
            <a:rPr lang="cs-CZ"/>
            <a:t>Omezený rozpočet na  propagaci</a:t>
          </a:r>
          <a:endParaRPr lang="en-US"/>
        </a:p>
      </dgm:t>
    </dgm:pt>
    <dgm:pt modelId="{3CB77E9E-D7F8-483E-BC2E-004CBC19FC5A}" type="parTrans" cxnId="{0A620F93-1D16-4124-A5AD-CFA02C2ED34B}">
      <dgm:prSet/>
      <dgm:spPr/>
      <dgm:t>
        <a:bodyPr/>
        <a:lstStyle/>
        <a:p>
          <a:endParaRPr lang="en-US"/>
        </a:p>
      </dgm:t>
    </dgm:pt>
    <dgm:pt modelId="{975C4EF4-A01C-4C38-874C-AFF8B523623D}" type="sibTrans" cxnId="{0A620F93-1D16-4124-A5AD-CFA02C2ED34B}">
      <dgm:prSet/>
      <dgm:spPr/>
      <dgm:t>
        <a:bodyPr/>
        <a:lstStyle/>
        <a:p>
          <a:endParaRPr lang="en-US"/>
        </a:p>
      </dgm:t>
    </dgm:pt>
    <dgm:pt modelId="{18BB5D91-0692-49C0-80D4-6752110E02D4}">
      <dgm:prSet/>
      <dgm:spPr/>
      <dgm:t>
        <a:bodyPr/>
        <a:lstStyle/>
        <a:p>
          <a:r>
            <a:rPr lang="cs-CZ"/>
            <a:t>Závislost na osobních kontaktech</a:t>
          </a:r>
          <a:endParaRPr lang="en-US"/>
        </a:p>
      </dgm:t>
    </dgm:pt>
    <dgm:pt modelId="{584240B4-EC68-454B-9EE1-411AEB582731}" type="parTrans" cxnId="{20EA5DE2-D428-44A2-A184-614DEF8668A1}">
      <dgm:prSet/>
      <dgm:spPr/>
      <dgm:t>
        <a:bodyPr/>
        <a:lstStyle/>
        <a:p>
          <a:endParaRPr lang="en-US"/>
        </a:p>
      </dgm:t>
    </dgm:pt>
    <dgm:pt modelId="{D823507E-53D2-41C0-9565-AD6D7BDECF04}" type="sibTrans" cxnId="{20EA5DE2-D428-44A2-A184-614DEF8668A1}">
      <dgm:prSet/>
      <dgm:spPr/>
      <dgm:t>
        <a:bodyPr/>
        <a:lstStyle/>
        <a:p>
          <a:endParaRPr lang="en-US"/>
        </a:p>
      </dgm:t>
    </dgm:pt>
    <dgm:pt modelId="{01E057C5-2BC6-4A81-82C9-C692097C28F9}" type="pres">
      <dgm:prSet presAssocID="{A49DF46E-E85C-46AC-86B8-D0A09DB087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A3235F0-B29D-4315-8808-7CCBC4ACA248}" type="pres">
      <dgm:prSet presAssocID="{2C8B5C4A-1223-4C1A-AF60-FFAD287ECDD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9185B4-6125-4A8A-8650-5EBA36EAED30}" type="pres">
      <dgm:prSet presAssocID="{DF5F2BC1-1595-4FFA-8B37-E6082E596F49}" presName="spacer" presStyleCnt="0"/>
      <dgm:spPr/>
    </dgm:pt>
    <dgm:pt modelId="{8AE47888-AAFA-48B2-ACC9-069AD0F5A317}" type="pres">
      <dgm:prSet presAssocID="{3A720078-874D-407A-993B-C9CD9072A99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CA8A32-E30C-4F01-811C-A6EC1CEA73F2}" type="pres">
      <dgm:prSet presAssocID="{975C4EF4-A01C-4C38-874C-AFF8B523623D}" presName="spacer" presStyleCnt="0"/>
      <dgm:spPr/>
    </dgm:pt>
    <dgm:pt modelId="{38A25607-FC2C-4BAB-9598-2D716BA0364B}" type="pres">
      <dgm:prSet presAssocID="{18BB5D91-0692-49C0-80D4-6752110E02D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9E61C9E-27FC-4A2D-A6CF-FF7C4BD17BCB}" type="presOf" srcId="{3A720078-874D-407A-993B-C9CD9072A993}" destId="{8AE47888-AAFA-48B2-ACC9-069AD0F5A317}" srcOrd="0" destOrd="0" presId="urn:microsoft.com/office/officeart/2005/8/layout/vList2"/>
    <dgm:cxn modelId="{1E1E9A26-63F4-49A7-96E2-4BC623149FDC}" srcId="{A49DF46E-E85C-46AC-86B8-D0A09DB08719}" destId="{2C8B5C4A-1223-4C1A-AF60-FFAD287ECDD5}" srcOrd="0" destOrd="0" parTransId="{E0162714-A798-4011-9D88-1D3899021B54}" sibTransId="{DF5F2BC1-1595-4FFA-8B37-E6082E596F49}"/>
    <dgm:cxn modelId="{20EA5DE2-D428-44A2-A184-614DEF8668A1}" srcId="{A49DF46E-E85C-46AC-86B8-D0A09DB08719}" destId="{18BB5D91-0692-49C0-80D4-6752110E02D4}" srcOrd="2" destOrd="0" parTransId="{584240B4-EC68-454B-9EE1-411AEB582731}" sibTransId="{D823507E-53D2-41C0-9565-AD6D7BDECF04}"/>
    <dgm:cxn modelId="{388BF030-4F4F-4B9C-A43A-ED79EF41BF58}" type="presOf" srcId="{A49DF46E-E85C-46AC-86B8-D0A09DB08719}" destId="{01E057C5-2BC6-4A81-82C9-C692097C28F9}" srcOrd="0" destOrd="0" presId="urn:microsoft.com/office/officeart/2005/8/layout/vList2"/>
    <dgm:cxn modelId="{0A620F93-1D16-4124-A5AD-CFA02C2ED34B}" srcId="{A49DF46E-E85C-46AC-86B8-D0A09DB08719}" destId="{3A720078-874D-407A-993B-C9CD9072A993}" srcOrd="1" destOrd="0" parTransId="{3CB77E9E-D7F8-483E-BC2E-004CBC19FC5A}" sibTransId="{975C4EF4-A01C-4C38-874C-AFF8B523623D}"/>
    <dgm:cxn modelId="{A2FC41CE-3F67-40A9-81BF-69B386CA5288}" type="presOf" srcId="{18BB5D91-0692-49C0-80D4-6752110E02D4}" destId="{38A25607-FC2C-4BAB-9598-2D716BA0364B}" srcOrd="0" destOrd="0" presId="urn:microsoft.com/office/officeart/2005/8/layout/vList2"/>
    <dgm:cxn modelId="{248856C1-98B6-4634-B4E7-52F91D1A098A}" type="presOf" srcId="{2C8B5C4A-1223-4C1A-AF60-FFAD287ECDD5}" destId="{FA3235F0-B29D-4315-8808-7CCBC4ACA248}" srcOrd="0" destOrd="0" presId="urn:microsoft.com/office/officeart/2005/8/layout/vList2"/>
    <dgm:cxn modelId="{ED651F7C-F6F6-4892-B354-C2DA80F881DC}" type="presParOf" srcId="{01E057C5-2BC6-4A81-82C9-C692097C28F9}" destId="{FA3235F0-B29D-4315-8808-7CCBC4ACA248}" srcOrd="0" destOrd="0" presId="urn:microsoft.com/office/officeart/2005/8/layout/vList2"/>
    <dgm:cxn modelId="{89DD59A0-BB3A-40E5-8B4C-A2328879049C}" type="presParOf" srcId="{01E057C5-2BC6-4A81-82C9-C692097C28F9}" destId="{F29185B4-6125-4A8A-8650-5EBA36EAED30}" srcOrd="1" destOrd="0" presId="urn:microsoft.com/office/officeart/2005/8/layout/vList2"/>
    <dgm:cxn modelId="{E65ED895-9744-41C1-9C41-70EF995AB412}" type="presParOf" srcId="{01E057C5-2BC6-4A81-82C9-C692097C28F9}" destId="{8AE47888-AAFA-48B2-ACC9-069AD0F5A317}" srcOrd="2" destOrd="0" presId="urn:microsoft.com/office/officeart/2005/8/layout/vList2"/>
    <dgm:cxn modelId="{03C5C9A4-9320-4F94-AAB3-9D271A1E0DE5}" type="presParOf" srcId="{01E057C5-2BC6-4A81-82C9-C692097C28F9}" destId="{84CA8A32-E30C-4F01-811C-A6EC1CEA73F2}" srcOrd="3" destOrd="0" presId="urn:microsoft.com/office/officeart/2005/8/layout/vList2"/>
    <dgm:cxn modelId="{DE516F73-5F1B-429D-B2D2-7E41FB2653CF}" type="presParOf" srcId="{01E057C5-2BC6-4A81-82C9-C692097C28F9}" destId="{38A25607-FC2C-4BAB-9598-2D716BA0364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9675E6-9477-4AE3-8B3A-20668209449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0E8FF7F-13EC-43C7-A9F9-3C5CA94A7823}">
      <dgm:prSet/>
      <dgm:spPr/>
      <dgm:t>
        <a:bodyPr/>
        <a:lstStyle/>
        <a:p>
          <a:r>
            <a:rPr lang="cs-CZ"/>
            <a:t>Užší vazby</a:t>
          </a:r>
          <a:endParaRPr lang="en-US"/>
        </a:p>
      </dgm:t>
    </dgm:pt>
    <dgm:pt modelId="{4A45D7D1-6A38-4201-A177-572BCDF5423A}" type="parTrans" cxnId="{278775B5-9664-46A0-AB5F-ECD1AD94E631}">
      <dgm:prSet/>
      <dgm:spPr/>
      <dgm:t>
        <a:bodyPr/>
        <a:lstStyle/>
        <a:p>
          <a:endParaRPr lang="en-US"/>
        </a:p>
      </dgm:t>
    </dgm:pt>
    <dgm:pt modelId="{B4C899D8-2DC3-4C0E-899F-C4FEDA340807}" type="sibTrans" cxnId="{278775B5-9664-46A0-AB5F-ECD1AD94E631}">
      <dgm:prSet/>
      <dgm:spPr/>
      <dgm:t>
        <a:bodyPr/>
        <a:lstStyle/>
        <a:p>
          <a:endParaRPr lang="en-US"/>
        </a:p>
      </dgm:t>
    </dgm:pt>
    <dgm:pt modelId="{F1AF5175-6BA1-4C82-BC90-DE4110BF8BE5}">
      <dgm:prSet/>
      <dgm:spPr/>
      <dgm:t>
        <a:bodyPr/>
        <a:lstStyle/>
        <a:p>
          <a:r>
            <a:rPr lang="cs-CZ"/>
            <a:t>V rámci vedení – propojenost a kumulace funkcí</a:t>
          </a:r>
          <a:endParaRPr lang="en-US"/>
        </a:p>
      </dgm:t>
    </dgm:pt>
    <dgm:pt modelId="{BEDDD820-2236-47D2-89DD-0BA660A51F8A}" type="parTrans" cxnId="{5D983256-92D1-41CC-B10B-89679E95E449}">
      <dgm:prSet/>
      <dgm:spPr/>
      <dgm:t>
        <a:bodyPr/>
        <a:lstStyle/>
        <a:p>
          <a:endParaRPr lang="en-US"/>
        </a:p>
      </dgm:t>
    </dgm:pt>
    <dgm:pt modelId="{91EE8953-290E-4190-9C4B-4DE716E8BFDA}" type="sibTrans" cxnId="{5D983256-92D1-41CC-B10B-89679E95E449}">
      <dgm:prSet/>
      <dgm:spPr/>
      <dgm:t>
        <a:bodyPr/>
        <a:lstStyle/>
        <a:p>
          <a:endParaRPr lang="en-US"/>
        </a:p>
      </dgm:t>
    </dgm:pt>
    <dgm:pt modelId="{4CB97A71-17AE-413C-94EA-ADC7B2DD394A}" type="pres">
      <dgm:prSet presAssocID="{DE9675E6-9477-4AE3-8B3A-20668209449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6D8ADA6-A4E8-4AD1-ABEF-AF72E1D3B7A7}" type="pres">
      <dgm:prSet presAssocID="{D0E8FF7F-13EC-43C7-A9F9-3C5CA94A7823}" presName="compNode" presStyleCnt="0"/>
      <dgm:spPr/>
    </dgm:pt>
    <dgm:pt modelId="{5E20CBBD-4299-4ADA-887D-1DD2EB80D07D}" type="pres">
      <dgm:prSet presAssocID="{D0E8FF7F-13EC-43C7-A9F9-3C5CA94A7823}" presName="bgRect" presStyleLbl="bgShp" presStyleIdx="0" presStyleCnt="2"/>
      <dgm:spPr/>
    </dgm:pt>
    <dgm:pt modelId="{F9C85192-DD02-4846-AF04-3937C1B47157}" type="pres">
      <dgm:prSet presAssocID="{D0E8FF7F-13EC-43C7-A9F9-3C5CA94A782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AD6832D-69E6-4260-AE78-A59A4566F9C5}" type="pres">
      <dgm:prSet presAssocID="{D0E8FF7F-13EC-43C7-A9F9-3C5CA94A7823}" presName="spaceRect" presStyleCnt="0"/>
      <dgm:spPr/>
    </dgm:pt>
    <dgm:pt modelId="{0A74E54F-6D3D-4AAF-808C-EC2F4253F155}" type="pres">
      <dgm:prSet presAssocID="{D0E8FF7F-13EC-43C7-A9F9-3C5CA94A7823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A3E82D4F-3703-4DB8-809B-4CADEB3F0F0C}" type="pres">
      <dgm:prSet presAssocID="{B4C899D8-2DC3-4C0E-899F-C4FEDA340807}" presName="sibTrans" presStyleCnt="0"/>
      <dgm:spPr/>
    </dgm:pt>
    <dgm:pt modelId="{473F5147-2C83-47AF-AD4C-B2D631D4327D}" type="pres">
      <dgm:prSet presAssocID="{F1AF5175-6BA1-4C82-BC90-DE4110BF8BE5}" presName="compNode" presStyleCnt="0"/>
      <dgm:spPr/>
    </dgm:pt>
    <dgm:pt modelId="{DD91DDDB-A4AE-4B5A-8E09-B88578388F60}" type="pres">
      <dgm:prSet presAssocID="{F1AF5175-6BA1-4C82-BC90-DE4110BF8BE5}" presName="bgRect" presStyleLbl="bgShp" presStyleIdx="1" presStyleCnt="2"/>
      <dgm:spPr/>
    </dgm:pt>
    <dgm:pt modelId="{0F9DE839-8FBE-495D-ABC8-8F0B03CC3541}" type="pres">
      <dgm:prSet presAssocID="{F1AF5175-6BA1-4C82-BC90-DE4110BF8BE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54EE892A-3D32-46BC-A386-12A868D343D6}" type="pres">
      <dgm:prSet presAssocID="{F1AF5175-6BA1-4C82-BC90-DE4110BF8BE5}" presName="spaceRect" presStyleCnt="0"/>
      <dgm:spPr/>
    </dgm:pt>
    <dgm:pt modelId="{68C60EEA-C688-43AC-B114-F46C52D8BBC2}" type="pres">
      <dgm:prSet presAssocID="{F1AF5175-6BA1-4C82-BC90-DE4110BF8BE5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2C5901ED-2320-466F-9654-3D4D57644E9A}" type="presOf" srcId="{D0E8FF7F-13EC-43C7-A9F9-3C5CA94A7823}" destId="{0A74E54F-6D3D-4AAF-808C-EC2F4253F155}" srcOrd="0" destOrd="0" presId="urn:microsoft.com/office/officeart/2018/2/layout/IconVerticalSolidList"/>
    <dgm:cxn modelId="{278775B5-9664-46A0-AB5F-ECD1AD94E631}" srcId="{DE9675E6-9477-4AE3-8B3A-206682094496}" destId="{D0E8FF7F-13EC-43C7-A9F9-3C5CA94A7823}" srcOrd="0" destOrd="0" parTransId="{4A45D7D1-6A38-4201-A177-572BCDF5423A}" sibTransId="{B4C899D8-2DC3-4C0E-899F-C4FEDA340807}"/>
    <dgm:cxn modelId="{CDF6336E-171B-44B9-B297-3D561DBBBF73}" type="presOf" srcId="{DE9675E6-9477-4AE3-8B3A-206682094496}" destId="{4CB97A71-17AE-413C-94EA-ADC7B2DD394A}" srcOrd="0" destOrd="0" presId="urn:microsoft.com/office/officeart/2018/2/layout/IconVerticalSolidList"/>
    <dgm:cxn modelId="{5D983256-92D1-41CC-B10B-89679E95E449}" srcId="{DE9675E6-9477-4AE3-8B3A-206682094496}" destId="{F1AF5175-6BA1-4C82-BC90-DE4110BF8BE5}" srcOrd="1" destOrd="0" parTransId="{BEDDD820-2236-47D2-89DD-0BA660A51F8A}" sibTransId="{91EE8953-290E-4190-9C4B-4DE716E8BFDA}"/>
    <dgm:cxn modelId="{B97FB659-F114-48D5-A59E-6858260B7BEA}" type="presOf" srcId="{F1AF5175-6BA1-4C82-BC90-DE4110BF8BE5}" destId="{68C60EEA-C688-43AC-B114-F46C52D8BBC2}" srcOrd="0" destOrd="0" presId="urn:microsoft.com/office/officeart/2018/2/layout/IconVerticalSolidList"/>
    <dgm:cxn modelId="{22F49ED2-C41F-4A56-844C-D06F494FFA5E}" type="presParOf" srcId="{4CB97A71-17AE-413C-94EA-ADC7B2DD394A}" destId="{56D8ADA6-A4E8-4AD1-ABEF-AF72E1D3B7A7}" srcOrd="0" destOrd="0" presId="urn:microsoft.com/office/officeart/2018/2/layout/IconVerticalSolidList"/>
    <dgm:cxn modelId="{A45588F3-3AFA-4E99-900C-9A1725132803}" type="presParOf" srcId="{56D8ADA6-A4E8-4AD1-ABEF-AF72E1D3B7A7}" destId="{5E20CBBD-4299-4ADA-887D-1DD2EB80D07D}" srcOrd="0" destOrd="0" presId="urn:microsoft.com/office/officeart/2018/2/layout/IconVerticalSolidList"/>
    <dgm:cxn modelId="{FF193454-B856-4FEF-AAC5-4FF75EC1E5B9}" type="presParOf" srcId="{56D8ADA6-A4E8-4AD1-ABEF-AF72E1D3B7A7}" destId="{F9C85192-DD02-4846-AF04-3937C1B47157}" srcOrd="1" destOrd="0" presId="urn:microsoft.com/office/officeart/2018/2/layout/IconVerticalSolidList"/>
    <dgm:cxn modelId="{9476A6C9-3974-4570-81B5-B9B8026C842F}" type="presParOf" srcId="{56D8ADA6-A4E8-4AD1-ABEF-AF72E1D3B7A7}" destId="{9AD6832D-69E6-4260-AE78-A59A4566F9C5}" srcOrd="2" destOrd="0" presId="urn:microsoft.com/office/officeart/2018/2/layout/IconVerticalSolidList"/>
    <dgm:cxn modelId="{62FC9EBA-045D-47F7-A19C-8721D804A187}" type="presParOf" srcId="{56D8ADA6-A4E8-4AD1-ABEF-AF72E1D3B7A7}" destId="{0A74E54F-6D3D-4AAF-808C-EC2F4253F155}" srcOrd="3" destOrd="0" presId="urn:microsoft.com/office/officeart/2018/2/layout/IconVerticalSolidList"/>
    <dgm:cxn modelId="{206EE018-E988-4905-80A9-E797542A460C}" type="presParOf" srcId="{4CB97A71-17AE-413C-94EA-ADC7B2DD394A}" destId="{A3E82D4F-3703-4DB8-809B-4CADEB3F0F0C}" srcOrd="1" destOrd="0" presId="urn:microsoft.com/office/officeart/2018/2/layout/IconVerticalSolidList"/>
    <dgm:cxn modelId="{67315C86-3A27-413B-BE52-849EF190AB5A}" type="presParOf" srcId="{4CB97A71-17AE-413C-94EA-ADC7B2DD394A}" destId="{473F5147-2C83-47AF-AD4C-B2D631D4327D}" srcOrd="2" destOrd="0" presId="urn:microsoft.com/office/officeart/2018/2/layout/IconVerticalSolidList"/>
    <dgm:cxn modelId="{BD981248-B2EA-49B3-AB5C-8135779BE4B8}" type="presParOf" srcId="{473F5147-2C83-47AF-AD4C-B2D631D4327D}" destId="{DD91DDDB-A4AE-4B5A-8E09-B88578388F60}" srcOrd="0" destOrd="0" presId="urn:microsoft.com/office/officeart/2018/2/layout/IconVerticalSolidList"/>
    <dgm:cxn modelId="{40E9E9EC-2326-451A-B4DE-0B06E5C9E04C}" type="presParOf" srcId="{473F5147-2C83-47AF-AD4C-B2D631D4327D}" destId="{0F9DE839-8FBE-495D-ABC8-8F0B03CC3541}" srcOrd="1" destOrd="0" presId="urn:microsoft.com/office/officeart/2018/2/layout/IconVerticalSolidList"/>
    <dgm:cxn modelId="{21417984-A578-4671-BAA4-55B786A4A2E5}" type="presParOf" srcId="{473F5147-2C83-47AF-AD4C-B2D631D4327D}" destId="{54EE892A-3D32-46BC-A386-12A868D343D6}" srcOrd="2" destOrd="0" presId="urn:microsoft.com/office/officeart/2018/2/layout/IconVerticalSolidList"/>
    <dgm:cxn modelId="{C746BD4B-1FFC-4E49-A2A0-E92B84D89A9F}" type="presParOf" srcId="{473F5147-2C83-47AF-AD4C-B2D631D4327D}" destId="{68C60EEA-C688-43AC-B114-F46C52D8BBC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F027BA-3CB0-42BC-8394-0A2D0EEE862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596DE24-3B72-487C-A262-1B968ED3681C}">
      <dgm:prSet/>
      <dgm:spPr/>
      <dgm:t>
        <a:bodyPr/>
        <a:lstStyle/>
        <a:p>
          <a:r>
            <a:rPr lang="cs-CZ"/>
            <a:t>Nedostatek zkušeností</a:t>
          </a:r>
          <a:endParaRPr lang="en-US"/>
        </a:p>
      </dgm:t>
    </dgm:pt>
    <dgm:pt modelId="{A87DBB5E-1664-4AB8-B49A-146CC17DB4E8}" type="parTrans" cxnId="{2368369F-7D56-4BD9-8E77-04176279DA64}">
      <dgm:prSet/>
      <dgm:spPr/>
      <dgm:t>
        <a:bodyPr/>
        <a:lstStyle/>
        <a:p>
          <a:endParaRPr lang="en-US"/>
        </a:p>
      </dgm:t>
    </dgm:pt>
    <dgm:pt modelId="{C4AEC0BC-B0DF-4610-8111-1FA7E0E272CF}" type="sibTrans" cxnId="{2368369F-7D56-4BD9-8E77-04176279DA64}">
      <dgm:prSet/>
      <dgm:spPr/>
      <dgm:t>
        <a:bodyPr/>
        <a:lstStyle/>
        <a:p>
          <a:endParaRPr lang="en-US"/>
        </a:p>
      </dgm:t>
    </dgm:pt>
    <dgm:pt modelId="{940C5D32-427C-4811-BF97-62CBD26B6B6A}">
      <dgm:prSet/>
      <dgm:spPr/>
      <dgm:t>
        <a:bodyPr/>
        <a:lstStyle/>
        <a:p>
          <a:r>
            <a:rPr lang="cs-CZ"/>
            <a:t>Strategie není v písemné podobě</a:t>
          </a:r>
          <a:endParaRPr lang="en-US"/>
        </a:p>
      </dgm:t>
    </dgm:pt>
    <dgm:pt modelId="{AEED3A4F-8F0B-41C1-96CA-F7E3FD12B264}" type="parTrans" cxnId="{B564CFCD-D521-4C2E-8B1F-F97F02812F17}">
      <dgm:prSet/>
      <dgm:spPr/>
      <dgm:t>
        <a:bodyPr/>
        <a:lstStyle/>
        <a:p>
          <a:endParaRPr lang="en-US"/>
        </a:p>
      </dgm:t>
    </dgm:pt>
    <dgm:pt modelId="{948866E8-B8CC-4753-9582-E047A1D81208}" type="sibTrans" cxnId="{B564CFCD-D521-4C2E-8B1F-F97F02812F17}">
      <dgm:prSet/>
      <dgm:spPr/>
      <dgm:t>
        <a:bodyPr/>
        <a:lstStyle/>
        <a:p>
          <a:endParaRPr lang="en-US"/>
        </a:p>
      </dgm:t>
    </dgm:pt>
    <dgm:pt modelId="{7E93AE4D-D63D-46B6-9E0E-8A2CC7629D8B}">
      <dgm:prSet/>
      <dgm:spPr/>
      <dgm:t>
        <a:bodyPr/>
        <a:lstStyle/>
        <a:p>
          <a:r>
            <a:rPr lang="cs-CZ"/>
            <a:t>Příliš optimismu</a:t>
          </a:r>
          <a:endParaRPr lang="en-US"/>
        </a:p>
      </dgm:t>
    </dgm:pt>
    <dgm:pt modelId="{EBEDF2C5-95B7-44C4-AD45-0E464E0C7E76}" type="parTrans" cxnId="{EE4B8441-1121-4922-866D-9DE817D5ECB9}">
      <dgm:prSet/>
      <dgm:spPr/>
      <dgm:t>
        <a:bodyPr/>
        <a:lstStyle/>
        <a:p>
          <a:endParaRPr lang="en-US"/>
        </a:p>
      </dgm:t>
    </dgm:pt>
    <dgm:pt modelId="{1E2B4637-AD38-4843-A593-7646CA54194B}" type="sibTrans" cxnId="{EE4B8441-1121-4922-866D-9DE817D5ECB9}">
      <dgm:prSet/>
      <dgm:spPr/>
      <dgm:t>
        <a:bodyPr/>
        <a:lstStyle/>
        <a:p>
          <a:endParaRPr lang="en-US"/>
        </a:p>
      </dgm:t>
    </dgm:pt>
    <dgm:pt modelId="{DBE0E50D-9CFD-457E-9913-6074B139FAF7}">
      <dgm:prSet/>
      <dgm:spPr/>
      <dgm:t>
        <a:bodyPr/>
        <a:lstStyle/>
        <a:p>
          <a:r>
            <a:rPr lang="cs-CZ"/>
            <a:t>Podcenění rozvojové fáze podniku</a:t>
          </a:r>
          <a:endParaRPr lang="en-US"/>
        </a:p>
      </dgm:t>
    </dgm:pt>
    <dgm:pt modelId="{11438D4D-8C69-4016-A0D5-7E2EF3884810}" type="parTrans" cxnId="{2B71DDEC-38D6-446F-8412-B5BCD6B26444}">
      <dgm:prSet/>
      <dgm:spPr/>
      <dgm:t>
        <a:bodyPr/>
        <a:lstStyle/>
        <a:p>
          <a:endParaRPr lang="en-US"/>
        </a:p>
      </dgm:t>
    </dgm:pt>
    <dgm:pt modelId="{C115A885-4602-4774-8978-1BF64F2D7F44}" type="sibTrans" cxnId="{2B71DDEC-38D6-446F-8412-B5BCD6B26444}">
      <dgm:prSet/>
      <dgm:spPr/>
      <dgm:t>
        <a:bodyPr/>
        <a:lstStyle/>
        <a:p>
          <a:endParaRPr lang="en-US"/>
        </a:p>
      </dgm:t>
    </dgm:pt>
    <dgm:pt modelId="{16C83253-BFB9-419C-B54C-5C065940AE41}">
      <dgm:prSet/>
      <dgm:spPr/>
      <dgm:t>
        <a:bodyPr/>
        <a:lstStyle/>
        <a:p>
          <a:r>
            <a:rPr lang="cs-CZ"/>
            <a:t>Nedostatek oběžných aktiv</a:t>
          </a:r>
          <a:endParaRPr lang="en-US"/>
        </a:p>
      </dgm:t>
    </dgm:pt>
    <dgm:pt modelId="{E4A1C943-E5BD-49DA-87A6-92079F4260C4}" type="parTrans" cxnId="{0B1DD2F6-7FE5-4B21-B15D-42298ADC887C}">
      <dgm:prSet/>
      <dgm:spPr/>
      <dgm:t>
        <a:bodyPr/>
        <a:lstStyle/>
        <a:p>
          <a:endParaRPr lang="en-US"/>
        </a:p>
      </dgm:t>
    </dgm:pt>
    <dgm:pt modelId="{C9F409EF-5484-4BF6-8851-16323AD8CD3B}" type="sibTrans" cxnId="{0B1DD2F6-7FE5-4B21-B15D-42298ADC887C}">
      <dgm:prSet/>
      <dgm:spPr/>
      <dgm:t>
        <a:bodyPr/>
        <a:lstStyle/>
        <a:p>
          <a:endParaRPr lang="en-US"/>
        </a:p>
      </dgm:t>
    </dgm:pt>
    <dgm:pt modelId="{59D255C3-D0BF-4C73-92BC-0208A21792DB}">
      <dgm:prSet/>
      <dgm:spPr/>
      <dgm:t>
        <a:bodyPr/>
        <a:lstStyle/>
        <a:p>
          <a:r>
            <a:rPr lang="cs-CZ"/>
            <a:t>Záměna tržeb se ziskem !!!</a:t>
          </a:r>
          <a:endParaRPr lang="en-US"/>
        </a:p>
      </dgm:t>
    </dgm:pt>
    <dgm:pt modelId="{415B524D-99E8-42D1-BD37-1F2D7FA7A2F0}" type="parTrans" cxnId="{5E38F3EC-9708-40A6-8FF0-62AA2C839616}">
      <dgm:prSet/>
      <dgm:spPr/>
      <dgm:t>
        <a:bodyPr/>
        <a:lstStyle/>
        <a:p>
          <a:endParaRPr lang="en-US"/>
        </a:p>
      </dgm:t>
    </dgm:pt>
    <dgm:pt modelId="{31544F0C-E629-4B22-A272-62F25E350CDC}" type="sibTrans" cxnId="{5E38F3EC-9708-40A6-8FF0-62AA2C839616}">
      <dgm:prSet/>
      <dgm:spPr/>
      <dgm:t>
        <a:bodyPr/>
        <a:lstStyle/>
        <a:p>
          <a:endParaRPr lang="en-US"/>
        </a:p>
      </dgm:t>
    </dgm:pt>
    <dgm:pt modelId="{C7EC47A5-D170-4D45-9271-F5D3F4666D93}">
      <dgm:prSet/>
      <dgm:spPr/>
      <dgm:t>
        <a:bodyPr/>
        <a:lstStyle/>
        <a:p>
          <a:r>
            <a:rPr lang="cs-CZ"/>
            <a:t>Sídlo podniku</a:t>
          </a:r>
          <a:endParaRPr lang="en-US"/>
        </a:p>
      </dgm:t>
    </dgm:pt>
    <dgm:pt modelId="{7FF104A2-75E2-407C-8FFF-B3A615779981}" type="parTrans" cxnId="{1853CDC7-80BA-4B7A-9286-A50CEE7561AB}">
      <dgm:prSet/>
      <dgm:spPr/>
      <dgm:t>
        <a:bodyPr/>
        <a:lstStyle/>
        <a:p>
          <a:endParaRPr lang="en-US"/>
        </a:p>
      </dgm:t>
    </dgm:pt>
    <dgm:pt modelId="{C090A4C1-BFE6-4B03-BDE2-F842707F668A}" type="sibTrans" cxnId="{1853CDC7-80BA-4B7A-9286-A50CEE7561AB}">
      <dgm:prSet/>
      <dgm:spPr/>
      <dgm:t>
        <a:bodyPr/>
        <a:lstStyle/>
        <a:p>
          <a:endParaRPr lang="en-US"/>
        </a:p>
      </dgm:t>
    </dgm:pt>
    <dgm:pt modelId="{539FFEC5-241D-4A19-BF91-7B304706508E}">
      <dgm:prSet/>
      <dgm:spPr/>
      <dgm:t>
        <a:bodyPr/>
        <a:lstStyle/>
        <a:p>
          <a:r>
            <a:rPr lang="cs-CZ"/>
            <a:t>Personál </a:t>
          </a:r>
          <a:endParaRPr lang="en-US"/>
        </a:p>
      </dgm:t>
    </dgm:pt>
    <dgm:pt modelId="{B4FC0DFD-EF78-44A9-AF48-6B824EAF61A4}" type="parTrans" cxnId="{EA6A3CEE-3AEE-481C-9A2A-16D4BAFCFF93}">
      <dgm:prSet/>
      <dgm:spPr/>
      <dgm:t>
        <a:bodyPr/>
        <a:lstStyle/>
        <a:p>
          <a:endParaRPr lang="en-US"/>
        </a:p>
      </dgm:t>
    </dgm:pt>
    <dgm:pt modelId="{23E72DB1-86EF-47DE-86F9-48F5C08F8940}" type="sibTrans" cxnId="{EA6A3CEE-3AEE-481C-9A2A-16D4BAFCFF93}">
      <dgm:prSet/>
      <dgm:spPr/>
      <dgm:t>
        <a:bodyPr/>
        <a:lstStyle/>
        <a:p>
          <a:endParaRPr lang="en-US"/>
        </a:p>
      </dgm:t>
    </dgm:pt>
    <dgm:pt modelId="{D7C76CD0-470C-4A66-BF82-3E364751A7FE}">
      <dgm:prSet/>
      <dgm:spPr/>
      <dgm:t>
        <a:bodyPr/>
        <a:lstStyle/>
        <a:p>
          <a:r>
            <a:rPr lang="cs-CZ"/>
            <a:t>Administrativní a účetní chyby</a:t>
          </a:r>
          <a:endParaRPr lang="en-US"/>
        </a:p>
      </dgm:t>
    </dgm:pt>
    <dgm:pt modelId="{0001A147-5912-44E1-8004-EB288AE4FF7E}" type="parTrans" cxnId="{CA2061B6-63B1-4BD5-879A-3907BE858496}">
      <dgm:prSet/>
      <dgm:spPr/>
      <dgm:t>
        <a:bodyPr/>
        <a:lstStyle/>
        <a:p>
          <a:endParaRPr lang="en-US"/>
        </a:p>
      </dgm:t>
    </dgm:pt>
    <dgm:pt modelId="{1B5A7044-5B46-4A39-AC8D-169D5ABFF692}" type="sibTrans" cxnId="{CA2061B6-63B1-4BD5-879A-3907BE858496}">
      <dgm:prSet/>
      <dgm:spPr/>
      <dgm:t>
        <a:bodyPr/>
        <a:lstStyle/>
        <a:p>
          <a:endParaRPr lang="en-US"/>
        </a:p>
      </dgm:t>
    </dgm:pt>
    <dgm:pt modelId="{D489EC55-03A9-4082-A34C-EE10031BB573}" type="pres">
      <dgm:prSet presAssocID="{AEF027BA-3CB0-42BC-8394-0A2D0EEE86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A920E81-B1DF-4AFF-8A86-FE47BAD4C303}" type="pres">
      <dgm:prSet presAssocID="{8596DE24-3B72-487C-A262-1B968ED3681C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47433D-B5D2-48ED-9BB0-A64BCD0A9E5A}" type="pres">
      <dgm:prSet presAssocID="{C4AEC0BC-B0DF-4610-8111-1FA7E0E272CF}" presName="spacer" presStyleCnt="0"/>
      <dgm:spPr/>
    </dgm:pt>
    <dgm:pt modelId="{4B774BF8-6AEC-4224-BDEA-0CCC045BABE3}" type="pres">
      <dgm:prSet presAssocID="{940C5D32-427C-4811-BF97-62CBD26B6B6A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A7547E-577D-4172-AD50-410E5FC20B47}" type="pres">
      <dgm:prSet presAssocID="{948866E8-B8CC-4753-9582-E047A1D81208}" presName="spacer" presStyleCnt="0"/>
      <dgm:spPr/>
    </dgm:pt>
    <dgm:pt modelId="{C06C327C-96C5-416D-8C3F-2D7A37F42484}" type="pres">
      <dgm:prSet presAssocID="{7E93AE4D-D63D-46B6-9E0E-8A2CC7629D8B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DB98E4-4B47-4471-A56B-107C77F8E074}" type="pres">
      <dgm:prSet presAssocID="{1E2B4637-AD38-4843-A593-7646CA54194B}" presName="spacer" presStyleCnt="0"/>
      <dgm:spPr/>
    </dgm:pt>
    <dgm:pt modelId="{3BBFCB2A-83C9-41E8-B4F2-78B0EE3BE3E5}" type="pres">
      <dgm:prSet presAssocID="{DBE0E50D-9CFD-457E-9913-6074B139FAF7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10335A-3A70-404E-8EF5-1D0C5010E111}" type="pres">
      <dgm:prSet presAssocID="{C115A885-4602-4774-8978-1BF64F2D7F44}" presName="spacer" presStyleCnt="0"/>
      <dgm:spPr/>
    </dgm:pt>
    <dgm:pt modelId="{3A420B19-17EF-431B-9CBA-4669B71C69D0}" type="pres">
      <dgm:prSet presAssocID="{16C83253-BFB9-419C-B54C-5C065940AE41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4B9FF8-31D4-4EB5-94D2-8C9761D2D12B}" type="pres">
      <dgm:prSet presAssocID="{C9F409EF-5484-4BF6-8851-16323AD8CD3B}" presName="spacer" presStyleCnt="0"/>
      <dgm:spPr/>
    </dgm:pt>
    <dgm:pt modelId="{DEF727FC-675F-42BC-8DF5-DEC53E9BE5D9}" type="pres">
      <dgm:prSet presAssocID="{59D255C3-D0BF-4C73-92BC-0208A21792DB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E8F03A-44B6-42BD-B601-CBF097B9E45D}" type="pres">
      <dgm:prSet presAssocID="{31544F0C-E629-4B22-A272-62F25E350CDC}" presName="spacer" presStyleCnt="0"/>
      <dgm:spPr/>
    </dgm:pt>
    <dgm:pt modelId="{00294358-728F-4FA7-BBFB-D57A29271CD2}" type="pres">
      <dgm:prSet presAssocID="{C7EC47A5-D170-4D45-9271-F5D3F4666D93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25BD23-4058-42CD-A470-5B912035F55C}" type="pres">
      <dgm:prSet presAssocID="{C090A4C1-BFE6-4B03-BDE2-F842707F668A}" presName="spacer" presStyleCnt="0"/>
      <dgm:spPr/>
    </dgm:pt>
    <dgm:pt modelId="{B703E009-89CF-40D2-B96A-0418B4F9D56E}" type="pres">
      <dgm:prSet presAssocID="{539FFEC5-241D-4A19-BF91-7B304706508E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4E8EF3-2B29-4655-BDDD-E55E52BB9A43}" type="pres">
      <dgm:prSet presAssocID="{23E72DB1-86EF-47DE-86F9-48F5C08F8940}" presName="spacer" presStyleCnt="0"/>
      <dgm:spPr/>
    </dgm:pt>
    <dgm:pt modelId="{36B8CCB1-D0A0-43A3-8E0D-4735373AF136}" type="pres">
      <dgm:prSet presAssocID="{D7C76CD0-470C-4A66-BF82-3E364751A7FE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45D0A6C-F973-48BC-B643-37EB29CBA1CE}" type="presOf" srcId="{D7C76CD0-470C-4A66-BF82-3E364751A7FE}" destId="{36B8CCB1-D0A0-43A3-8E0D-4735373AF136}" srcOrd="0" destOrd="0" presId="urn:microsoft.com/office/officeart/2005/8/layout/vList2"/>
    <dgm:cxn modelId="{EE4B8441-1121-4922-866D-9DE817D5ECB9}" srcId="{AEF027BA-3CB0-42BC-8394-0A2D0EEE8625}" destId="{7E93AE4D-D63D-46B6-9E0E-8A2CC7629D8B}" srcOrd="2" destOrd="0" parTransId="{EBEDF2C5-95B7-44C4-AD45-0E464E0C7E76}" sibTransId="{1E2B4637-AD38-4843-A593-7646CA54194B}"/>
    <dgm:cxn modelId="{EA6A3CEE-3AEE-481C-9A2A-16D4BAFCFF93}" srcId="{AEF027BA-3CB0-42BC-8394-0A2D0EEE8625}" destId="{539FFEC5-241D-4A19-BF91-7B304706508E}" srcOrd="7" destOrd="0" parTransId="{B4FC0DFD-EF78-44A9-AF48-6B824EAF61A4}" sibTransId="{23E72DB1-86EF-47DE-86F9-48F5C08F8940}"/>
    <dgm:cxn modelId="{CA2061B6-63B1-4BD5-879A-3907BE858496}" srcId="{AEF027BA-3CB0-42BC-8394-0A2D0EEE8625}" destId="{D7C76CD0-470C-4A66-BF82-3E364751A7FE}" srcOrd="8" destOrd="0" parTransId="{0001A147-5912-44E1-8004-EB288AE4FF7E}" sibTransId="{1B5A7044-5B46-4A39-AC8D-169D5ABFF692}"/>
    <dgm:cxn modelId="{E6060CDB-5E82-48B4-B553-3DF203B525BC}" type="presOf" srcId="{539FFEC5-241D-4A19-BF91-7B304706508E}" destId="{B703E009-89CF-40D2-B96A-0418B4F9D56E}" srcOrd="0" destOrd="0" presId="urn:microsoft.com/office/officeart/2005/8/layout/vList2"/>
    <dgm:cxn modelId="{D13AF7B8-EA74-4FEA-944D-CEC0281D692B}" type="presOf" srcId="{DBE0E50D-9CFD-457E-9913-6074B139FAF7}" destId="{3BBFCB2A-83C9-41E8-B4F2-78B0EE3BE3E5}" srcOrd="0" destOrd="0" presId="urn:microsoft.com/office/officeart/2005/8/layout/vList2"/>
    <dgm:cxn modelId="{92211C74-D296-4774-B071-E95E731CEA5E}" type="presOf" srcId="{8596DE24-3B72-487C-A262-1B968ED3681C}" destId="{7A920E81-B1DF-4AFF-8A86-FE47BAD4C303}" srcOrd="0" destOrd="0" presId="urn:microsoft.com/office/officeart/2005/8/layout/vList2"/>
    <dgm:cxn modelId="{1853CDC7-80BA-4B7A-9286-A50CEE7561AB}" srcId="{AEF027BA-3CB0-42BC-8394-0A2D0EEE8625}" destId="{C7EC47A5-D170-4D45-9271-F5D3F4666D93}" srcOrd="6" destOrd="0" parTransId="{7FF104A2-75E2-407C-8FFF-B3A615779981}" sibTransId="{C090A4C1-BFE6-4B03-BDE2-F842707F668A}"/>
    <dgm:cxn modelId="{2368369F-7D56-4BD9-8E77-04176279DA64}" srcId="{AEF027BA-3CB0-42BC-8394-0A2D0EEE8625}" destId="{8596DE24-3B72-487C-A262-1B968ED3681C}" srcOrd="0" destOrd="0" parTransId="{A87DBB5E-1664-4AB8-B49A-146CC17DB4E8}" sibTransId="{C4AEC0BC-B0DF-4610-8111-1FA7E0E272CF}"/>
    <dgm:cxn modelId="{69E0CA74-02C0-43F4-B8D9-645C81099621}" type="presOf" srcId="{940C5D32-427C-4811-BF97-62CBD26B6B6A}" destId="{4B774BF8-6AEC-4224-BDEA-0CCC045BABE3}" srcOrd="0" destOrd="0" presId="urn:microsoft.com/office/officeart/2005/8/layout/vList2"/>
    <dgm:cxn modelId="{0B1DD2F6-7FE5-4B21-B15D-42298ADC887C}" srcId="{AEF027BA-3CB0-42BC-8394-0A2D0EEE8625}" destId="{16C83253-BFB9-419C-B54C-5C065940AE41}" srcOrd="4" destOrd="0" parTransId="{E4A1C943-E5BD-49DA-87A6-92079F4260C4}" sibTransId="{C9F409EF-5484-4BF6-8851-16323AD8CD3B}"/>
    <dgm:cxn modelId="{5CDF04DF-015A-42AC-8150-F6C1ECB36870}" type="presOf" srcId="{C7EC47A5-D170-4D45-9271-F5D3F4666D93}" destId="{00294358-728F-4FA7-BBFB-D57A29271CD2}" srcOrd="0" destOrd="0" presId="urn:microsoft.com/office/officeart/2005/8/layout/vList2"/>
    <dgm:cxn modelId="{2B71DDEC-38D6-446F-8412-B5BCD6B26444}" srcId="{AEF027BA-3CB0-42BC-8394-0A2D0EEE8625}" destId="{DBE0E50D-9CFD-457E-9913-6074B139FAF7}" srcOrd="3" destOrd="0" parTransId="{11438D4D-8C69-4016-A0D5-7E2EF3884810}" sibTransId="{C115A885-4602-4774-8978-1BF64F2D7F44}"/>
    <dgm:cxn modelId="{B564CFCD-D521-4C2E-8B1F-F97F02812F17}" srcId="{AEF027BA-3CB0-42BC-8394-0A2D0EEE8625}" destId="{940C5D32-427C-4811-BF97-62CBD26B6B6A}" srcOrd="1" destOrd="0" parTransId="{AEED3A4F-8F0B-41C1-96CA-F7E3FD12B264}" sibTransId="{948866E8-B8CC-4753-9582-E047A1D81208}"/>
    <dgm:cxn modelId="{49E6B740-7FAB-47AB-B101-5CDEF6A2278F}" type="presOf" srcId="{7E93AE4D-D63D-46B6-9E0E-8A2CC7629D8B}" destId="{C06C327C-96C5-416D-8C3F-2D7A37F42484}" srcOrd="0" destOrd="0" presId="urn:microsoft.com/office/officeart/2005/8/layout/vList2"/>
    <dgm:cxn modelId="{E0BCC001-188B-435F-AE56-AF6B964766F3}" type="presOf" srcId="{59D255C3-D0BF-4C73-92BC-0208A21792DB}" destId="{DEF727FC-675F-42BC-8DF5-DEC53E9BE5D9}" srcOrd="0" destOrd="0" presId="urn:microsoft.com/office/officeart/2005/8/layout/vList2"/>
    <dgm:cxn modelId="{5E38F3EC-9708-40A6-8FF0-62AA2C839616}" srcId="{AEF027BA-3CB0-42BC-8394-0A2D0EEE8625}" destId="{59D255C3-D0BF-4C73-92BC-0208A21792DB}" srcOrd="5" destOrd="0" parTransId="{415B524D-99E8-42D1-BD37-1F2D7FA7A2F0}" sibTransId="{31544F0C-E629-4B22-A272-62F25E350CDC}"/>
    <dgm:cxn modelId="{BB5DEDB2-F79E-4CDD-8665-C140B914D296}" type="presOf" srcId="{AEF027BA-3CB0-42BC-8394-0A2D0EEE8625}" destId="{D489EC55-03A9-4082-A34C-EE10031BB573}" srcOrd="0" destOrd="0" presId="urn:microsoft.com/office/officeart/2005/8/layout/vList2"/>
    <dgm:cxn modelId="{378ACF81-02CF-430E-B131-9F13CA6DE63A}" type="presOf" srcId="{16C83253-BFB9-419C-B54C-5C065940AE41}" destId="{3A420B19-17EF-431B-9CBA-4669B71C69D0}" srcOrd="0" destOrd="0" presId="urn:microsoft.com/office/officeart/2005/8/layout/vList2"/>
    <dgm:cxn modelId="{4C67ADD2-430B-4947-8AE9-558045D7E698}" type="presParOf" srcId="{D489EC55-03A9-4082-A34C-EE10031BB573}" destId="{7A920E81-B1DF-4AFF-8A86-FE47BAD4C303}" srcOrd="0" destOrd="0" presId="urn:microsoft.com/office/officeart/2005/8/layout/vList2"/>
    <dgm:cxn modelId="{0451C869-F468-4B8F-900B-3090CA094B14}" type="presParOf" srcId="{D489EC55-03A9-4082-A34C-EE10031BB573}" destId="{B347433D-B5D2-48ED-9BB0-A64BCD0A9E5A}" srcOrd="1" destOrd="0" presId="urn:microsoft.com/office/officeart/2005/8/layout/vList2"/>
    <dgm:cxn modelId="{82EA6B55-1FB6-479B-8FF8-2D7220EED076}" type="presParOf" srcId="{D489EC55-03A9-4082-A34C-EE10031BB573}" destId="{4B774BF8-6AEC-4224-BDEA-0CCC045BABE3}" srcOrd="2" destOrd="0" presId="urn:microsoft.com/office/officeart/2005/8/layout/vList2"/>
    <dgm:cxn modelId="{BE3E1078-A955-4076-AEF9-120EFB164DB7}" type="presParOf" srcId="{D489EC55-03A9-4082-A34C-EE10031BB573}" destId="{BCA7547E-577D-4172-AD50-410E5FC20B47}" srcOrd="3" destOrd="0" presId="urn:microsoft.com/office/officeart/2005/8/layout/vList2"/>
    <dgm:cxn modelId="{E9E0508A-F540-4BB7-8075-252361B39406}" type="presParOf" srcId="{D489EC55-03A9-4082-A34C-EE10031BB573}" destId="{C06C327C-96C5-416D-8C3F-2D7A37F42484}" srcOrd="4" destOrd="0" presId="urn:microsoft.com/office/officeart/2005/8/layout/vList2"/>
    <dgm:cxn modelId="{32C30E40-3387-49AD-A3F3-8F18571A0C91}" type="presParOf" srcId="{D489EC55-03A9-4082-A34C-EE10031BB573}" destId="{6ADB98E4-4B47-4471-A56B-107C77F8E074}" srcOrd="5" destOrd="0" presId="urn:microsoft.com/office/officeart/2005/8/layout/vList2"/>
    <dgm:cxn modelId="{B7A33806-D733-4C32-9611-1E40302B131A}" type="presParOf" srcId="{D489EC55-03A9-4082-A34C-EE10031BB573}" destId="{3BBFCB2A-83C9-41E8-B4F2-78B0EE3BE3E5}" srcOrd="6" destOrd="0" presId="urn:microsoft.com/office/officeart/2005/8/layout/vList2"/>
    <dgm:cxn modelId="{7137FF58-1877-4A10-9748-B7B0DB316596}" type="presParOf" srcId="{D489EC55-03A9-4082-A34C-EE10031BB573}" destId="{8110335A-3A70-404E-8EF5-1D0C5010E111}" srcOrd="7" destOrd="0" presId="urn:microsoft.com/office/officeart/2005/8/layout/vList2"/>
    <dgm:cxn modelId="{3EBCDB57-1C2A-474D-A307-268119D98B3D}" type="presParOf" srcId="{D489EC55-03A9-4082-A34C-EE10031BB573}" destId="{3A420B19-17EF-431B-9CBA-4669B71C69D0}" srcOrd="8" destOrd="0" presId="urn:microsoft.com/office/officeart/2005/8/layout/vList2"/>
    <dgm:cxn modelId="{0DCD7B8E-BF11-4BA2-8665-2D496FF9C437}" type="presParOf" srcId="{D489EC55-03A9-4082-A34C-EE10031BB573}" destId="{2B4B9FF8-31D4-4EB5-94D2-8C9761D2D12B}" srcOrd="9" destOrd="0" presId="urn:microsoft.com/office/officeart/2005/8/layout/vList2"/>
    <dgm:cxn modelId="{A9648DB1-81D1-45B0-94CC-7D1031C6DAD1}" type="presParOf" srcId="{D489EC55-03A9-4082-A34C-EE10031BB573}" destId="{DEF727FC-675F-42BC-8DF5-DEC53E9BE5D9}" srcOrd="10" destOrd="0" presId="urn:microsoft.com/office/officeart/2005/8/layout/vList2"/>
    <dgm:cxn modelId="{0DAC7444-5EDA-46FA-B3C1-5FE484372EDB}" type="presParOf" srcId="{D489EC55-03A9-4082-A34C-EE10031BB573}" destId="{3AE8F03A-44B6-42BD-B601-CBF097B9E45D}" srcOrd="11" destOrd="0" presId="urn:microsoft.com/office/officeart/2005/8/layout/vList2"/>
    <dgm:cxn modelId="{D7356F2B-C99E-4DEB-A932-86E256B8ED6E}" type="presParOf" srcId="{D489EC55-03A9-4082-A34C-EE10031BB573}" destId="{00294358-728F-4FA7-BBFB-D57A29271CD2}" srcOrd="12" destOrd="0" presId="urn:microsoft.com/office/officeart/2005/8/layout/vList2"/>
    <dgm:cxn modelId="{65E8F09B-76ED-406B-9311-49FFE3D81CC3}" type="presParOf" srcId="{D489EC55-03A9-4082-A34C-EE10031BB573}" destId="{EB25BD23-4058-42CD-A470-5B912035F55C}" srcOrd="13" destOrd="0" presId="urn:microsoft.com/office/officeart/2005/8/layout/vList2"/>
    <dgm:cxn modelId="{8F8D96D1-AE24-47BA-AA4F-55298FCB9713}" type="presParOf" srcId="{D489EC55-03A9-4082-A34C-EE10031BB573}" destId="{B703E009-89CF-40D2-B96A-0418B4F9D56E}" srcOrd="14" destOrd="0" presId="urn:microsoft.com/office/officeart/2005/8/layout/vList2"/>
    <dgm:cxn modelId="{DEBC81BC-7675-4AAC-A797-B90DFFBB3F18}" type="presParOf" srcId="{D489EC55-03A9-4082-A34C-EE10031BB573}" destId="{624E8EF3-2B29-4655-BDDD-E55E52BB9A43}" srcOrd="15" destOrd="0" presId="urn:microsoft.com/office/officeart/2005/8/layout/vList2"/>
    <dgm:cxn modelId="{5A86E5C8-2B50-449D-8AD7-E508544C9428}" type="presParOf" srcId="{D489EC55-03A9-4082-A34C-EE10031BB573}" destId="{36B8CCB1-D0A0-43A3-8E0D-4735373AF136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7B82C-2E16-46F8-A30D-DA202E2B9EFF}">
      <dsp:nvSpPr>
        <dsp:cNvPr id="0" name=""/>
        <dsp:cNvSpPr/>
      </dsp:nvSpPr>
      <dsp:spPr>
        <a:xfrm>
          <a:off x="412665" y="416"/>
          <a:ext cx="2175252" cy="13051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i="1" kern="1200"/>
            <a:t>Základní vyznávané hodnoty</a:t>
          </a:r>
          <a:endParaRPr lang="en-US" sz="2600" kern="1200"/>
        </a:p>
      </dsp:txBody>
      <dsp:txXfrm>
        <a:off x="412665" y="416"/>
        <a:ext cx="2175252" cy="1305151"/>
      </dsp:txXfrm>
    </dsp:sp>
    <dsp:sp modelId="{5479902A-38FC-4F37-9918-1475D0C659E6}">
      <dsp:nvSpPr>
        <dsp:cNvPr id="0" name=""/>
        <dsp:cNvSpPr/>
      </dsp:nvSpPr>
      <dsp:spPr>
        <a:xfrm>
          <a:off x="2805443" y="416"/>
          <a:ext cx="2175252" cy="1305151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i="1" kern="1200"/>
            <a:t>Sledovat smysl existence podniku</a:t>
          </a:r>
          <a:endParaRPr lang="en-US" sz="2600" kern="1200"/>
        </a:p>
      </dsp:txBody>
      <dsp:txXfrm>
        <a:off x="2805443" y="416"/>
        <a:ext cx="2175252" cy="1305151"/>
      </dsp:txXfrm>
    </dsp:sp>
    <dsp:sp modelId="{4A84736D-69B7-436B-810E-2CB3E9BB8B3B}">
      <dsp:nvSpPr>
        <dsp:cNvPr id="0" name=""/>
        <dsp:cNvSpPr/>
      </dsp:nvSpPr>
      <dsp:spPr>
        <a:xfrm>
          <a:off x="412665" y="1523093"/>
          <a:ext cx="2175252" cy="1305151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i="1" kern="1200"/>
            <a:t>Definovat poslání, politiku</a:t>
          </a:r>
          <a:endParaRPr lang="en-US" sz="2600" kern="1200"/>
        </a:p>
      </dsp:txBody>
      <dsp:txXfrm>
        <a:off x="412665" y="1523093"/>
        <a:ext cx="2175252" cy="1305151"/>
      </dsp:txXfrm>
    </dsp:sp>
    <dsp:sp modelId="{5B4CB4D1-FD9C-4390-8130-436CFEFF2B32}">
      <dsp:nvSpPr>
        <dsp:cNvPr id="0" name=""/>
        <dsp:cNvSpPr/>
      </dsp:nvSpPr>
      <dsp:spPr>
        <a:xfrm>
          <a:off x="2805443" y="1523093"/>
          <a:ext cx="2175252" cy="1305151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i="1" kern="1200"/>
            <a:t>Nastavení hodnotícího systému</a:t>
          </a:r>
          <a:endParaRPr lang="en-US" sz="2600" kern="1200"/>
        </a:p>
      </dsp:txBody>
      <dsp:txXfrm>
        <a:off x="2805443" y="1523093"/>
        <a:ext cx="2175252" cy="1305151"/>
      </dsp:txXfrm>
    </dsp:sp>
    <dsp:sp modelId="{952286BA-6BE8-4067-A673-FC1E2DC9002E}">
      <dsp:nvSpPr>
        <dsp:cNvPr id="0" name=""/>
        <dsp:cNvSpPr/>
      </dsp:nvSpPr>
      <dsp:spPr>
        <a:xfrm>
          <a:off x="412665" y="3045769"/>
          <a:ext cx="2175252" cy="1305151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i="1" kern="1200"/>
            <a:t>firemní strategie</a:t>
          </a:r>
          <a:endParaRPr lang="en-US" sz="2600" kern="1200"/>
        </a:p>
      </dsp:txBody>
      <dsp:txXfrm>
        <a:off x="412665" y="3045769"/>
        <a:ext cx="2175252" cy="1305151"/>
      </dsp:txXfrm>
    </dsp:sp>
    <dsp:sp modelId="{167479AC-C091-439A-90CB-253005B21822}">
      <dsp:nvSpPr>
        <dsp:cNvPr id="0" name=""/>
        <dsp:cNvSpPr/>
      </dsp:nvSpPr>
      <dsp:spPr>
        <a:xfrm>
          <a:off x="2805443" y="3045769"/>
          <a:ext cx="2175252" cy="130515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i="1" kern="1200"/>
            <a:t>Plány a cíle</a:t>
          </a:r>
          <a:endParaRPr lang="en-US" sz="2600" kern="1200"/>
        </a:p>
      </dsp:txBody>
      <dsp:txXfrm>
        <a:off x="2805443" y="3045769"/>
        <a:ext cx="2175252" cy="13051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B64DE-ED43-4069-B7F8-1FD0BDAE7B51}">
      <dsp:nvSpPr>
        <dsp:cNvPr id="0" name=""/>
        <dsp:cNvSpPr/>
      </dsp:nvSpPr>
      <dsp:spPr>
        <a:xfrm>
          <a:off x="0" y="2312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EE0B0-A3FF-4630-A082-0C7CA394193A}">
      <dsp:nvSpPr>
        <dsp:cNvPr id="0" name=""/>
        <dsp:cNvSpPr/>
      </dsp:nvSpPr>
      <dsp:spPr>
        <a:xfrm>
          <a:off x="354561" y="266036"/>
          <a:ext cx="644657" cy="644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A6BC9-1BA4-476A-9249-060ADF5FDEB8}">
      <dsp:nvSpPr>
        <dsp:cNvPr id="0" name=""/>
        <dsp:cNvSpPr/>
      </dsp:nvSpPr>
      <dsp:spPr>
        <a:xfrm>
          <a:off x="1353781" y="2312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/>
            <a:t>Životaschopné podniky </a:t>
          </a:r>
          <a:r>
            <a:rPr lang="cs-CZ" sz="2100" kern="1200"/>
            <a:t>– Výnosy vyšší než provozní a finanční náklady, </a:t>
          </a:r>
          <a:endParaRPr lang="en-US" sz="2100" kern="1200"/>
        </a:p>
      </dsp:txBody>
      <dsp:txXfrm>
        <a:off x="1353781" y="2312"/>
        <a:ext cx="4915256" cy="1172105"/>
      </dsp:txXfrm>
    </dsp:sp>
    <dsp:sp modelId="{3D6680C7-3412-432B-BFDC-76658574F8FA}">
      <dsp:nvSpPr>
        <dsp:cNvPr id="0" name=""/>
        <dsp:cNvSpPr/>
      </dsp:nvSpPr>
      <dsp:spPr>
        <a:xfrm>
          <a:off x="0" y="1467444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607EE-719C-428D-9884-D4C4584D554D}">
      <dsp:nvSpPr>
        <dsp:cNvPr id="0" name=""/>
        <dsp:cNvSpPr/>
      </dsp:nvSpPr>
      <dsp:spPr>
        <a:xfrm>
          <a:off x="354561" y="1731167"/>
          <a:ext cx="644657" cy="644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241F2-E074-4E97-BB7F-C0FAE8606E83}">
      <dsp:nvSpPr>
        <dsp:cNvPr id="0" name=""/>
        <dsp:cNvSpPr/>
      </dsp:nvSpPr>
      <dsp:spPr>
        <a:xfrm>
          <a:off x="1353781" y="1467444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/>
            <a:t>Potenciálně životaschopné podniky  </a:t>
          </a:r>
          <a:r>
            <a:rPr lang="cs-CZ" sz="2100" kern="1200"/>
            <a:t>- Výnosy vyšší než provozní náklady, ale nekryjí se finanční náklady,</a:t>
          </a:r>
          <a:endParaRPr lang="en-US" sz="2100" kern="1200"/>
        </a:p>
      </dsp:txBody>
      <dsp:txXfrm>
        <a:off x="1353781" y="1467444"/>
        <a:ext cx="4915256" cy="1172105"/>
      </dsp:txXfrm>
    </dsp:sp>
    <dsp:sp modelId="{755063D0-490F-4F3A-8B26-924AA7ED2F54}">
      <dsp:nvSpPr>
        <dsp:cNvPr id="0" name=""/>
        <dsp:cNvSpPr/>
      </dsp:nvSpPr>
      <dsp:spPr>
        <a:xfrm>
          <a:off x="0" y="2932575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FE658-1FA6-42E4-B4F3-DEAF0ACDDC24}">
      <dsp:nvSpPr>
        <dsp:cNvPr id="0" name=""/>
        <dsp:cNvSpPr/>
      </dsp:nvSpPr>
      <dsp:spPr>
        <a:xfrm>
          <a:off x="354561" y="3196299"/>
          <a:ext cx="644657" cy="64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D7C68-723F-4B05-8F55-93CE92B5A56E}">
      <dsp:nvSpPr>
        <dsp:cNvPr id="0" name=""/>
        <dsp:cNvSpPr/>
      </dsp:nvSpPr>
      <dsp:spPr>
        <a:xfrm>
          <a:off x="1353781" y="2932575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/>
            <a:t>Pravděpodobně neživotaschopné podniky </a:t>
          </a:r>
          <a:r>
            <a:rPr lang="cs-CZ" sz="2100" kern="1200"/>
            <a:t>- Výnosy už kryjí výrobní a část provozní ch nákladů, nekryjí se náklady mzdové,</a:t>
          </a:r>
          <a:endParaRPr lang="en-US" sz="2100" kern="1200"/>
        </a:p>
      </dsp:txBody>
      <dsp:txXfrm>
        <a:off x="1353781" y="2932575"/>
        <a:ext cx="4915256" cy="1172105"/>
      </dsp:txXfrm>
    </dsp:sp>
    <dsp:sp modelId="{0FAE7740-E282-4A24-ADA0-2B37A46846B6}">
      <dsp:nvSpPr>
        <dsp:cNvPr id="0" name=""/>
        <dsp:cNvSpPr/>
      </dsp:nvSpPr>
      <dsp:spPr>
        <a:xfrm>
          <a:off x="0" y="4397707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8F5BC-962D-4F77-A5BB-F50592E74AFD}">
      <dsp:nvSpPr>
        <dsp:cNvPr id="0" name=""/>
        <dsp:cNvSpPr/>
      </dsp:nvSpPr>
      <dsp:spPr>
        <a:xfrm>
          <a:off x="354561" y="4661430"/>
          <a:ext cx="644657" cy="6446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1FFEC-84EC-456A-92FE-65E4C75FE5E8}">
      <dsp:nvSpPr>
        <dsp:cNvPr id="0" name=""/>
        <dsp:cNvSpPr/>
      </dsp:nvSpPr>
      <dsp:spPr>
        <a:xfrm>
          <a:off x="1353781" y="4397707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/>
            <a:t>neživotaschopné podniky – </a:t>
          </a:r>
          <a:r>
            <a:rPr lang="cs-CZ" sz="2100" kern="1200"/>
            <a:t>nekryjí se už ani provozní ani mzdové náklady</a:t>
          </a:r>
          <a:endParaRPr lang="en-US" sz="2100" kern="1200"/>
        </a:p>
      </dsp:txBody>
      <dsp:txXfrm>
        <a:off x="1353781" y="4397707"/>
        <a:ext cx="4915256" cy="11721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F69C8-F4E6-4F25-9708-E28C99470E44}">
      <dsp:nvSpPr>
        <dsp:cNvPr id="0" name=""/>
        <dsp:cNvSpPr/>
      </dsp:nvSpPr>
      <dsp:spPr>
        <a:xfrm>
          <a:off x="0" y="48969"/>
          <a:ext cx="5393361" cy="1352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/>
            <a:t>Problémy s výrobní kapacitou</a:t>
          </a:r>
          <a:endParaRPr lang="en-US" sz="3400" kern="1200"/>
        </a:p>
      </dsp:txBody>
      <dsp:txXfrm>
        <a:off x="66025" y="114994"/>
        <a:ext cx="5261311" cy="1220470"/>
      </dsp:txXfrm>
    </dsp:sp>
    <dsp:sp modelId="{FEE63D7B-CB57-47FF-AF6F-AAFC69D0141A}">
      <dsp:nvSpPr>
        <dsp:cNvPr id="0" name=""/>
        <dsp:cNvSpPr/>
      </dsp:nvSpPr>
      <dsp:spPr>
        <a:xfrm>
          <a:off x="0" y="1499409"/>
          <a:ext cx="5393361" cy="13525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/>
            <a:t>Nízká koncentrace výroby</a:t>
          </a:r>
          <a:endParaRPr lang="en-US" sz="3400" kern="1200"/>
        </a:p>
      </dsp:txBody>
      <dsp:txXfrm>
        <a:off x="66025" y="1565434"/>
        <a:ext cx="5261311" cy="1220470"/>
      </dsp:txXfrm>
    </dsp:sp>
    <dsp:sp modelId="{7102EEFA-6AED-4BA7-A9D9-E0EC85AAFBF7}">
      <dsp:nvSpPr>
        <dsp:cNvPr id="0" name=""/>
        <dsp:cNvSpPr/>
      </dsp:nvSpPr>
      <dsp:spPr>
        <a:xfrm>
          <a:off x="0" y="2949848"/>
          <a:ext cx="5393361" cy="13525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/>
            <a:t>Maloseriová výroba převládá</a:t>
          </a:r>
          <a:endParaRPr lang="en-US" sz="3400" kern="1200"/>
        </a:p>
      </dsp:txBody>
      <dsp:txXfrm>
        <a:off x="66025" y="3015873"/>
        <a:ext cx="5261311" cy="12204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235F0-B29D-4315-8808-7CCBC4ACA248}">
      <dsp:nvSpPr>
        <dsp:cNvPr id="0" name=""/>
        <dsp:cNvSpPr/>
      </dsp:nvSpPr>
      <dsp:spPr>
        <a:xfrm>
          <a:off x="0" y="48969"/>
          <a:ext cx="5393361" cy="1352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/>
            <a:t>Omezená zákaznická základna</a:t>
          </a:r>
          <a:endParaRPr lang="en-US" sz="3400" kern="1200"/>
        </a:p>
      </dsp:txBody>
      <dsp:txXfrm>
        <a:off x="66025" y="114994"/>
        <a:ext cx="5261311" cy="1220470"/>
      </dsp:txXfrm>
    </dsp:sp>
    <dsp:sp modelId="{8AE47888-AAFA-48B2-ACC9-069AD0F5A317}">
      <dsp:nvSpPr>
        <dsp:cNvPr id="0" name=""/>
        <dsp:cNvSpPr/>
      </dsp:nvSpPr>
      <dsp:spPr>
        <a:xfrm>
          <a:off x="0" y="1499409"/>
          <a:ext cx="5393361" cy="135252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/>
            <a:t>Omezený rozpočet na  propagaci</a:t>
          </a:r>
          <a:endParaRPr lang="en-US" sz="3400" kern="1200"/>
        </a:p>
      </dsp:txBody>
      <dsp:txXfrm>
        <a:off x="66025" y="1565434"/>
        <a:ext cx="5261311" cy="1220470"/>
      </dsp:txXfrm>
    </dsp:sp>
    <dsp:sp modelId="{38A25607-FC2C-4BAB-9598-2D716BA0364B}">
      <dsp:nvSpPr>
        <dsp:cNvPr id="0" name=""/>
        <dsp:cNvSpPr/>
      </dsp:nvSpPr>
      <dsp:spPr>
        <a:xfrm>
          <a:off x="0" y="2949848"/>
          <a:ext cx="5393361" cy="13525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/>
            <a:t>Závislost na osobních kontaktech</a:t>
          </a:r>
          <a:endParaRPr lang="en-US" sz="3400" kern="1200"/>
        </a:p>
      </dsp:txBody>
      <dsp:txXfrm>
        <a:off x="66025" y="3015873"/>
        <a:ext cx="5261311" cy="12204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0CBBD-4299-4ADA-887D-1DD2EB80D07D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85192-DD02-4846-AF04-3937C1B47157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4E54F-6D3D-4AAF-808C-EC2F4253F155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Užší vazby</a:t>
          </a:r>
          <a:endParaRPr lang="en-US" sz="2500" kern="1200"/>
        </a:p>
      </dsp:txBody>
      <dsp:txXfrm>
        <a:off x="2039300" y="956381"/>
        <a:ext cx="4474303" cy="1765627"/>
      </dsp:txXfrm>
    </dsp:sp>
    <dsp:sp modelId="{DD91DDDB-A4AE-4B5A-8E09-B88578388F60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DE839-8FBE-495D-ABC8-8F0B03CC3541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60EEA-C688-43AC-B114-F46C52D8BBC2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V rámci vedení – propojenost a kumulace funkcí</a:t>
          </a:r>
          <a:endParaRPr lang="en-US" sz="2500" kern="1200"/>
        </a:p>
      </dsp:txBody>
      <dsp:txXfrm>
        <a:off x="2039300" y="3163416"/>
        <a:ext cx="4474303" cy="17656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20E81-B1DF-4AFF-8A86-FE47BAD4C303}">
      <dsp:nvSpPr>
        <dsp:cNvPr id="0" name=""/>
        <dsp:cNvSpPr/>
      </dsp:nvSpPr>
      <dsp:spPr>
        <a:xfrm>
          <a:off x="0" y="25523"/>
          <a:ext cx="5393361" cy="431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Nedostatek zkušeností</a:t>
          </a:r>
          <a:endParaRPr lang="en-US" sz="1800" kern="1200"/>
        </a:p>
      </dsp:txBody>
      <dsp:txXfrm>
        <a:off x="21075" y="46598"/>
        <a:ext cx="5351211" cy="389580"/>
      </dsp:txXfrm>
    </dsp:sp>
    <dsp:sp modelId="{4B774BF8-6AEC-4224-BDEA-0CCC045BABE3}">
      <dsp:nvSpPr>
        <dsp:cNvPr id="0" name=""/>
        <dsp:cNvSpPr/>
      </dsp:nvSpPr>
      <dsp:spPr>
        <a:xfrm>
          <a:off x="0" y="509093"/>
          <a:ext cx="5393361" cy="431730"/>
        </a:xfrm>
        <a:prstGeom prst="roundRect">
          <a:avLst/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Strategie není v písemné podobě</a:t>
          </a:r>
          <a:endParaRPr lang="en-US" sz="1800" kern="1200"/>
        </a:p>
      </dsp:txBody>
      <dsp:txXfrm>
        <a:off x="21075" y="530168"/>
        <a:ext cx="5351211" cy="389580"/>
      </dsp:txXfrm>
    </dsp:sp>
    <dsp:sp modelId="{C06C327C-96C5-416D-8C3F-2D7A37F42484}">
      <dsp:nvSpPr>
        <dsp:cNvPr id="0" name=""/>
        <dsp:cNvSpPr/>
      </dsp:nvSpPr>
      <dsp:spPr>
        <a:xfrm>
          <a:off x="0" y="992664"/>
          <a:ext cx="5393361" cy="43173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Příliš optimismu</a:t>
          </a:r>
          <a:endParaRPr lang="en-US" sz="1800" kern="1200"/>
        </a:p>
      </dsp:txBody>
      <dsp:txXfrm>
        <a:off x="21075" y="1013739"/>
        <a:ext cx="5351211" cy="389580"/>
      </dsp:txXfrm>
    </dsp:sp>
    <dsp:sp modelId="{3BBFCB2A-83C9-41E8-B4F2-78B0EE3BE3E5}">
      <dsp:nvSpPr>
        <dsp:cNvPr id="0" name=""/>
        <dsp:cNvSpPr/>
      </dsp:nvSpPr>
      <dsp:spPr>
        <a:xfrm>
          <a:off x="0" y="1476233"/>
          <a:ext cx="5393361" cy="431730"/>
        </a:xfrm>
        <a:prstGeom prst="roundRect">
          <a:avLst/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Podcenění rozvojové fáze podniku</a:t>
          </a:r>
          <a:endParaRPr lang="en-US" sz="1800" kern="1200"/>
        </a:p>
      </dsp:txBody>
      <dsp:txXfrm>
        <a:off x="21075" y="1497308"/>
        <a:ext cx="5351211" cy="389580"/>
      </dsp:txXfrm>
    </dsp:sp>
    <dsp:sp modelId="{3A420B19-17EF-431B-9CBA-4669B71C69D0}">
      <dsp:nvSpPr>
        <dsp:cNvPr id="0" name=""/>
        <dsp:cNvSpPr/>
      </dsp:nvSpPr>
      <dsp:spPr>
        <a:xfrm>
          <a:off x="0" y="1959803"/>
          <a:ext cx="5393361" cy="43173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Nedostatek oběžných aktiv</a:t>
          </a:r>
          <a:endParaRPr lang="en-US" sz="1800" kern="1200"/>
        </a:p>
      </dsp:txBody>
      <dsp:txXfrm>
        <a:off x="21075" y="1980878"/>
        <a:ext cx="5351211" cy="389580"/>
      </dsp:txXfrm>
    </dsp:sp>
    <dsp:sp modelId="{DEF727FC-675F-42BC-8DF5-DEC53E9BE5D9}">
      <dsp:nvSpPr>
        <dsp:cNvPr id="0" name=""/>
        <dsp:cNvSpPr/>
      </dsp:nvSpPr>
      <dsp:spPr>
        <a:xfrm>
          <a:off x="0" y="2443374"/>
          <a:ext cx="5393361" cy="431730"/>
        </a:xfrm>
        <a:prstGeom prst="roundRect">
          <a:avLst/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Záměna tržeb se ziskem !!!</a:t>
          </a:r>
          <a:endParaRPr lang="en-US" sz="1800" kern="1200"/>
        </a:p>
      </dsp:txBody>
      <dsp:txXfrm>
        <a:off x="21075" y="2464449"/>
        <a:ext cx="5351211" cy="389580"/>
      </dsp:txXfrm>
    </dsp:sp>
    <dsp:sp modelId="{00294358-728F-4FA7-BBFB-D57A29271CD2}">
      <dsp:nvSpPr>
        <dsp:cNvPr id="0" name=""/>
        <dsp:cNvSpPr/>
      </dsp:nvSpPr>
      <dsp:spPr>
        <a:xfrm>
          <a:off x="0" y="2926944"/>
          <a:ext cx="5393361" cy="43173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Sídlo podniku</a:t>
          </a:r>
          <a:endParaRPr lang="en-US" sz="1800" kern="1200"/>
        </a:p>
      </dsp:txBody>
      <dsp:txXfrm>
        <a:off x="21075" y="2948019"/>
        <a:ext cx="5351211" cy="389580"/>
      </dsp:txXfrm>
    </dsp:sp>
    <dsp:sp modelId="{B703E009-89CF-40D2-B96A-0418B4F9D56E}">
      <dsp:nvSpPr>
        <dsp:cNvPr id="0" name=""/>
        <dsp:cNvSpPr/>
      </dsp:nvSpPr>
      <dsp:spPr>
        <a:xfrm>
          <a:off x="0" y="3410514"/>
          <a:ext cx="5393361" cy="431730"/>
        </a:xfrm>
        <a:prstGeom prst="roundRect">
          <a:avLst/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Personál </a:t>
          </a:r>
          <a:endParaRPr lang="en-US" sz="1800" kern="1200"/>
        </a:p>
      </dsp:txBody>
      <dsp:txXfrm>
        <a:off x="21075" y="3431589"/>
        <a:ext cx="5351211" cy="389580"/>
      </dsp:txXfrm>
    </dsp:sp>
    <dsp:sp modelId="{36B8CCB1-D0A0-43A3-8E0D-4735373AF136}">
      <dsp:nvSpPr>
        <dsp:cNvPr id="0" name=""/>
        <dsp:cNvSpPr/>
      </dsp:nvSpPr>
      <dsp:spPr>
        <a:xfrm>
          <a:off x="0" y="3894084"/>
          <a:ext cx="5393361" cy="4317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Administrativní a účetní chyby</a:t>
          </a:r>
          <a:endParaRPr lang="en-US" sz="1800" kern="1200"/>
        </a:p>
      </dsp:txBody>
      <dsp:txXfrm>
        <a:off x="21075" y="3915159"/>
        <a:ext cx="5351211" cy="38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41A061-1AFE-4E35-A64B-7A7349012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B33694B-CC7B-4825-BF3F-3CF8FC4AA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0231035-D9C0-42FA-8311-FAF269B0F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7188CA8-C01F-4875-96CA-CAA80569C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83CCD5B-F03B-41B8-906B-1C1470B36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35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D68E2B6-271C-4A9E-90F3-4D55602D4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2700B72F-9561-4F88-9D2D-E181C47F8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2408F51-CD87-4619-A6BD-F37D5152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41DB92F-C71E-458E-B623-F89EA6DDC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9E2E883-9AC6-4E5C-89D8-D7FC7F8F0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9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854F50CA-B9A7-4E6A-BDC3-A3744A5DBD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B5785AFA-B9F1-4873-85BE-5C5086E15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CD93854-5BBC-4178-9461-242548B1C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F14E6F3-9BAD-44FA-AD32-19B0AB5E5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C55AABD-25BD-4F64-BAE3-65CE2A2DA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5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B03129C-C00C-4E48-8476-7FC7CD883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E161B12-44A7-46CF-A364-E077C5E10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A347A06-EAAE-4662-8791-FC906E874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3BF47F1-6EF8-4699-B81D-575E4865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1DF9F81-652A-458C-9CEC-5B0CD4414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4123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C9B037-E8A8-4BE8-92FD-3191639DD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CAA068A1-5126-4A55-BFC8-3F0682D20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6F1EB00-DE25-4117-BFEA-652EED7D9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7661613-2B8B-49CA-AD6F-231EAAC5B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E110EB6-A392-485C-B38F-D8F429ED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4011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EB642E8-2FB0-4E6D-A264-9163B43DA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77884CB-0D78-456B-905D-3192D6D6F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3B3C8452-A8F9-4C88-82C4-FD9AEE658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DF47894-A09C-4273-98A3-51485D9F2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79B0483-92DC-44D8-90BF-82617DF19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ED4276F6-8EE1-4730-B5C6-4C05FB0E9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0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89C6715-1989-4130-8C87-6A1C7228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7BE364B-A938-4774-A32A-F818CEE78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91E04636-402E-4995-A7D1-87B45287A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8A5E30FC-2B81-4A32-9A69-C294CBFD0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9309C8ED-2C91-4106-ADF3-B769A8C1B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C3765B0A-003B-4C49-880B-418932C74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00E95378-3834-437A-AC61-045A0087D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53A78347-D158-4E23-A829-55960270E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7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71AF555-FAED-4877-B421-F34C2756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33AEC883-735E-4B6F-B663-A32195766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4B8B7ED0-E99B-41BE-89FF-15A7992A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AE6B6957-1875-46EB-99DB-B97447DA5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3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3282FF2B-4933-4E0F-848F-706410E4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13E24647-815C-449F-B9AD-F42C10476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94058C4D-5F79-4FDB-803E-EF67597D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2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D5BCA60-F1B4-4025-93A9-29C26C4D2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1A8F397-535E-457F-9AC3-0D302DE67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23A55631-322A-4170-B3B5-FC9A25852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449B0A63-8C95-4A99-9BB5-18B1AC25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A531156-D7D8-4310-8760-C56E7460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7ECFFBA-1E6D-4E04-841E-10C2A7F3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7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56D07E-BF72-423F-A001-49D0514F6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51F2F6A7-ABD0-4338-9C88-835FA133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B55891A3-8440-4E8E-A603-8FA5C3657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994E47A7-D2A4-4E54-8E35-2C74292F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0823159-81B7-42EE-B6AA-D523477A2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6A61DDB-31FF-4306-92A8-A8D18125E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C08FA418-A133-4BBC-87EB-6E4D30DD9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0C5C739-C28A-4C63-AA62-B1C55B88B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79E9F9A-4409-4F89-8CB9-B68F0CCB6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26F0030-3D5A-437C-A260-0C57F2103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6F518CF-55E5-417E-ABE3-F3D7E1184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3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/>
              <a:t>Řídící činnosti </a:t>
            </a:r>
            <a:r>
              <a:rPr lang="cs-CZ" dirty="0" smtClean="0"/>
              <a:t>v podnikání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/>
              <a:t>Aneb provozní management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3974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xmlns="" id="{08E89D5E-1885-4160-AC77-CC471DD1D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cs-CZ"/>
              <a:t>Ekonomická stádia MSP podle Světové banky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EC15C128-8E68-44BD-BF94-FBA9CA4B03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85304" y="2395983"/>
            <a:ext cx="0" cy="2228850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365" name="Zástupný symbol pro obsah 2">
            <a:extLst>
              <a:ext uri="{FF2B5EF4-FFF2-40B4-BE49-F238E27FC236}">
                <a16:creationId xmlns:a16="http://schemas.microsoft.com/office/drawing/2014/main" xmlns="" id="{C7B63519-B3E8-4844-A980-9100FB593A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046145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6452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E5EAE061-4AFE-4B3A-8FA1-FC5953E7E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D0398FB-7D27-4C59-A68B-663AE7A37C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xmlns="" id="{9C682A1A-5B2D-4111-BBD6-62016563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6" name="Nadpis 1"/>
          <p:cNvSpPr>
            <a:spLocks noGrp="1"/>
          </p:cNvSpPr>
          <p:nvPr>
            <p:ph type="ctrTitle"/>
          </p:nvPr>
        </p:nvSpPr>
        <p:spPr>
          <a:xfrm>
            <a:off x="5093520" y="2744662"/>
            <a:ext cx="6589707" cy="2387600"/>
          </a:xfrm>
        </p:spPr>
        <p:txBody>
          <a:bodyPr>
            <a:normAutofit/>
          </a:bodyPr>
          <a:lstStyle/>
          <a:p>
            <a:pPr algn="r"/>
            <a:r>
              <a:rPr lang="cs-CZ"/>
              <a:t>Organizační stránka MSP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5093520" y="5224338"/>
            <a:ext cx="6589707" cy="995328"/>
          </a:xfrm>
        </p:spPr>
        <p:txBody>
          <a:bodyPr>
            <a:normAutofit/>
          </a:bodyPr>
          <a:lstStyle/>
          <a:p>
            <a:pPr algn="r">
              <a:defRPr/>
            </a:pPr>
            <a:endParaRPr lang="cs-CZ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266A0658-1CC4-4B0D-AAB7-A702286AFB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EA804283-B929-4503-802F-4585376E2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D6EE29F2-D77F-4BD0-A20B-334D316A1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A04F1504-431A-4D86-9091-AE7E4B3337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0DEE8134-8942-423C-9EAA-0110FCA113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xmlns="" id="{C36A08F5-3B56-47C5-A371-9187BE56E1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23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1CD81A2A-6ED4-4EF4-A14C-912D31E148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cs-CZ"/>
              <a:t>Specifika vnitřního uspořádání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1661932C-CA15-4E17-B115-FAE7CBEE47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cs-CZ"/>
              <a:t>Jednoduchost,</a:t>
            </a:r>
          </a:p>
          <a:p>
            <a:r>
              <a:rPr lang="cs-CZ"/>
              <a:t>Úspornost,</a:t>
            </a:r>
          </a:p>
          <a:p>
            <a:r>
              <a:rPr lang="cs-CZ"/>
              <a:t>srozumitelnost</a:t>
            </a:r>
          </a:p>
          <a:p>
            <a:endParaRPr lang="cs-CZ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8590ADD5-9383-4D3D-9047-3DA2593CC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2" name="Picture 2" descr="C:\Users\Sebestici\AppData\Local\Microsoft\Windows\Temporary Internet Files\Content.IE5\PBSFQ7LR\MCBD05515_0000[1]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80609" y="1176557"/>
            <a:ext cx="3594200" cy="386090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DABE3E45-88CF-45D8-8D40-C773324D93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49CD1692-827B-4C8D-B4A1-134FD04CF4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B91ECDA9-56DC-4270-8F33-01C5637B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75F47824-961D-465D-84F9-EAE11BC617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xmlns="" id="{FEC9DA3E-C1D7-472D-B7C0-F71AE41FBA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22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E5EAE061-4AFE-4B3A-8FA1-FC5953E7E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D0398FB-7D27-4C59-A68B-663AE7A37C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xmlns="" id="{9C682A1A-5B2D-4111-BBD6-62016563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82" name="Nadpis 1"/>
          <p:cNvSpPr>
            <a:spLocks noGrp="1"/>
          </p:cNvSpPr>
          <p:nvPr>
            <p:ph type="ctrTitle"/>
          </p:nvPr>
        </p:nvSpPr>
        <p:spPr>
          <a:xfrm>
            <a:off x="5093520" y="2744662"/>
            <a:ext cx="6589707" cy="2387600"/>
          </a:xfrm>
        </p:spPr>
        <p:txBody>
          <a:bodyPr>
            <a:normAutofit/>
          </a:bodyPr>
          <a:lstStyle/>
          <a:p>
            <a:pPr algn="r"/>
            <a:r>
              <a:rPr lang="cs-CZ"/>
              <a:t>NEVÝHODY A RIZIKA ŘÍZENÍ MSP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5093520" y="5224338"/>
            <a:ext cx="6589707" cy="995328"/>
          </a:xfrm>
        </p:spPr>
        <p:txBody>
          <a:bodyPr>
            <a:normAutofit/>
          </a:bodyPr>
          <a:lstStyle/>
          <a:p>
            <a:pPr algn="r">
              <a:defRPr/>
            </a:pPr>
            <a:endParaRPr lang="cs-CZ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266A0658-1CC4-4B0D-AAB7-A702286AFB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EA804283-B929-4503-802F-4585376E2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D6EE29F2-D77F-4BD0-A20B-334D316A1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A04F1504-431A-4D86-9091-AE7E4B3337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0DEE8134-8942-423C-9EAA-0110FCA113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xmlns="" id="{C36A08F5-3B56-47C5-A371-9187BE56E1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43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6A84B152-3496-4C52-AF08-97AFFC09D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cs-CZ"/>
              <a:t>Oblast financování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6B2ADB95-0FA3-4BD7-A8AC-89D014A8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cs-CZ"/>
              <a:t>Většinou převládá samofinancování</a:t>
            </a:r>
          </a:p>
          <a:p>
            <a:r>
              <a:rPr lang="cs-CZ"/>
              <a:t>Vysoké riziko</a:t>
            </a:r>
          </a:p>
          <a:p>
            <a:r>
              <a:rPr lang="cs-CZ"/>
              <a:t>Vysoká míra majetku</a:t>
            </a:r>
          </a:p>
          <a:p>
            <a:r>
              <a:rPr lang="cs-CZ"/>
              <a:t>Zdroj financování odpisy majetku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C924DBCE-E731-4B22-8181-A39C1D862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4CBF9756-6AC8-4C65-84DF-56FBFFA1D8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1508" name="Picture 2" descr="C:\Users\Sebestici\AppData\Local\Microsoft\Windows\Temporary Internet Files\Content.IE5\PBSFQ7LR\MCj04404090000[1].png"/>
          <p:cNvPicPr>
            <a:picLocks noChangeAspect="1" noChangeArrowheads="1"/>
          </p:cNvPicPr>
          <p:nvPr/>
        </p:nvPicPr>
        <p:blipFill rotWithShape="1">
          <a:blip r:embed="rId2" cstate="print"/>
          <a:srcRect r="-3" b="-3"/>
          <a:stretch/>
        </p:blipFill>
        <p:spPr bwMode="auto"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2D385988-EAAF-4C27-AF8A-2BFBECAF3D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43621FD4-D14D-45D5-9A57-9A2DE5EA59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B621D332-7329-4994-8836-C429A51B7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xmlns="" id="{2D20F754-35A9-4508-BE3C-C59996D14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2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6A84B152-3496-4C52-AF08-97AFFC09D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cs-CZ"/>
              <a:t>Oblast výroby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6B2ADB95-0FA3-4BD7-A8AC-89D014A8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C924DBCE-E731-4B22-8181-A39C1D862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4CBF9756-6AC8-4C65-84DF-56FBFFA1D8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2535" name="Picture 22534">
            <a:extLst>
              <a:ext uri="{FF2B5EF4-FFF2-40B4-BE49-F238E27FC236}">
                <a16:creationId xmlns:a16="http://schemas.microsoft.com/office/drawing/2014/main" xmlns="" id="{4C1D26E6-7085-4B74-AF72-B9FB3265E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73" r="16877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2D385988-EAAF-4C27-AF8A-2BFBECAF3D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43621FD4-D14D-45D5-9A57-9A2DE5EA59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reeform: Shape 86">
            <a:extLst>
              <a:ext uri="{FF2B5EF4-FFF2-40B4-BE49-F238E27FC236}">
                <a16:creationId xmlns:a16="http://schemas.microsoft.com/office/drawing/2014/main" xmlns="" id="{B621D332-7329-4994-8836-C429A51B7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xmlns="" id="{2D20F754-35A9-4508-BE3C-C59996D14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22533" name="Zástupný symbol pro obsah 2">
            <a:extLst>
              <a:ext uri="{FF2B5EF4-FFF2-40B4-BE49-F238E27FC236}">
                <a16:creationId xmlns:a16="http://schemas.microsoft.com/office/drawing/2014/main" xmlns="" id="{6FFD21D8-AD91-424C-A856-EB6A5B59CB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394868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4135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6A84B152-3496-4C52-AF08-97AFFC09D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cs-CZ"/>
              <a:t>Oblast odbytu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6B2ADB95-0FA3-4BD7-A8AC-89D014A8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C924DBCE-E731-4B22-8181-A39C1D862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4CBF9756-6AC8-4C65-84DF-56FBFFA1D8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3559" name="Picture 23558">
            <a:extLst>
              <a:ext uri="{FF2B5EF4-FFF2-40B4-BE49-F238E27FC236}">
                <a16:creationId xmlns:a16="http://schemas.microsoft.com/office/drawing/2014/main" xmlns="" id="{7439DB1F-82CA-4ECD-A456-39594520B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63" r="8537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2D385988-EAAF-4C27-AF8A-2BFBECAF3D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43621FD4-D14D-45D5-9A57-9A2DE5EA59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reeform: Shape 86">
            <a:extLst>
              <a:ext uri="{FF2B5EF4-FFF2-40B4-BE49-F238E27FC236}">
                <a16:creationId xmlns:a16="http://schemas.microsoft.com/office/drawing/2014/main" xmlns="" id="{B621D332-7329-4994-8836-C429A51B7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xmlns="" id="{2D20F754-35A9-4508-BE3C-C59996D14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23557" name="Zástupný symbol pro obsah 2">
            <a:extLst>
              <a:ext uri="{FF2B5EF4-FFF2-40B4-BE49-F238E27FC236}">
                <a16:creationId xmlns:a16="http://schemas.microsoft.com/office/drawing/2014/main" xmlns="" id="{87CF7E88-51D0-40BB-9AE1-B38AC44482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612616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1043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Oblast personální </a:t>
            </a:r>
          </a:p>
        </p:txBody>
      </p:sp>
      <p:graphicFrame>
        <p:nvGraphicFramePr>
          <p:cNvPr id="24581" name="Zástupný symbol pro obsah 2">
            <a:extLst>
              <a:ext uri="{FF2B5EF4-FFF2-40B4-BE49-F238E27FC236}">
                <a16:creationId xmlns:a16="http://schemas.microsoft.com/office/drawing/2014/main" xmlns="" id="{1B2181DA-F412-41B4-9698-239A1B32E6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74656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5335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6A84B152-3496-4C52-AF08-97AFFC09D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cs-CZ" dirty="0"/>
              <a:t>Časté důvody neúspěchu při řízení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6B2ADB95-0FA3-4BD7-A8AC-89D014A8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C924DBCE-E731-4B22-8181-A39C1D862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4CBF9756-6AC8-4C65-84DF-56FBFFA1D8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5607" name="Picture 25606">
            <a:extLst>
              <a:ext uri="{FF2B5EF4-FFF2-40B4-BE49-F238E27FC236}">
                <a16:creationId xmlns:a16="http://schemas.microsoft.com/office/drawing/2014/main" xmlns="" id="{2456AF14-BFB6-4047-AE51-AD772BD045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3" r="23417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2D385988-EAAF-4C27-AF8A-2BFBECAF3D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43621FD4-D14D-45D5-9A57-9A2DE5EA59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reeform: Shape 86">
            <a:extLst>
              <a:ext uri="{FF2B5EF4-FFF2-40B4-BE49-F238E27FC236}">
                <a16:creationId xmlns:a16="http://schemas.microsoft.com/office/drawing/2014/main" xmlns="" id="{B621D332-7329-4994-8836-C429A51B7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xmlns="" id="{2D20F754-35A9-4508-BE3C-C59996D14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25605" name="Zástupný symbol pro obsah 2">
            <a:extLst>
              <a:ext uri="{FF2B5EF4-FFF2-40B4-BE49-F238E27FC236}">
                <a16:creationId xmlns:a16="http://schemas.microsoft.com/office/drawing/2014/main" xmlns="" id="{D77A14AB-9AB8-4792-A3BE-E8DE42B8B3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923511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7064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strategické plánování a využití moderních metod jen povzbuzuje podnikatele k využití konkurenčních výhod. </a:t>
            </a:r>
          </a:p>
          <a:p>
            <a:r>
              <a:rPr lang="cs-CZ" dirty="0"/>
              <a:t>podniky, které plánují dosahují lepších výsledků, jsou více inovativní, zapojují se do kooperačních seskupení a mají vliv na rozvoj svých zaměstnanců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3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6A84B152-3496-4C52-AF08-97AFFC09D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cs-CZ"/>
              <a:t>Řízení v MSP vyžaduje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6B2ADB95-0FA3-4BD7-A8AC-89D014A8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C924DBCE-E731-4B22-8181-A39C1D862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4CBF9756-6AC8-4C65-84DF-56FBFFA1D8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079" name="Picture 3078">
            <a:extLst>
              <a:ext uri="{FF2B5EF4-FFF2-40B4-BE49-F238E27FC236}">
                <a16:creationId xmlns:a16="http://schemas.microsoft.com/office/drawing/2014/main" xmlns="" id="{439F096E-8749-4F2F-8A2C-3D545360A0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23" r="7927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2D385988-EAAF-4C27-AF8A-2BFBECAF3D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43621FD4-D14D-45D5-9A57-9A2DE5EA59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reeform: Shape 86">
            <a:extLst>
              <a:ext uri="{FF2B5EF4-FFF2-40B4-BE49-F238E27FC236}">
                <a16:creationId xmlns:a16="http://schemas.microsoft.com/office/drawing/2014/main" xmlns="" id="{B621D332-7329-4994-8836-C429A51B7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xmlns="" id="{2D20F754-35A9-4508-BE3C-C59996D14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3077" name="Zástupný symbol pro obsah 2">
            <a:extLst>
              <a:ext uri="{FF2B5EF4-FFF2-40B4-BE49-F238E27FC236}">
                <a16:creationId xmlns:a16="http://schemas.microsoft.com/office/drawing/2014/main" xmlns="" id="{F00D290A-04B7-4DCF-AF66-54BB1D32E5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686167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3291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6A84B152-3496-4C52-AF08-97AFFC09D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cs-CZ"/>
              <a:t>Specifikum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6B2ADB95-0FA3-4BD7-A8AC-89D014A8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C924DBCE-E731-4B22-8181-A39C1D862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4CBF9756-6AC8-4C65-84DF-56FBFFA1D8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103" name="Picture 4102">
            <a:extLst>
              <a:ext uri="{FF2B5EF4-FFF2-40B4-BE49-F238E27FC236}">
                <a16:creationId xmlns:a16="http://schemas.microsoft.com/office/drawing/2014/main" xmlns="" id="{09E1C0BD-73CD-4EBA-9E4D-FB65B4427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72" r="1978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2D385988-EAAF-4C27-AF8A-2BFBECAF3D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43621FD4-D14D-45D5-9A57-9A2DE5EA59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reeform: Shape 86">
            <a:extLst>
              <a:ext uri="{FF2B5EF4-FFF2-40B4-BE49-F238E27FC236}">
                <a16:creationId xmlns:a16="http://schemas.microsoft.com/office/drawing/2014/main" xmlns="" id="{B621D332-7329-4994-8836-C429A51B7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xmlns="" id="{2D20F754-35A9-4508-BE3C-C59996D14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4101" name="Zástupný symbol pro obsah 2">
            <a:extLst>
              <a:ext uri="{FF2B5EF4-FFF2-40B4-BE49-F238E27FC236}">
                <a16:creationId xmlns:a16="http://schemas.microsoft.com/office/drawing/2014/main" xmlns="" id="{53704613-493B-43F3-AEA2-A15E0820B0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735840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852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1CD81A2A-6ED4-4EF4-A14C-912D31E148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cs-CZ"/>
              <a:t>Základní funkce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1661932C-CA15-4E17-B115-FAE7CBEE47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cs-CZ" dirty="0"/>
              <a:t>Plánování – zanedbává se</a:t>
            </a:r>
          </a:p>
          <a:p>
            <a:r>
              <a:rPr lang="cs-CZ" dirty="0"/>
              <a:t>Organizování – nesystematičnost a improvizace, přesto je to těžiště činnosti</a:t>
            </a:r>
          </a:p>
          <a:p>
            <a:r>
              <a:rPr lang="cs-CZ" dirty="0"/>
              <a:t>Využívání zdrojů – vysoká pružnost navázána často na zakázkovou činnost</a:t>
            </a:r>
          </a:p>
          <a:p>
            <a:r>
              <a:rPr lang="cs-CZ" dirty="0"/>
              <a:t>Kontrola – v rukou majitele, kumulace úloh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8590ADD5-9383-4D3D-9047-3DA2593CC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3" descr="C:\Users\Sebestici\AppData\Local\Microsoft\Windows\Temporary Internet Files\Content.IE5\PBSFQ7LR\MCj03983770000[1]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87184" y="1205682"/>
            <a:ext cx="3781051" cy="3802657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DABE3E45-88CF-45D8-8D40-C773324D93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49CD1692-827B-4C8D-B4A1-134FD04CF4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B91ECDA9-56DC-4270-8F33-01C5637B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75F47824-961D-465D-84F9-EAE11BC617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xmlns="" id="{FEC9DA3E-C1D7-472D-B7C0-F71AE41FBA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85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E5EAE061-4AFE-4B3A-8FA1-FC5953E7E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D0398FB-7D27-4C59-A68B-663AE7A37C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xmlns="" id="{9C682A1A-5B2D-4111-BBD6-62016563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6" name="Nadpis 1"/>
          <p:cNvSpPr>
            <a:spLocks noGrp="1"/>
          </p:cNvSpPr>
          <p:nvPr>
            <p:ph type="ctrTitle"/>
          </p:nvPr>
        </p:nvSpPr>
        <p:spPr>
          <a:xfrm>
            <a:off x="5093520" y="2744662"/>
            <a:ext cx="6589707" cy="2387600"/>
          </a:xfrm>
        </p:spPr>
        <p:txBody>
          <a:bodyPr>
            <a:normAutofit/>
          </a:bodyPr>
          <a:lstStyle/>
          <a:p>
            <a:pPr algn="r"/>
            <a:r>
              <a:rPr lang="cs-CZ"/>
              <a:t>Životní cyklus malého podniku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5093520" y="5224338"/>
            <a:ext cx="6589707" cy="995328"/>
          </a:xfrm>
        </p:spPr>
        <p:txBody>
          <a:bodyPr>
            <a:normAutofit/>
          </a:bodyPr>
          <a:lstStyle/>
          <a:p>
            <a:pPr algn="r">
              <a:defRPr/>
            </a:pPr>
            <a:endParaRPr lang="cs-CZ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266A0658-1CC4-4B0D-AAB7-A702286AFB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EA804283-B929-4503-802F-4585376E2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D6EE29F2-D77F-4BD0-A20B-334D316A1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A04F1504-431A-4D86-9091-AE7E4B3337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0DEE8134-8942-423C-9EAA-0110FCA113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xmlns="" id="{C36A08F5-3B56-47C5-A371-9187BE56E1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5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3301E07F-4F79-4B58-8698-EF24DC1EC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xmlns="" id="{E58B2195-5055-402F-A3E7-53FF0E498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9EE6F773-742A-491A-9A00-A2A150DF50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838200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Znázornění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co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už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60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</a:t>
            </a:r>
            <a:r>
              <a:rPr lang="en-US" sz="6000" kern="12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áme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  <p:pic>
        <p:nvPicPr>
          <p:cNvPr id="7171" name="Obrázek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51798" y="1978429"/>
            <a:ext cx="4252055" cy="2901141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3045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Propočet tempa růstu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1" name="Zástupný symbol pro obsah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600"/>
              <a:t>g = P * R * A * T</a:t>
            </a:r>
          </a:p>
          <a:p>
            <a:r>
              <a:rPr lang="cs-CZ" sz="2600"/>
              <a:t>g - tempo růstu podniku ( trvale udržitelné )</a:t>
            </a:r>
          </a:p>
          <a:p>
            <a:r>
              <a:rPr lang="cs-CZ" sz="2600"/>
              <a:t>P - rentabilita tržeb ( Zisk / Tržby )</a:t>
            </a:r>
          </a:p>
          <a:p>
            <a:r>
              <a:rPr lang="cs-CZ" sz="2600"/>
              <a:t>R - aktivační poměr ( 1 – Dividenda / Čistý zisk na akcii )</a:t>
            </a:r>
          </a:p>
          <a:p>
            <a:r>
              <a:rPr lang="cs-CZ" sz="2600"/>
              <a:t>A - obrat aktiv ( Tržby / Aktiva )</a:t>
            </a:r>
          </a:p>
          <a:p>
            <a:r>
              <a:rPr lang="cs-CZ" sz="2600"/>
              <a:t>T - finanční páka ( Aktiva / Vlastní jmění )</a:t>
            </a:r>
          </a:p>
          <a:p>
            <a:r>
              <a:rPr lang="cs-CZ" sz="2600"/>
              <a:t>Platí za zjednodušujících předpokladů:</a:t>
            </a:r>
          </a:p>
          <a:p>
            <a:r>
              <a:rPr lang="cs-CZ" sz="2600"/>
              <a:t>- tempo růstu podniku shodné s růstem celého trhu,</a:t>
            </a:r>
          </a:p>
          <a:p>
            <a:r>
              <a:rPr lang="cs-CZ" sz="2600"/>
              <a:t>- konstantní kapitálová struktura podniku,</a:t>
            </a:r>
          </a:p>
          <a:p>
            <a:r>
              <a:rPr lang="cs-CZ" sz="2600"/>
              <a:t>- konstantní míra reinvestic do podniku</a:t>
            </a:r>
          </a:p>
          <a:p>
            <a:endParaRPr lang="cs-CZ" sz="2600"/>
          </a:p>
        </p:txBody>
      </p:sp>
    </p:spTree>
    <p:extLst>
      <p:ext uri="{BB962C8B-B14F-4D97-AF65-F5344CB8AC3E}">
        <p14:creationId xmlns:p14="http://schemas.microsoft.com/office/powerpoint/2010/main" val="411301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Fáze s vazbou na role podnikatele</a:t>
            </a:r>
          </a:p>
        </p:txBody>
      </p:sp>
      <p:pic>
        <p:nvPicPr>
          <p:cNvPr id="9219" name="Obrázek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75" y="1782763"/>
            <a:ext cx="714375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ovéPole 4"/>
          <p:cNvSpPr txBox="1">
            <a:spLocks noChangeArrowheads="1"/>
          </p:cNvSpPr>
          <p:nvPr/>
        </p:nvSpPr>
        <p:spPr bwMode="auto">
          <a:xfrm>
            <a:off x="3595688" y="5643563"/>
            <a:ext cx="2000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Zakladatel a investor</a:t>
            </a:r>
          </a:p>
        </p:txBody>
      </p:sp>
      <p:cxnSp>
        <p:nvCxnSpPr>
          <p:cNvPr id="7" name="Přímá spojovací šipka 6"/>
          <p:cNvCxnSpPr/>
          <p:nvPr/>
        </p:nvCxnSpPr>
        <p:spPr>
          <a:xfrm rot="5400000" flipH="1" flipV="1">
            <a:off x="4094957" y="5572920"/>
            <a:ext cx="285750" cy="15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>
            <a:endCxn id="9223" idx="0"/>
          </p:cNvCxnSpPr>
          <p:nvPr/>
        </p:nvCxnSpPr>
        <p:spPr>
          <a:xfrm rot="16200000" flipH="1">
            <a:off x="5685632" y="4625182"/>
            <a:ext cx="1857375" cy="7508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TextovéPole 9"/>
          <p:cNvSpPr txBox="1">
            <a:spLocks noChangeArrowheads="1"/>
          </p:cNvSpPr>
          <p:nvPr/>
        </p:nvSpPr>
        <p:spPr bwMode="auto">
          <a:xfrm>
            <a:off x="6024563" y="5929313"/>
            <a:ext cx="1928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Organizátor a plánovač  </a:t>
            </a:r>
          </a:p>
        </p:txBody>
      </p:sp>
      <p:cxnSp>
        <p:nvCxnSpPr>
          <p:cNvPr id="13" name="Přímá spojovací šipka 12"/>
          <p:cNvCxnSpPr/>
          <p:nvPr/>
        </p:nvCxnSpPr>
        <p:spPr>
          <a:xfrm rot="10800000">
            <a:off x="3309939" y="1857375"/>
            <a:ext cx="2071687" cy="1500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5" name="TextovéPole 13"/>
          <p:cNvSpPr txBox="1">
            <a:spLocks noChangeArrowheads="1"/>
          </p:cNvSpPr>
          <p:nvPr/>
        </p:nvSpPr>
        <p:spPr bwMode="auto">
          <a:xfrm>
            <a:off x="2166939" y="1285876"/>
            <a:ext cx="178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Vynálezce a realizátor</a:t>
            </a:r>
          </a:p>
        </p:txBody>
      </p:sp>
      <p:sp>
        <p:nvSpPr>
          <p:cNvPr id="9226" name="TextovéPole 14"/>
          <p:cNvSpPr txBox="1">
            <a:spLocks noChangeArrowheads="1"/>
          </p:cNvSpPr>
          <p:nvPr/>
        </p:nvSpPr>
        <p:spPr bwMode="auto">
          <a:xfrm>
            <a:off x="7167564" y="1357313"/>
            <a:ext cx="2714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Následník a reorganizátor</a:t>
            </a:r>
          </a:p>
        </p:txBody>
      </p:sp>
      <p:cxnSp>
        <p:nvCxnSpPr>
          <p:cNvPr id="17" name="Přímá spojovací šipka 16"/>
          <p:cNvCxnSpPr/>
          <p:nvPr/>
        </p:nvCxnSpPr>
        <p:spPr>
          <a:xfrm rot="5400000" flipH="1" flipV="1">
            <a:off x="6917532" y="2536032"/>
            <a:ext cx="1500187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196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cs-CZ" sz="4100"/>
              <a:t>Jiný pohled na růst podle Greinera, 1972 (v citaci Barrow,1996)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cs-CZ" sz="2400"/>
              <a:t>Růst zamezuje krizi – slovo krize vyvozuje z čínského překladu slova , které znamená nebezpečné okolnosti.</a:t>
            </a:r>
          </a:p>
          <a:p>
            <a:r>
              <a:rPr lang="cs-CZ" sz="2400"/>
              <a:t>slovo "krize" je tvořeno znakem pro "nebezpečí" a "příležitost“</a:t>
            </a:r>
          </a:p>
          <a:p>
            <a:r>
              <a:rPr lang="cs-CZ" sz="2400"/>
              <a:t>čínské pojetí krize se nejvíce přibližuje jejich vnímání krize jako příležitosti sdělit nikoliv svou pravdu, ale svou odpovědnost</a:t>
            </a:r>
          </a:p>
        </p:txBody>
      </p:sp>
      <p:sp>
        <p:nvSpPr>
          <p:cNvPr id="12294" name="Rectangle 72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5" name="Oval 74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3" descr="krize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254442" y="3035112"/>
            <a:ext cx="1462088" cy="787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71301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486</Words>
  <Application>Microsoft Office PowerPoint</Application>
  <PresentationFormat>Širokoúhlá obrazovka</PresentationFormat>
  <Paragraphs>81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Řídící činnosti v podnikání</vt:lpstr>
      <vt:lpstr>Řízení v MSP vyžaduje</vt:lpstr>
      <vt:lpstr>Specifikum</vt:lpstr>
      <vt:lpstr>Základní funkce</vt:lpstr>
      <vt:lpstr>Životní cyklus malého podniku</vt:lpstr>
      <vt:lpstr>Znázornění – co už máme…</vt:lpstr>
      <vt:lpstr>Propočet tempa růstu</vt:lpstr>
      <vt:lpstr>Fáze s vazbou na role podnikatele</vt:lpstr>
      <vt:lpstr>Jiný pohled na růst podle Greinera, 1972 (v citaci Barrow,1996)</vt:lpstr>
      <vt:lpstr>Ekonomická stádia MSP podle Světové banky</vt:lpstr>
      <vt:lpstr>Organizační stránka MSP</vt:lpstr>
      <vt:lpstr>Specifika vnitřního uspořádání</vt:lpstr>
      <vt:lpstr>NEVÝHODY A RIZIKA ŘÍZENÍ MSP</vt:lpstr>
      <vt:lpstr>Oblast financování</vt:lpstr>
      <vt:lpstr>Oblast výroby</vt:lpstr>
      <vt:lpstr>Oblast odbytu</vt:lpstr>
      <vt:lpstr>Oblast personální </vt:lpstr>
      <vt:lpstr>Časté důvody neúspěchu při řízení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Řídící činnosti MSP</dc:title>
  <dc:creator>JS</dc:creator>
  <cp:lastModifiedBy>u1</cp:lastModifiedBy>
  <cp:revision>3</cp:revision>
  <dcterms:created xsi:type="dcterms:W3CDTF">2020-04-28T15:52:34Z</dcterms:created>
  <dcterms:modified xsi:type="dcterms:W3CDTF">2023-11-06T18:53:05Z</dcterms:modified>
</cp:coreProperties>
</file>