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83" r:id="rId3"/>
    <p:sldId id="311" r:id="rId4"/>
    <p:sldId id="306" r:id="rId5"/>
    <p:sldId id="288" r:id="rId6"/>
    <p:sldId id="289" r:id="rId7"/>
    <p:sldId id="290" r:id="rId8"/>
    <p:sldId id="291" r:id="rId9"/>
    <p:sldId id="307" r:id="rId10"/>
    <p:sldId id="292" r:id="rId11"/>
    <p:sldId id="298" r:id="rId12"/>
    <p:sldId id="308" r:id="rId13"/>
    <p:sldId id="299" r:id="rId14"/>
    <p:sldId id="309" r:id="rId15"/>
    <p:sldId id="312" r:id="rId16"/>
    <p:sldId id="313" r:id="rId17"/>
    <p:sldId id="314" r:id="rId18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7" autoAdjust="0"/>
  </p:normalViewPr>
  <p:slideViewPr>
    <p:cSldViewPr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1DF481-25AE-443D-A578-D7D44C79D711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E55A0E3-1610-42C2-B5A1-7DB56757AE9B}">
      <dgm:prSet phldrT="[Text]" phldr="0" custT="1"/>
      <dgm:spPr/>
      <dgm:t>
        <a:bodyPr/>
        <a:lstStyle/>
        <a:p>
          <a:r>
            <a:rPr lang="cs-CZ" sz="1400" dirty="0"/>
            <a:t>Sebereflexe, silné stránky</a:t>
          </a:r>
        </a:p>
      </dgm:t>
    </dgm:pt>
    <dgm:pt modelId="{5B6246ED-FD4E-4C71-8409-D5955871B409}" type="parTrans" cxnId="{1956DA95-708C-430D-BA89-00EBD7BD1A83}">
      <dgm:prSet/>
      <dgm:spPr/>
      <dgm:t>
        <a:bodyPr/>
        <a:lstStyle/>
        <a:p>
          <a:endParaRPr lang="cs-CZ"/>
        </a:p>
      </dgm:t>
    </dgm:pt>
    <dgm:pt modelId="{71A26450-1A36-4AA6-9080-5F933440CF11}" type="sibTrans" cxnId="{1956DA95-708C-430D-BA89-00EBD7BD1A83}">
      <dgm:prSet custT="1"/>
      <dgm:spPr/>
      <dgm:t>
        <a:bodyPr/>
        <a:lstStyle/>
        <a:p>
          <a:endParaRPr lang="cs-CZ" sz="1400"/>
        </a:p>
      </dgm:t>
    </dgm:pt>
    <dgm:pt modelId="{1B1673AE-16C6-428D-BF15-9A8696983398}">
      <dgm:prSet phldrT="[Text]" custT="1"/>
      <dgm:spPr>
        <a:ln>
          <a:noFill/>
        </a:ln>
      </dgm:spPr>
      <dgm:t>
        <a:bodyPr/>
        <a:lstStyle/>
        <a:p>
          <a:r>
            <a:rPr lang="cs-CZ" sz="1400" dirty="0"/>
            <a:t>Identifikujte své silné stránky a zájmy</a:t>
          </a:r>
        </a:p>
      </dgm:t>
    </dgm:pt>
    <dgm:pt modelId="{7C300DD9-B318-47AC-B174-39AE26C7E4FC}" type="parTrans" cxnId="{D05C043F-F4C2-48C9-AC76-B9020BB3DE23}">
      <dgm:prSet/>
      <dgm:spPr/>
      <dgm:t>
        <a:bodyPr/>
        <a:lstStyle/>
        <a:p>
          <a:endParaRPr lang="cs-CZ"/>
        </a:p>
      </dgm:t>
    </dgm:pt>
    <dgm:pt modelId="{DE925D57-9EB0-4D9A-BF05-057ABF588030}" type="sibTrans" cxnId="{D05C043F-F4C2-48C9-AC76-B9020BB3DE23}">
      <dgm:prSet/>
      <dgm:spPr/>
      <dgm:t>
        <a:bodyPr/>
        <a:lstStyle/>
        <a:p>
          <a:endParaRPr lang="cs-CZ"/>
        </a:p>
      </dgm:t>
    </dgm:pt>
    <dgm:pt modelId="{28411177-EFEC-4E0D-A529-4ACC344E3188}">
      <dgm:prSet phldrT="[Text]" custT="1"/>
      <dgm:spPr/>
      <dgm:t>
        <a:bodyPr/>
        <a:lstStyle/>
        <a:p>
          <a:r>
            <a:rPr lang="cs-CZ" sz="1400" dirty="0"/>
            <a:t>Pozorování trhu a okolí</a:t>
          </a:r>
        </a:p>
      </dgm:t>
    </dgm:pt>
    <dgm:pt modelId="{511E5AE0-E05C-4D9B-A5A8-F2A644F880FD}" type="parTrans" cxnId="{ED0AACEE-58E1-4886-9E35-D65C68C5F0CF}">
      <dgm:prSet/>
      <dgm:spPr/>
      <dgm:t>
        <a:bodyPr/>
        <a:lstStyle/>
        <a:p>
          <a:endParaRPr lang="cs-CZ"/>
        </a:p>
      </dgm:t>
    </dgm:pt>
    <dgm:pt modelId="{163768CD-C07C-460F-98C9-B4E29EFEBE51}" type="sibTrans" cxnId="{ED0AACEE-58E1-4886-9E35-D65C68C5F0CF}">
      <dgm:prSet custT="1"/>
      <dgm:spPr/>
      <dgm:t>
        <a:bodyPr/>
        <a:lstStyle/>
        <a:p>
          <a:endParaRPr lang="cs-CZ" sz="1400"/>
        </a:p>
      </dgm:t>
    </dgm:pt>
    <dgm:pt modelId="{D6453602-214B-4A3A-A6CE-6F4216E695BF}">
      <dgm:prSet phldrT="[Text]" custT="1"/>
      <dgm:spPr>
        <a:ln>
          <a:noFill/>
        </a:ln>
      </dgm:spPr>
      <dgm:t>
        <a:bodyPr/>
        <a:lstStyle/>
        <a:p>
          <a:r>
            <a:rPr lang="it-IT" sz="1400" dirty="0"/>
            <a:t>Všímejte si nedostatků a problémů</a:t>
          </a:r>
          <a:endParaRPr lang="cs-CZ" sz="1400" dirty="0"/>
        </a:p>
      </dgm:t>
    </dgm:pt>
    <dgm:pt modelId="{6CB74711-D43B-42F7-B0A6-67884A073D97}" type="parTrans" cxnId="{8A9B6EED-463A-4D87-8E36-6B3D8BDB286C}">
      <dgm:prSet/>
      <dgm:spPr/>
      <dgm:t>
        <a:bodyPr/>
        <a:lstStyle/>
        <a:p>
          <a:endParaRPr lang="cs-CZ"/>
        </a:p>
      </dgm:t>
    </dgm:pt>
    <dgm:pt modelId="{33CF3EB0-EFE8-4F51-8D99-D3B3BD7F7C7C}" type="sibTrans" cxnId="{8A9B6EED-463A-4D87-8E36-6B3D8BDB286C}">
      <dgm:prSet/>
      <dgm:spPr/>
      <dgm:t>
        <a:bodyPr/>
        <a:lstStyle/>
        <a:p>
          <a:endParaRPr lang="cs-CZ"/>
        </a:p>
      </dgm:t>
    </dgm:pt>
    <dgm:pt modelId="{5141B74F-415C-4DC7-A02F-2209C4DE1EBF}">
      <dgm:prSet phldrT="[Text]" custT="1"/>
      <dgm:spPr/>
      <dgm:t>
        <a:bodyPr/>
        <a:lstStyle/>
        <a:p>
          <a:r>
            <a:rPr lang="cs-CZ" sz="1400" dirty="0"/>
            <a:t>Generování a výběr nápadů</a:t>
          </a:r>
        </a:p>
      </dgm:t>
    </dgm:pt>
    <dgm:pt modelId="{C4CEF153-54EA-4E09-82DA-CD69AFA76D1A}" type="parTrans" cxnId="{0086F8F4-71D6-4EC7-B85C-6490FA6FC2AC}">
      <dgm:prSet/>
      <dgm:spPr/>
      <dgm:t>
        <a:bodyPr/>
        <a:lstStyle/>
        <a:p>
          <a:endParaRPr lang="cs-CZ"/>
        </a:p>
      </dgm:t>
    </dgm:pt>
    <dgm:pt modelId="{C8ACA141-93D5-4B85-9A87-519361F150A3}" type="sibTrans" cxnId="{0086F8F4-71D6-4EC7-B85C-6490FA6FC2AC}">
      <dgm:prSet custT="1"/>
      <dgm:spPr/>
      <dgm:t>
        <a:bodyPr/>
        <a:lstStyle/>
        <a:p>
          <a:endParaRPr lang="cs-CZ" sz="1400"/>
        </a:p>
      </dgm:t>
    </dgm:pt>
    <dgm:pt modelId="{B50D3BE8-44BE-4944-99E3-6EA22BB10647}">
      <dgm:prSet phldrT="[Text]" custT="1"/>
      <dgm:spPr>
        <a:ln>
          <a:noFill/>
        </a:ln>
      </dgm:spPr>
      <dgm:t>
        <a:bodyPr/>
        <a:lstStyle/>
        <a:p>
          <a:r>
            <a:rPr lang="cs-CZ" sz="1400" dirty="0"/>
            <a:t>Brainstorming</a:t>
          </a:r>
        </a:p>
      </dgm:t>
    </dgm:pt>
    <dgm:pt modelId="{1D233215-52D2-4941-80F1-131345C7626C}" type="parTrans" cxnId="{B74DD48C-EBFF-46D9-8A6D-D7026FA8C3AE}">
      <dgm:prSet/>
      <dgm:spPr/>
      <dgm:t>
        <a:bodyPr/>
        <a:lstStyle/>
        <a:p>
          <a:endParaRPr lang="cs-CZ"/>
        </a:p>
      </dgm:t>
    </dgm:pt>
    <dgm:pt modelId="{940461A7-4778-4F3A-B5B2-0E22A12B9900}" type="sibTrans" cxnId="{B74DD48C-EBFF-46D9-8A6D-D7026FA8C3AE}">
      <dgm:prSet/>
      <dgm:spPr/>
      <dgm:t>
        <a:bodyPr/>
        <a:lstStyle/>
        <a:p>
          <a:endParaRPr lang="cs-CZ"/>
        </a:p>
      </dgm:t>
    </dgm:pt>
    <dgm:pt modelId="{1BDD042E-D912-4EC2-953E-27578CD1DD54}">
      <dgm:prSet custT="1"/>
      <dgm:spPr/>
      <dgm:t>
        <a:bodyPr/>
        <a:lstStyle/>
        <a:p>
          <a:r>
            <a:rPr lang="cs-CZ" sz="1400" dirty="0"/>
            <a:t>Ověření nápadu (Validace)</a:t>
          </a:r>
        </a:p>
      </dgm:t>
    </dgm:pt>
    <dgm:pt modelId="{8C97383E-59FA-4597-B204-DE4C0C1807A3}" type="parTrans" cxnId="{3E3B74D9-07BF-4DD3-8773-7441236F511B}">
      <dgm:prSet/>
      <dgm:spPr/>
      <dgm:t>
        <a:bodyPr/>
        <a:lstStyle/>
        <a:p>
          <a:endParaRPr lang="cs-CZ"/>
        </a:p>
      </dgm:t>
    </dgm:pt>
    <dgm:pt modelId="{E15BC61A-14F3-49C6-BD5F-60C046BF3ABC}" type="sibTrans" cxnId="{3E3B74D9-07BF-4DD3-8773-7441236F511B}">
      <dgm:prSet custT="1"/>
      <dgm:spPr/>
      <dgm:t>
        <a:bodyPr/>
        <a:lstStyle/>
        <a:p>
          <a:endParaRPr lang="cs-CZ" sz="1400"/>
        </a:p>
      </dgm:t>
    </dgm:pt>
    <dgm:pt modelId="{7B5A19A8-29A1-4435-AEC6-FE691EE517DC}">
      <dgm:prSet phldrT="[Text]" custT="1"/>
      <dgm:spPr>
        <a:ln>
          <a:noFill/>
        </a:ln>
      </dgm:spPr>
      <dgm:t>
        <a:bodyPr/>
        <a:lstStyle/>
        <a:p>
          <a:r>
            <a:rPr lang="cs-CZ" sz="1400" dirty="0"/>
            <a:t>Určete, jaké problémy rádi řešíte</a:t>
          </a:r>
        </a:p>
      </dgm:t>
    </dgm:pt>
    <dgm:pt modelId="{F47EB261-E76F-4D55-AF11-C28AFD184B7D}" type="parTrans" cxnId="{410D5B49-6E2C-4815-AD95-F46240A9A62F}">
      <dgm:prSet/>
      <dgm:spPr/>
      <dgm:t>
        <a:bodyPr/>
        <a:lstStyle/>
        <a:p>
          <a:endParaRPr lang="cs-CZ"/>
        </a:p>
      </dgm:t>
    </dgm:pt>
    <dgm:pt modelId="{707C581E-2A32-43AD-A53F-80A8FFCC3ACC}" type="sibTrans" cxnId="{410D5B49-6E2C-4815-AD95-F46240A9A62F}">
      <dgm:prSet/>
      <dgm:spPr/>
      <dgm:t>
        <a:bodyPr/>
        <a:lstStyle/>
        <a:p>
          <a:endParaRPr lang="cs-CZ"/>
        </a:p>
      </dgm:t>
    </dgm:pt>
    <dgm:pt modelId="{B270A162-1D57-4F01-8383-AA79F1B91AD6}">
      <dgm:prSet custT="1"/>
      <dgm:spPr>
        <a:ln>
          <a:noFill/>
        </a:ln>
      </dgm:spPr>
      <dgm:t>
        <a:bodyPr/>
        <a:lstStyle/>
        <a:p>
          <a:r>
            <a:rPr lang="cs-CZ" sz="1400" dirty="0"/>
            <a:t>Spusťte to</a:t>
          </a:r>
        </a:p>
      </dgm:t>
    </dgm:pt>
    <dgm:pt modelId="{B6BFAE26-151E-44A6-948F-030194210CF4}" type="parTrans" cxnId="{4382E5A0-6FBC-4605-89F8-9E0EA589453F}">
      <dgm:prSet/>
      <dgm:spPr/>
      <dgm:t>
        <a:bodyPr/>
        <a:lstStyle/>
        <a:p>
          <a:endParaRPr lang="cs-CZ"/>
        </a:p>
      </dgm:t>
    </dgm:pt>
    <dgm:pt modelId="{1B01F8AB-BC15-41E1-AA81-8C55ECD13419}" type="sibTrans" cxnId="{4382E5A0-6FBC-4605-89F8-9E0EA589453F}">
      <dgm:prSet/>
      <dgm:spPr/>
      <dgm:t>
        <a:bodyPr/>
        <a:lstStyle/>
        <a:p>
          <a:endParaRPr lang="cs-CZ"/>
        </a:p>
      </dgm:t>
    </dgm:pt>
    <dgm:pt modelId="{1FBF0C4D-3003-417D-9C1A-C0A316478BDA}">
      <dgm:prSet phldrT="[Text]" custT="1"/>
      <dgm:spPr>
        <a:ln>
          <a:noFill/>
        </a:ln>
      </dgm:spPr>
      <dgm:t>
        <a:bodyPr/>
        <a:lstStyle/>
        <a:p>
          <a:r>
            <a:rPr lang="es-ES" sz="1400" dirty="0"/>
            <a:t>Inspirujte se u trendů a změn</a:t>
          </a:r>
          <a:endParaRPr lang="cs-CZ" sz="1400" dirty="0"/>
        </a:p>
      </dgm:t>
    </dgm:pt>
    <dgm:pt modelId="{320E92B2-E021-40F8-8CE7-BC304AE97B67}" type="parTrans" cxnId="{9A3F24FB-3C53-41DF-A19B-AE762FB64BA5}">
      <dgm:prSet/>
      <dgm:spPr/>
      <dgm:t>
        <a:bodyPr/>
        <a:lstStyle/>
        <a:p>
          <a:endParaRPr lang="cs-CZ"/>
        </a:p>
      </dgm:t>
    </dgm:pt>
    <dgm:pt modelId="{7F890527-6F1D-49FD-B380-6BB4E20C7D6F}" type="sibTrans" cxnId="{9A3F24FB-3C53-41DF-A19B-AE762FB64BA5}">
      <dgm:prSet/>
      <dgm:spPr/>
      <dgm:t>
        <a:bodyPr/>
        <a:lstStyle/>
        <a:p>
          <a:endParaRPr lang="cs-CZ"/>
        </a:p>
      </dgm:t>
    </dgm:pt>
    <dgm:pt modelId="{709D5B69-8E64-4B79-A878-86D13D2F2FDE}">
      <dgm:prSet phldrT="[Text]" custT="1"/>
      <dgm:spPr>
        <a:ln>
          <a:noFill/>
        </a:ln>
      </dgm:spPr>
      <dgm:t>
        <a:bodyPr/>
        <a:lstStyle/>
        <a:p>
          <a:r>
            <a:rPr lang="cs-CZ" sz="1400" dirty="0"/>
            <a:t>Analyzujte konkurenci</a:t>
          </a:r>
        </a:p>
      </dgm:t>
    </dgm:pt>
    <dgm:pt modelId="{C5EA6BF7-76FE-4E89-9B2A-782CD870BAE4}" type="parTrans" cxnId="{D0A547B7-8389-408B-BAE7-C78C8D06E985}">
      <dgm:prSet/>
      <dgm:spPr/>
      <dgm:t>
        <a:bodyPr/>
        <a:lstStyle/>
        <a:p>
          <a:endParaRPr lang="cs-CZ"/>
        </a:p>
      </dgm:t>
    </dgm:pt>
    <dgm:pt modelId="{206BCBD4-594A-468B-887D-2D14F81D2475}" type="sibTrans" cxnId="{D0A547B7-8389-408B-BAE7-C78C8D06E985}">
      <dgm:prSet/>
      <dgm:spPr/>
      <dgm:t>
        <a:bodyPr/>
        <a:lstStyle/>
        <a:p>
          <a:endParaRPr lang="cs-CZ"/>
        </a:p>
      </dgm:t>
    </dgm:pt>
    <dgm:pt modelId="{822DBA2D-8D73-40ED-A26F-EDA8DFBBAF30}">
      <dgm:prSet phldrT="[Text]" custT="1"/>
      <dgm:spPr>
        <a:ln>
          <a:noFill/>
        </a:ln>
      </dgm:spPr>
      <dgm:t>
        <a:bodyPr/>
        <a:lstStyle/>
        <a:p>
          <a:r>
            <a:rPr lang="cs-CZ" sz="1400" dirty="0"/>
            <a:t>Filtrování nápadů</a:t>
          </a:r>
        </a:p>
      </dgm:t>
    </dgm:pt>
    <dgm:pt modelId="{AA6BA824-5962-465A-B662-C1457A9D6111}" type="parTrans" cxnId="{C1681A4F-9D96-42BD-8981-F6124B14B822}">
      <dgm:prSet/>
      <dgm:spPr/>
      <dgm:t>
        <a:bodyPr/>
        <a:lstStyle/>
        <a:p>
          <a:endParaRPr lang="cs-CZ"/>
        </a:p>
      </dgm:t>
    </dgm:pt>
    <dgm:pt modelId="{D703ADAD-1A16-46B0-806D-00F8112636F7}" type="sibTrans" cxnId="{C1681A4F-9D96-42BD-8981-F6124B14B822}">
      <dgm:prSet/>
      <dgm:spPr/>
      <dgm:t>
        <a:bodyPr/>
        <a:lstStyle/>
        <a:p>
          <a:endParaRPr lang="cs-CZ"/>
        </a:p>
      </dgm:t>
    </dgm:pt>
    <dgm:pt modelId="{25650052-9653-4063-93C5-0C23A9FD466A}">
      <dgm:prSet phldrT="[Text]" custT="1"/>
      <dgm:spPr>
        <a:ln>
          <a:noFill/>
        </a:ln>
      </dgm:spPr>
      <dgm:t>
        <a:bodyPr/>
        <a:lstStyle/>
        <a:p>
          <a:r>
            <a:rPr lang="cs-CZ" sz="1400" dirty="0"/>
            <a:t>Pravidlo tří:</a:t>
          </a:r>
        </a:p>
      </dgm:t>
    </dgm:pt>
    <dgm:pt modelId="{144CBD8E-48C0-48A6-90A0-7FFF0A30F752}" type="parTrans" cxnId="{01B635F2-4BAF-4A92-A20F-F7D47653EA24}">
      <dgm:prSet/>
      <dgm:spPr/>
      <dgm:t>
        <a:bodyPr/>
        <a:lstStyle/>
        <a:p>
          <a:endParaRPr lang="cs-CZ"/>
        </a:p>
      </dgm:t>
    </dgm:pt>
    <dgm:pt modelId="{52F332DC-04E8-4E07-87F4-99B7A21212BF}" type="sibTrans" cxnId="{01B635F2-4BAF-4A92-A20F-F7D47653EA24}">
      <dgm:prSet/>
      <dgm:spPr/>
      <dgm:t>
        <a:bodyPr/>
        <a:lstStyle/>
        <a:p>
          <a:endParaRPr lang="cs-CZ"/>
        </a:p>
      </dgm:t>
    </dgm:pt>
    <dgm:pt modelId="{D1DCD20C-5400-482B-B718-F3032734AEF7}">
      <dgm:prSet phldrT="[Text]" custT="1"/>
      <dgm:spPr>
        <a:ln>
          <a:noFill/>
        </a:ln>
      </dgm:spPr>
      <dgm:t>
        <a:bodyPr/>
        <a:lstStyle/>
        <a:p>
          <a:r>
            <a:rPr lang="cs-CZ" sz="1400" dirty="0"/>
            <a:t>Potenciál</a:t>
          </a:r>
        </a:p>
      </dgm:t>
    </dgm:pt>
    <dgm:pt modelId="{73E213ED-04DF-4E19-9577-7454234021DE}" type="parTrans" cxnId="{DE7F6660-F163-44A1-864C-3742FE6E0D4B}">
      <dgm:prSet/>
      <dgm:spPr/>
      <dgm:t>
        <a:bodyPr/>
        <a:lstStyle/>
        <a:p>
          <a:endParaRPr lang="cs-CZ"/>
        </a:p>
      </dgm:t>
    </dgm:pt>
    <dgm:pt modelId="{F653D6CD-BC5B-4120-A668-6FC2063F160A}" type="sibTrans" cxnId="{DE7F6660-F163-44A1-864C-3742FE6E0D4B}">
      <dgm:prSet/>
      <dgm:spPr/>
      <dgm:t>
        <a:bodyPr/>
        <a:lstStyle/>
        <a:p>
          <a:endParaRPr lang="cs-CZ"/>
        </a:p>
      </dgm:t>
    </dgm:pt>
    <dgm:pt modelId="{9B74DA48-2BA4-4499-A31D-E358D0DA14B3}">
      <dgm:prSet phldrT="[Text]" custT="1"/>
      <dgm:spPr>
        <a:ln>
          <a:noFill/>
        </a:ln>
      </dgm:spPr>
      <dgm:t>
        <a:bodyPr/>
        <a:lstStyle/>
        <a:p>
          <a:r>
            <a:rPr lang="cs-CZ" sz="1400" dirty="0"/>
            <a:t> Dostupnost</a:t>
          </a:r>
        </a:p>
      </dgm:t>
    </dgm:pt>
    <dgm:pt modelId="{04D3FFCC-CCBA-4378-B337-9334CA781A69}" type="parTrans" cxnId="{4B86E749-2A57-437E-A4D8-06E78E0FD81A}">
      <dgm:prSet/>
      <dgm:spPr/>
      <dgm:t>
        <a:bodyPr/>
        <a:lstStyle/>
        <a:p>
          <a:endParaRPr lang="cs-CZ"/>
        </a:p>
      </dgm:t>
    </dgm:pt>
    <dgm:pt modelId="{02639D1A-7E34-4EB6-88E6-67EA9A8BABA2}" type="sibTrans" cxnId="{4B86E749-2A57-437E-A4D8-06E78E0FD81A}">
      <dgm:prSet/>
      <dgm:spPr/>
      <dgm:t>
        <a:bodyPr/>
        <a:lstStyle/>
        <a:p>
          <a:endParaRPr lang="cs-CZ"/>
        </a:p>
      </dgm:t>
    </dgm:pt>
    <dgm:pt modelId="{6FFC0165-C127-4C81-B180-9767D78B0F23}">
      <dgm:prSet phldrT="[Text]" custT="1"/>
      <dgm:spPr>
        <a:ln>
          <a:noFill/>
        </a:ln>
      </dgm:spPr>
      <dgm:t>
        <a:bodyPr/>
        <a:lstStyle/>
        <a:p>
          <a:r>
            <a:rPr lang="cs-CZ" sz="1400" dirty="0"/>
            <a:t> Vášeň</a:t>
          </a:r>
        </a:p>
      </dgm:t>
    </dgm:pt>
    <dgm:pt modelId="{AE8F2DCD-778F-4D69-8A0F-4CC1B8B79013}" type="parTrans" cxnId="{7F88006D-B270-47FD-BD39-660DBD5E3D7C}">
      <dgm:prSet/>
      <dgm:spPr/>
      <dgm:t>
        <a:bodyPr/>
        <a:lstStyle/>
        <a:p>
          <a:endParaRPr lang="cs-CZ"/>
        </a:p>
      </dgm:t>
    </dgm:pt>
    <dgm:pt modelId="{2C1C40C3-086D-4653-93E4-485EB4090408}" type="sibTrans" cxnId="{7F88006D-B270-47FD-BD39-660DBD5E3D7C}">
      <dgm:prSet/>
      <dgm:spPr/>
      <dgm:t>
        <a:bodyPr/>
        <a:lstStyle/>
        <a:p>
          <a:endParaRPr lang="cs-CZ"/>
        </a:p>
      </dgm:t>
    </dgm:pt>
    <dgm:pt modelId="{F078CDF4-23AC-4BD8-B1FF-BE1B972095B8}">
      <dgm:prSet custT="1"/>
      <dgm:spPr>
        <a:ln>
          <a:noFill/>
        </a:ln>
      </dgm:spPr>
      <dgm:t>
        <a:bodyPr/>
        <a:lstStyle/>
        <a:p>
          <a:r>
            <a:rPr lang="cs-CZ" sz="1400" dirty="0"/>
            <a:t>Mluvte s potenciálními zákazníky</a:t>
          </a:r>
        </a:p>
      </dgm:t>
    </dgm:pt>
    <dgm:pt modelId="{F504BF2D-2B1A-4582-A2CF-4341B476B7AA}" type="parTrans" cxnId="{08B0B991-66E3-4B6B-9E6E-9FD3AF602567}">
      <dgm:prSet/>
      <dgm:spPr/>
      <dgm:t>
        <a:bodyPr/>
        <a:lstStyle/>
        <a:p>
          <a:endParaRPr lang="cs-CZ"/>
        </a:p>
      </dgm:t>
    </dgm:pt>
    <dgm:pt modelId="{690ED604-B5DC-4C97-9454-0C526798CB31}" type="sibTrans" cxnId="{08B0B991-66E3-4B6B-9E6E-9FD3AF602567}">
      <dgm:prSet/>
      <dgm:spPr/>
      <dgm:t>
        <a:bodyPr/>
        <a:lstStyle/>
        <a:p>
          <a:endParaRPr lang="cs-CZ"/>
        </a:p>
      </dgm:t>
    </dgm:pt>
    <dgm:pt modelId="{729C3428-A26A-44B2-9A90-7944B43F4AD5}">
      <dgm:prSet custT="1"/>
      <dgm:spPr>
        <a:ln>
          <a:noFill/>
        </a:ln>
      </dgm:spPr>
      <dgm:t>
        <a:bodyPr/>
        <a:lstStyle/>
        <a:p>
          <a:r>
            <a:rPr lang="cs-CZ" sz="1400" dirty="0"/>
            <a:t>Vytvořte Minimum </a:t>
          </a:r>
          <a:r>
            <a:rPr lang="cs-CZ" sz="1400" dirty="0" err="1"/>
            <a:t>Viable</a:t>
          </a:r>
          <a:r>
            <a:rPr lang="cs-CZ" sz="1400" dirty="0"/>
            <a:t> </a:t>
          </a:r>
          <a:r>
            <a:rPr lang="cs-CZ" sz="1400" dirty="0" err="1"/>
            <a:t>Product</a:t>
          </a:r>
          <a:r>
            <a:rPr lang="cs-CZ" sz="1400" dirty="0"/>
            <a:t> (MVP)</a:t>
          </a:r>
        </a:p>
      </dgm:t>
    </dgm:pt>
    <dgm:pt modelId="{2AC822B1-1FF2-423E-9FF3-8DFDE1D7653B}" type="parTrans" cxnId="{E9DACAFB-8EED-4ACF-A865-1146CCBDF7D9}">
      <dgm:prSet/>
      <dgm:spPr/>
      <dgm:t>
        <a:bodyPr/>
        <a:lstStyle/>
        <a:p>
          <a:endParaRPr lang="cs-CZ"/>
        </a:p>
      </dgm:t>
    </dgm:pt>
    <dgm:pt modelId="{F65A7DBA-342B-4868-94E9-862E39624728}" type="sibTrans" cxnId="{E9DACAFB-8EED-4ACF-A865-1146CCBDF7D9}">
      <dgm:prSet/>
      <dgm:spPr/>
      <dgm:t>
        <a:bodyPr/>
        <a:lstStyle/>
        <a:p>
          <a:endParaRPr lang="cs-CZ"/>
        </a:p>
      </dgm:t>
    </dgm:pt>
    <dgm:pt modelId="{95DAC1A9-CCA2-4BC0-B9B5-F065912D2341}">
      <dgm:prSet custT="1"/>
      <dgm:spPr>
        <a:ln>
          <a:noFill/>
        </a:ln>
      </dgm:spPr>
      <dgm:t>
        <a:bodyPr/>
        <a:lstStyle/>
        <a:p>
          <a:r>
            <a:rPr lang="cs-CZ" sz="1400"/>
            <a:t>Otestujte poptávku</a:t>
          </a:r>
          <a:endParaRPr lang="cs-CZ" sz="1400" dirty="0"/>
        </a:p>
      </dgm:t>
    </dgm:pt>
    <dgm:pt modelId="{EB2ED563-6DA9-44E2-B598-210351D23C04}" type="parTrans" cxnId="{039D27D9-5F0A-4541-8EB1-113319B4420B}">
      <dgm:prSet/>
      <dgm:spPr/>
      <dgm:t>
        <a:bodyPr/>
        <a:lstStyle/>
        <a:p>
          <a:endParaRPr lang="cs-CZ"/>
        </a:p>
      </dgm:t>
    </dgm:pt>
    <dgm:pt modelId="{602B40FE-AC48-44C3-9456-5DBA415040EC}" type="sibTrans" cxnId="{039D27D9-5F0A-4541-8EB1-113319B4420B}">
      <dgm:prSet/>
      <dgm:spPr/>
      <dgm:t>
        <a:bodyPr/>
        <a:lstStyle/>
        <a:p>
          <a:endParaRPr lang="cs-CZ"/>
        </a:p>
      </dgm:t>
    </dgm:pt>
    <dgm:pt modelId="{1F806987-5525-4069-8E9D-7CE55BC3584D}">
      <dgm:prSet custT="1"/>
      <dgm:spPr/>
      <dgm:t>
        <a:bodyPr/>
        <a:lstStyle/>
        <a:p>
          <a:r>
            <a:rPr lang="cs-CZ" sz="1400" dirty="0"/>
            <a:t>Akce a iterace</a:t>
          </a:r>
        </a:p>
      </dgm:t>
    </dgm:pt>
    <dgm:pt modelId="{2C162CF0-2305-4CE7-89DD-44B7EE82E758}" type="parTrans" cxnId="{A72621D3-C0BD-4086-AC7B-5E09C35E7587}">
      <dgm:prSet/>
      <dgm:spPr/>
      <dgm:t>
        <a:bodyPr/>
        <a:lstStyle/>
        <a:p>
          <a:endParaRPr lang="cs-CZ"/>
        </a:p>
      </dgm:t>
    </dgm:pt>
    <dgm:pt modelId="{EA71B704-A6F0-4AB7-9583-23A25B5741A8}" type="sibTrans" cxnId="{A72621D3-C0BD-4086-AC7B-5E09C35E7587}">
      <dgm:prSet/>
      <dgm:spPr/>
      <dgm:t>
        <a:bodyPr/>
        <a:lstStyle/>
        <a:p>
          <a:endParaRPr lang="cs-CZ"/>
        </a:p>
      </dgm:t>
    </dgm:pt>
    <dgm:pt modelId="{07A0B9F2-CDBC-4EEF-9976-155A4783C9A1}">
      <dgm:prSet custT="1"/>
      <dgm:spPr>
        <a:ln>
          <a:noFill/>
        </a:ln>
      </dgm:spPr>
      <dgm:t>
        <a:bodyPr/>
        <a:lstStyle/>
        <a:p>
          <a:r>
            <a:rPr lang="cs-CZ" sz="1400"/>
            <a:t>Učte se a zlepšujte se</a:t>
          </a:r>
          <a:endParaRPr lang="cs-CZ" sz="1400" dirty="0"/>
        </a:p>
      </dgm:t>
    </dgm:pt>
    <dgm:pt modelId="{E6899B60-F6AA-4C6C-96EB-B21FE4A564C0}" type="parTrans" cxnId="{98282FE6-04AA-4BF6-94FB-DF7432BE80A8}">
      <dgm:prSet/>
      <dgm:spPr/>
      <dgm:t>
        <a:bodyPr/>
        <a:lstStyle/>
        <a:p>
          <a:endParaRPr lang="cs-CZ"/>
        </a:p>
      </dgm:t>
    </dgm:pt>
    <dgm:pt modelId="{FAEA2F44-1029-4678-A047-212D2B0977A0}" type="sibTrans" cxnId="{98282FE6-04AA-4BF6-94FB-DF7432BE80A8}">
      <dgm:prSet/>
      <dgm:spPr/>
      <dgm:t>
        <a:bodyPr/>
        <a:lstStyle/>
        <a:p>
          <a:endParaRPr lang="cs-CZ"/>
        </a:p>
      </dgm:t>
    </dgm:pt>
    <dgm:pt modelId="{0D1F8F3B-E4B1-42B0-9ED2-BCE5D22B24B3}" type="pres">
      <dgm:prSet presAssocID="{F81DF481-25AE-443D-A578-D7D44C79D711}" presName="linearFlow" presStyleCnt="0">
        <dgm:presLayoutVars>
          <dgm:dir/>
          <dgm:animLvl val="lvl"/>
          <dgm:resizeHandles val="exact"/>
        </dgm:presLayoutVars>
      </dgm:prSet>
      <dgm:spPr/>
    </dgm:pt>
    <dgm:pt modelId="{53004F59-1AC4-4C8C-9709-2822F35659BA}" type="pres">
      <dgm:prSet presAssocID="{0E55A0E3-1610-42C2-B5A1-7DB56757AE9B}" presName="composite" presStyleCnt="0"/>
      <dgm:spPr/>
    </dgm:pt>
    <dgm:pt modelId="{E10E430F-3A18-4200-AF82-BAB6982222A8}" type="pres">
      <dgm:prSet presAssocID="{0E55A0E3-1610-42C2-B5A1-7DB56757AE9B}" presName="par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5FA1325C-8B0A-4431-BEF8-A278529AEFA8}" type="pres">
      <dgm:prSet presAssocID="{0E55A0E3-1610-42C2-B5A1-7DB56757AE9B}" presName="parSh" presStyleLbl="node1" presStyleIdx="0" presStyleCnt="5" custScaleX="113720" custScaleY="166403"/>
      <dgm:spPr/>
    </dgm:pt>
    <dgm:pt modelId="{C3681F62-515A-4FB5-94C4-7BDC21C66517}" type="pres">
      <dgm:prSet presAssocID="{0E55A0E3-1610-42C2-B5A1-7DB56757AE9B}" presName="desTx" presStyleLbl="fgAcc1" presStyleIdx="0" presStyleCnt="5" custScaleX="130616" custLinFactNeighborX="800" custLinFactNeighborY="15159">
        <dgm:presLayoutVars>
          <dgm:bulletEnabled val="1"/>
        </dgm:presLayoutVars>
      </dgm:prSet>
      <dgm:spPr/>
    </dgm:pt>
    <dgm:pt modelId="{785231C8-C559-49DD-AFAE-EEDB9A9B2031}" type="pres">
      <dgm:prSet presAssocID="{71A26450-1A36-4AA6-9080-5F933440CF11}" presName="sibTrans" presStyleLbl="sibTrans2D1" presStyleIdx="0" presStyleCnt="4"/>
      <dgm:spPr/>
    </dgm:pt>
    <dgm:pt modelId="{C66C4BDE-AC51-4F67-9C49-DDFA35E79DAA}" type="pres">
      <dgm:prSet presAssocID="{71A26450-1A36-4AA6-9080-5F933440CF11}" presName="connTx" presStyleLbl="sibTrans2D1" presStyleIdx="0" presStyleCnt="4"/>
      <dgm:spPr/>
    </dgm:pt>
    <dgm:pt modelId="{951330AA-ED57-4D8D-A6C7-E283E2FB027A}" type="pres">
      <dgm:prSet presAssocID="{28411177-EFEC-4E0D-A529-4ACC344E3188}" presName="composite" presStyleCnt="0"/>
      <dgm:spPr/>
    </dgm:pt>
    <dgm:pt modelId="{15362030-1277-4751-A5E5-71F7E69CA05F}" type="pres">
      <dgm:prSet presAssocID="{28411177-EFEC-4E0D-A529-4ACC344E3188}" presName="par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EBDC23F7-46A8-43B1-96F3-FED78AC20EDA}" type="pres">
      <dgm:prSet presAssocID="{28411177-EFEC-4E0D-A529-4ACC344E3188}" presName="parSh" presStyleLbl="node1" presStyleIdx="1" presStyleCnt="5" custScaleX="126898" custLinFactNeighborX="2073" custLinFactNeighborY="-31717"/>
      <dgm:spPr/>
    </dgm:pt>
    <dgm:pt modelId="{BE15B13D-D8EA-4AF3-B93A-6469B855D4E8}" type="pres">
      <dgm:prSet presAssocID="{28411177-EFEC-4E0D-A529-4ACC344E3188}" presName="desTx" presStyleLbl="fgAcc1" presStyleIdx="1" presStyleCnt="5" custScaleX="142058" custScaleY="110220" custLinFactNeighborX="2540" custLinFactNeighborY="7210">
        <dgm:presLayoutVars>
          <dgm:bulletEnabled val="1"/>
        </dgm:presLayoutVars>
      </dgm:prSet>
      <dgm:spPr/>
    </dgm:pt>
    <dgm:pt modelId="{F54B71DD-B74A-4EC6-9757-BD2C92793F7B}" type="pres">
      <dgm:prSet presAssocID="{163768CD-C07C-460F-98C9-B4E29EFEBE51}" presName="sibTrans" presStyleLbl="sibTrans2D1" presStyleIdx="1" presStyleCnt="4"/>
      <dgm:spPr/>
    </dgm:pt>
    <dgm:pt modelId="{C283023E-7235-478D-A4A5-FF0080B6FDE8}" type="pres">
      <dgm:prSet presAssocID="{163768CD-C07C-460F-98C9-B4E29EFEBE51}" presName="connTx" presStyleLbl="sibTrans2D1" presStyleIdx="1" presStyleCnt="4"/>
      <dgm:spPr/>
    </dgm:pt>
    <dgm:pt modelId="{698CCBDD-C078-4D90-A943-1F0C711CF0E6}" type="pres">
      <dgm:prSet presAssocID="{5141B74F-415C-4DC7-A02F-2209C4DE1EBF}" presName="composite" presStyleCnt="0"/>
      <dgm:spPr/>
    </dgm:pt>
    <dgm:pt modelId="{F10AF65B-952F-4D95-838E-F11714F54268}" type="pres">
      <dgm:prSet presAssocID="{5141B74F-415C-4DC7-A02F-2209C4DE1EBF}" presName="par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28A9BCEE-176D-42DD-A3AA-EEB1308271DB}" type="pres">
      <dgm:prSet presAssocID="{5141B74F-415C-4DC7-A02F-2209C4DE1EBF}" presName="parSh" presStyleLbl="node1" presStyleIdx="2" presStyleCnt="5" custScaleX="130686"/>
      <dgm:spPr/>
    </dgm:pt>
    <dgm:pt modelId="{998ECEDA-CCA5-41E9-BAAA-286C928558CC}" type="pres">
      <dgm:prSet presAssocID="{5141B74F-415C-4DC7-A02F-2209C4DE1EBF}" presName="desTx" presStyleLbl="fgAcc1" presStyleIdx="2" presStyleCnt="5" custScaleX="154768" custScaleY="110760" custLinFactNeighborX="-3318" custLinFactNeighborY="16764">
        <dgm:presLayoutVars>
          <dgm:bulletEnabled val="1"/>
        </dgm:presLayoutVars>
      </dgm:prSet>
      <dgm:spPr/>
    </dgm:pt>
    <dgm:pt modelId="{A24A3EE9-CDF1-433E-83F5-BEF55791197C}" type="pres">
      <dgm:prSet presAssocID="{C8ACA141-93D5-4B85-9A87-519361F150A3}" presName="sibTrans" presStyleLbl="sibTrans2D1" presStyleIdx="2" presStyleCnt="4"/>
      <dgm:spPr/>
    </dgm:pt>
    <dgm:pt modelId="{58F4F901-10F6-4CFB-93EB-58741992C85E}" type="pres">
      <dgm:prSet presAssocID="{C8ACA141-93D5-4B85-9A87-519361F150A3}" presName="connTx" presStyleLbl="sibTrans2D1" presStyleIdx="2" presStyleCnt="4"/>
      <dgm:spPr/>
    </dgm:pt>
    <dgm:pt modelId="{23B6DCF0-A9BC-4BB4-AE3B-7F166DFA08EE}" type="pres">
      <dgm:prSet presAssocID="{1BDD042E-D912-4EC2-953E-27578CD1DD54}" presName="composite" presStyleCnt="0"/>
      <dgm:spPr/>
    </dgm:pt>
    <dgm:pt modelId="{6DB06D1E-DB3C-4D2E-BA32-4AE608B2AE74}" type="pres">
      <dgm:prSet presAssocID="{1BDD042E-D912-4EC2-953E-27578CD1DD54}" presName="par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531D1D5A-0B5D-4158-9B8B-89879EEC0777}" type="pres">
      <dgm:prSet presAssocID="{1BDD042E-D912-4EC2-953E-27578CD1DD54}" presName="parSh" presStyleLbl="node1" presStyleIdx="3" presStyleCnt="5" custScaleY="142048" custLinFactY="-5886" custLinFactNeighborX="5726" custLinFactNeighborY="-100000"/>
      <dgm:spPr/>
    </dgm:pt>
    <dgm:pt modelId="{61DAB153-117C-421E-B287-99ED52181FBC}" type="pres">
      <dgm:prSet presAssocID="{1BDD042E-D912-4EC2-953E-27578CD1DD54}" presName="desTx" presStyleLbl="fgAcc1" presStyleIdx="3" presStyleCnt="5" custScaleX="134464" custScaleY="51921" custLinFactNeighborX="-4924" custLinFactNeighborY="-49441">
        <dgm:presLayoutVars>
          <dgm:bulletEnabled val="1"/>
        </dgm:presLayoutVars>
      </dgm:prSet>
      <dgm:spPr/>
    </dgm:pt>
    <dgm:pt modelId="{8F706793-BE95-4617-8F0B-CDCFA4633641}" type="pres">
      <dgm:prSet presAssocID="{E15BC61A-14F3-49C6-BD5F-60C046BF3ABC}" presName="sibTrans" presStyleLbl="sibTrans2D1" presStyleIdx="3" presStyleCnt="4"/>
      <dgm:spPr/>
    </dgm:pt>
    <dgm:pt modelId="{FB7CEA05-EE55-4895-9909-E3C03D7D8CED}" type="pres">
      <dgm:prSet presAssocID="{E15BC61A-14F3-49C6-BD5F-60C046BF3ABC}" presName="connTx" presStyleLbl="sibTrans2D1" presStyleIdx="3" presStyleCnt="4"/>
      <dgm:spPr/>
    </dgm:pt>
    <dgm:pt modelId="{F3DCE192-CC7B-45EA-A7E7-5FFF5C9FAD2C}" type="pres">
      <dgm:prSet presAssocID="{1F806987-5525-4069-8E9D-7CE55BC3584D}" presName="composite" presStyleCnt="0"/>
      <dgm:spPr/>
    </dgm:pt>
    <dgm:pt modelId="{3F44D5AF-01C8-4D6A-ABBB-2E2F0A9AA04F}" type="pres">
      <dgm:prSet presAssocID="{1F806987-5525-4069-8E9D-7CE55BC3584D}" presName="par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AC31F5AC-53E4-4C19-B1EC-8BC521EB92FE}" type="pres">
      <dgm:prSet presAssocID="{1F806987-5525-4069-8E9D-7CE55BC3584D}" presName="parSh" presStyleLbl="node1" presStyleIdx="4" presStyleCnt="5" custLinFactNeighborX="6592" custLinFactNeighborY="-37802"/>
      <dgm:spPr/>
    </dgm:pt>
    <dgm:pt modelId="{0CCB10DE-6391-48F9-B2EE-929FF9A728CF}" type="pres">
      <dgm:prSet presAssocID="{1F806987-5525-4069-8E9D-7CE55BC3584D}" presName="desTx" presStyleLbl="fgAcc1" presStyleIdx="4" presStyleCnt="5" custScaleX="122798" custScaleY="91652">
        <dgm:presLayoutVars>
          <dgm:bulletEnabled val="1"/>
        </dgm:presLayoutVars>
      </dgm:prSet>
      <dgm:spPr/>
    </dgm:pt>
  </dgm:ptLst>
  <dgm:cxnLst>
    <dgm:cxn modelId="{0F27D901-7BC3-4354-B261-97E07EC909A7}" type="presOf" srcId="{6FFC0165-C127-4C81-B180-9767D78B0F23}" destId="{998ECEDA-CCA5-41E9-BAAA-286C928558CC}" srcOrd="0" destOrd="5" presId="urn:microsoft.com/office/officeart/2005/8/layout/process3"/>
    <dgm:cxn modelId="{65F42E0B-F43D-427E-A184-2F5B074697F1}" type="presOf" srcId="{729C3428-A26A-44B2-9A90-7944B43F4AD5}" destId="{61DAB153-117C-421E-B287-99ED52181FBC}" srcOrd="0" destOrd="1" presId="urn:microsoft.com/office/officeart/2005/8/layout/process3"/>
    <dgm:cxn modelId="{28CB170F-725B-4AFA-8923-2CBD9CB546E6}" type="presOf" srcId="{163768CD-C07C-460F-98C9-B4E29EFEBE51}" destId="{F54B71DD-B74A-4EC6-9757-BD2C92793F7B}" srcOrd="0" destOrd="0" presId="urn:microsoft.com/office/officeart/2005/8/layout/process3"/>
    <dgm:cxn modelId="{5794BE15-3F12-40DB-BDBB-367AFA857F1D}" type="presOf" srcId="{1BDD042E-D912-4EC2-953E-27578CD1DD54}" destId="{6DB06D1E-DB3C-4D2E-BA32-4AE608B2AE74}" srcOrd="0" destOrd="0" presId="urn:microsoft.com/office/officeart/2005/8/layout/process3"/>
    <dgm:cxn modelId="{EBB01019-0C1B-41D3-BBEF-B60905B8DBE1}" type="presOf" srcId="{1F806987-5525-4069-8E9D-7CE55BC3584D}" destId="{AC31F5AC-53E4-4C19-B1EC-8BC521EB92FE}" srcOrd="1" destOrd="0" presId="urn:microsoft.com/office/officeart/2005/8/layout/process3"/>
    <dgm:cxn modelId="{47E9D020-9DD3-499A-8C6F-D63B13F0A483}" type="presOf" srcId="{71A26450-1A36-4AA6-9080-5F933440CF11}" destId="{785231C8-C559-49DD-AFAE-EEDB9A9B2031}" srcOrd="0" destOrd="0" presId="urn:microsoft.com/office/officeart/2005/8/layout/process3"/>
    <dgm:cxn modelId="{FE442835-D853-43A8-AA0F-458BED82CE1D}" type="presOf" srcId="{1F806987-5525-4069-8E9D-7CE55BC3584D}" destId="{3F44D5AF-01C8-4D6A-ABBB-2E2F0A9AA04F}" srcOrd="0" destOrd="0" presId="urn:microsoft.com/office/officeart/2005/8/layout/process3"/>
    <dgm:cxn modelId="{988A5636-6B78-4939-B7CC-4C6E531D0A5A}" type="presOf" srcId="{28411177-EFEC-4E0D-A529-4ACC344E3188}" destId="{EBDC23F7-46A8-43B1-96F3-FED78AC20EDA}" srcOrd="1" destOrd="0" presId="urn:microsoft.com/office/officeart/2005/8/layout/process3"/>
    <dgm:cxn modelId="{152E143D-0088-464B-9306-4429ABC4791B}" type="presOf" srcId="{7B5A19A8-29A1-4435-AEC6-FE691EE517DC}" destId="{C3681F62-515A-4FB5-94C4-7BDC21C66517}" srcOrd="0" destOrd="1" presId="urn:microsoft.com/office/officeart/2005/8/layout/process3"/>
    <dgm:cxn modelId="{BD100D3E-6BB8-41C5-B73C-28044F5C7B83}" type="presOf" srcId="{822DBA2D-8D73-40ED-A26F-EDA8DFBBAF30}" destId="{998ECEDA-CCA5-41E9-BAAA-286C928558CC}" srcOrd="0" destOrd="1" presId="urn:microsoft.com/office/officeart/2005/8/layout/process3"/>
    <dgm:cxn modelId="{D05C043F-F4C2-48C9-AC76-B9020BB3DE23}" srcId="{0E55A0E3-1610-42C2-B5A1-7DB56757AE9B}" destId="{1B1673AE-16C6-428D-BF15-9A8696983398}" srcOrd="0" destOrd="0" parTransId="{7C300DD9-B318-47AC-B174-39AE26C7E4FC}" sibTransId="{DE925D57-9EB0-4D9A-BF05-057ABF588030}"/>
    <dgm:cxn modelId="{E3EB3D40-5935-4C28-852E-D7249E81EB62}" type="presOf" srcId="{9B74DA48-2BA4-4499-A31D-E358D0DA14B3}" destId="{998ECEDA-CCA5-41E9-BAAA-286C928558CC}" srcOrd="0" destOrd="4" presId="urn:microsoft.com/office/officeart/2005/8/layout/process3"/>
    <dgm:cxn modelId="{D247035D-7ACC-4946-8F72-8FA1F9A9FB48}" type="presOf" srcId="{1FBF0C4D-3003-417D-9C1A-C0A316478BDA}" destId="{BE15B13D-D8EA-4AF3-B93A-6469B855D4E8}" srcOrd="0" destOrd="1" presId="urn:microsoft.com/office/officeart/2005/8/layout/process3"/>
    <dgm:cxn modelId="{6C818D5E-F997-4588-8419-DAC6245FE065}" type="presOf" srcId="{28411177-EFEC-4E0D-A529-4ACC344E3188}" destId="{15362030-1277-4751-A5E5-71F7E69CA05F}" srcOrd="0" destOrd="0" presId="urn:microsoft.com/office/officeart/2005/8/layout/process3"/>
    <dgm:cxn modelId="{DE7F6660-F163-44A1-864C-3742FE6E0D4B}" srcId="{25650052-9653-4063-93C5-0C23A9FD466A}" destId="{D1DCD20C-5400-482B-B718-F3032734AEF7}" srcOrd="0" destOrd="0" parTransId="{73E213ED-04DF-4E19-9577-7454234021DE}" sibTransId="{F653D6CD-BC5B-4120-A668-6FC2063F160A}"/>
    <dgm:cxn modelId="{85381241-D460-4753-9ACB-604E466CED27}" type="presOf" srcId="{B50D3BE8-44BE-4944-99E3-6EA22BB10647}" destId="{998ECEDA-CCA5-41E9-BAAA-286C928558CC}" srcOrd="0" destOrd="0" presId="urn:microsoft.com/office/officeart/2005/8/layout/process3"/>
    <dgm:cxn modelId="{90044861-B8EC-4DF1-8287-6A5C4BA308A0}" type="presOf" srcId="{5141B74F-415C-4DC7-A02F-2209C4DE1EBF}" destId="{F10AF65B-952F-4D95-838E-F11714F54268}" srcOrd="0" destOrd="0" presId="urn:microsoft.com/office/officeart/2005/8/layout/process3"/>
    <dgm:cxn modelId="{6994DA42-9E31-4400-B9AF-E7BCCBFD03AC}" type="presOf" srcId="{0E55A0E3-1610-42C2-B5A1-7DB56757AE9B}" destId="{5FA1325C-8B0A-4431-BEF8-A278529AEFA8}" srcOrd="1" destOrd="0" presId="urn:microsoft.com/office/officeart/2005/8/layout/process3"/>
    <dgm:cxn modelId="{CB2C4564-B74B-455E-91EA-719A24E60781}" type="presOf" srcId="{E15BC61A-14F3-49C6-BD5F-60C046BF3ABC}" destId="{FB7CEA05-EE55-4895-9909-E3C03D7D8CED}" srcOrd="1" destOrd="0" presId="urn:microsoft.com/office/officeart/2005/8/layout/process3"/>
    <dgm:cxn modelId="{E2747647-C4E5-4E76-B247-DCEED5D8F598}" type="presOf" srcId="{D6453602-214B-4A3A-A6CE-6F4216E695BF}" destId="{BE15B13D-D8EA-4AF3-B93A-6469B855D4E8}" srcOrd="0" destOrd="0" presId="urn:microsoft.com/office/officeart/2005/8/layout/process3"/>
    <dgm:cxn modelId="{410D5B49-6E2C-4815-AD95-F46240A9A62F}" srcId="{0E55A0E3-1610-42C2-B5A1-7DB56757AE9B}" destId="{7B5A19A8-29A1-4435-AEC6-FE691EE517DC}" srcOrd="1" destOrd="0" parTransId="{F47EB261-E76F-4D55-AF11-C28AFD184B7D}" sibTransId="{707C581E-2A32-43AD-A53F-80A8FFCC3ACC}"/>
    <dgm:cxn modelId="{4B86E749-2A57-437E-A4D8-06E78E0FD81A}" srcId="{25650052-9653-4063-93C5-0C23A9FD466A}" destId="{9B74DA48-2BA4-4499-A31D-E358D0DA14B3}" srcOrd="1" destOrd="0" parTransId="{04D3FFCC-CCBA-4378-B337-9334CA781A69}" sibTransId="{02639D1A-7E34-4EB6-88E6-67EA9A8BABA2}"/>
    <dgm:cxn modelId="{4AF0A86B-CDB2-40DE-AC90-2401BB24F395}" type="presOf" srcId="{F81DF481-25AE-443D-A578-D7D44C79D711}" destId="{0D1F8F3B-E4B1-42B0-9ED2-BCE5D22B24B3}" srcOrd="0" destOrd="0" presId="urn:microsoft.com/office/officeart/2005/8/layout/process3"/>
    <dgm:cxn modelId="{7F88006D-B270-47FD-BD39-660DBD5E3D7C}" srcId="{25650052-9653-4063-93C5-0C23A9FD466A}" destId="{6FFC0165-C127-4C81-B180-9767D78B0F23}" srcOrd="2" destOrd="0" parTransId="{AE8F2DCD-778F-4D69-8A0F-4CC1B8B79013}" sibTransId="{2C1C40C3-086D-4653-93E4-485EB4090408}"/>
    <dgm:cxn modelId="{C1681A4F-9D96-42BD-8981-F6124B14B822}" srcId="{5141B74F-415C-4DC7-A02F-2209C4DE1EBF}" destId="{822DBA2D-8D73-40ED-A26F-EDA8DFBBAF30}" srcOrd="1" destOrd="0" parTransId="{AA6BA824-5962-465A-B662-C1457A9D6111}" sibTransId="{D703ADAD-1A16-46B0-806D-00F8112636F7}"/>
    <dgm:cxn modelId="{33018658-9275-47BE-AD75-13EFC32768FD}" type="presOf" srcId="{C8ACA141-93D5-4B85-9A87-519361F150A3}" destId="{A24A3EE9-CDF1-433E-83F5-BEF55791197C}" srcOrd="0" destOrd="0" presId="urn:microsoft.com/office/officeart/2005/8/layout/process3"/>
    <dgm:cxn modelId="{7BE47B82-AE70-4F24-9E9B-5DBC73104ECA}" type="presOf" srcId="{D1DCD20C-5400-482B-B718-F3032734AEF7}" destId="{998ECEDA-CCA5-41E9-BAAA-286C928558CC}" srcOrd="0" destOrd="3" presId="urn:microsoft.com/office/officeart/2005/8/layout/process3"/>
    <dgm:cxn modelId="{28662A85-1FFC-4A90-8A97-5AD747F00FC0}" type="presOf" srcId="{C8ACA141-93D5-4B85-9A87-519361F150A3}" destId="{58F4F901-10F6-4CFB-93EB-58741992C85E}" srcOrd="1" destOrd="0" presId="urn:microsoft.com/office/officeart/2005/8/layout/process3"/>
    <dgm:cxn modelId="{32148686-E33A-47A0-9C84-A65A32BBB0CD}" type="presOf" srcId="{B270A162-1D57-4F01-8383-AA79F1B91AD6}" destId="{0CCB10DE-6391-48F9-B2EE-929FF9A728CF}" srcOrd="0" destOrd="0" presId="urn:microsoft.com/office/officeart/2005/8/layout/process3"/>
    <dgm:cxn modelId="{B74DD48C-EBFF-46D9-8A6D-D7026FA8C3AE}" srcId="{5141B74F-415C-4DC7-A02F-2209C4DE1EBF}" destId="{B50D3BE8-44BE-4944-99E3-6EA22BB10647}" srcOrd="0" destOrd="0" parTransId="{1D233215-52D2-4941-80F1-131345C7626C}" sibTransId="{940461A7-4778-4F3A-B5B2-0E22A12B9900}"/>
    <dgm:cxn modelId="{08B0B991-66E3-4B6B-9E6E-9FD3AF602567}" srcId="{1BDD042E-D912-4EC2-953E-27578CD1DD54}" destId="{F078CDF4-23AC-4BD8-B1FF-BE1B972095B8}" srcOrd="0" destOrd="0" parTransId="{F504BF2D-2B1A-4582-A2CF-4341B476B7AA}" sibTransId="{690ED604-B5DC-4C97-9454-0C526798CB31}"/>
    <dgm:cxn modelId="{3036FC94-B761-4722-BA4F-5E44D9F73948}" type="presOf" srcId="{E15BC61A-14F3-49C6-BD5F-60C046BF3ABC}" destId="{8F706793-BE95-4617-8F0B-CDCFA4633641}" srcOrd="0" destOrd="0" presId="urn:microsoft.com/office/officeart/2005/8/layout/process3"/>
    <dgm:cxn modelId="{1956DA95-708C-430D-BA89-00EBD7BD1A83}" srcId="{F81DF481-25AE-443D-A578-D7D44C79D711}" destId="{0E55A0E3-1610-42C2-B5A1-7DB56757AE9B}" srcOrd="0" destOrd="0" parTransId="{5B6246ED-FD4E-4C71-8409-D5955871B409}" sibTransId="{71A26450-1A36-4AA6-9080-5F933440CF11}"/>
    <dgm:cxn modelId="{4382E5A0-6FBC-4605-89F8-9E0EA589453F}" srcId="{1F806987-5525-4069-8E9D-7CE55BC3584D}" destId="{B270A162-1D57-4F01-8383-AA79F1B91AD6}" srcOrd="0" destOrd="0" parTransId="{B6BFAE26-151E-44A6-948F-030194210CF4}" sibTransId="{1B01F8AB-BC15-41E1-AA81-8C55ECD13419}"/>
    <dgm:cxn modelId="{C5C2CBA1-C799-45AE-B597-B170FBF7E6AF}" type="presOf" srcId="{0E55A0E3-1610-42C2-B5A1-7DB56757AE9B}" destId="{E10E430F-3A18-4200-AF82-BAB6982222A8}" srcOrd="0" destOrd="0" presId="urn:microsoft.com/office/officeart/2005/8/layout/process3"/>
    <dgm:cxn modelId="{6701FEA4-B806-462A-9890-F9A22EDE61A2}" type="presOf" srcId="{709D5B69-8E64-4B79-A878-86D13D2F2FDE}" destId="{BE15B13D-D8EA-4AF3-B93A-6469B855D4E8}" srcOrd="0" destOrd="2" presId="urn:microsoft.com/office/officeart/2005/8/layout/process3"/>
    <dgm:cxn modelId="{FA48A7A9-31BC-453C-8610-113B6BC5E36C}" type="presOf" srcId="{163768CD-C07C-460F-98C9-B4E29EFEBE51}" destId="{C283023E-7235-478D-A4A5-FF0080B6FDE8}" srcOrd="1" destOrd="0" presId="urn:microsoft.com/office/officeart/2005/8/layout/process3"/>
    <dgm:cxn modelId="{D0A547B7-8389-408B-BAE7-C78C8D06E985}" srcId="{28411177-EFEC-4E0D-A529-4ACC344E3188}" destId="{709D5B69-8E64-4B79-A878-86D13D2F2FDE}" srcOrd="2" destOrd="0" parTransId="{C5EA6BF7-76FE-4E89-9B2A-782CD870BAE4}" sibTransId="{206BCBD4-594A-468B-887D-2D14F81D2475}"/>
    <dgm:cxn modelId="{356F73B7-AD6D-462F-97F3-730C13E1AF9F}" type="presOf" srcId="{25650052-9653-4063-93C5-0C23A9FD466A}" destId="{998ECEDA-CCA5-41E9-BAAA-286C928558CC}" srcOrd="0" destOrd="2" presId="urn:microsoft.com/office/officeart/2005/8/layout/process3"/>
    <dgm:cxn modelId="{982AF2C5-6F22-4F22-B5D7-348CEA04B3E5}" type="presOf" srcId="{07A0B9F2-CDBC-4EEF-9976-155A4783C9A1}" destId="{0CCB10DE-6391-48F9-B2EE-929FF9A728CF}" srcOrd="0" destOrd="1" presId="urn:microsoft.com/office/officeart/2005/8/layout/process3"/>
    <dgm:cxn modelId="{AE12B2CB-B2B1-4BA3-B950-27A51D6F1AB4}" type="presOf" srcId="{71A26450-1A36-4AA6-9080-5F933440CF11}" destId="{C66C4BDE-AC51-4F67-9C49-DDFA35E79DAA}" srcOrd="1" destOrd="0" presId="urn:microsoft.com/office/officeart/2005/8/layout/process3"/>
    <dgm:cxn modelId="{E57576D0-0419-4C43-95A4-FB35E9678217}" type="presOf" srcId="{1BDD042E-D912-4EC2-953E-27578CD1DD54}" destId="{531D1D5A-0B5D-4158-9B8B-89879EEC0777}" srcOrd="1" destOrd="0" presId="urn:microsoft.com/office/officeart/2005/8/layout/process3"/>
    <dgm:cxn modelId="{A72621D3-C0BD-4086-AC7B-5E09C35E7587}" srcId="{F81DF481-25AE-443D-A578-D7D44C79D711}" destId="{1F806987-5525-4069-8E9D-7CE55BC3584D}" srcOrd="4" destOrd="0" parTransId="{2C162CF0-2305-4CE7-89DD-44B7EE82E758}" sibTransId="{EA71B704-A6F0-4AB7-9583-23A25B5741A8}"/>
    <dgm:cxn modelId="{0CC78FD3-1ABA-46A6-8CDB-CA3E2988D789}" type="presOf" srcId="{1B1673AE-16C6-428D-BF15-9A8696983398}" destId="{C3681F62-515A-4FB5-94C4-7BDC21C66517}" srcOrd="0" destOrd="0" presId="urn:microsoft.com/office/officeart/2005/8/layout/process3"/>
    <dgm:cxn modelId="{039D27D9-5F0A-4541-8EB1-113319B4420B}" srcId="{1BDD042E-D912-4EC2-953E-27578CD1DD54}" destId="{95DAC1A9-CCA2-4BC0-B9B5-F065912D2341}" srcOrd="2" destOrd="0" parTransId="{EB2ED563-6DA9-44E2-B598-210351D23C04}" sibTransId="{602B40FE-AC48-44C3-9456-5DBA415040EC}"/>
    <dgm:cxn modelId="{3E3B74D9-07BF-4DD3-8773-7441236F511B}" srcId="{F81DF481-25AE-443D-A578-D7D44C79D711}" destId="{1BDD042E-D912-4EC2-953E-27578CD1DD54}" srcOrd="3" destOrd="0" parTransId="{8C97383E-59FA-4597-B204-DE4C0C1807A3}" sibTransId="{E15BC61A-14F3-49C6-BD5F-60C046BF3ABC}"/>
    <dgm:cxn modelId="{98282FE6-04AA-4BF6-94FB-DF7432BE80A8}" srcId="{1F806987-5525-4069-8E9D-7CE55BC3584D}" destId="{07A0B9F2-CDBC-4EEF-9976-155A4783C9A1}" srcOrd="1" destOrd="0" parTransId="{E6899B60-F6AA-4C6C-96EB-B21FE4A564C0}" sibTransId="{FAEA2F44-1029-4678-A047-212D2B0977A0}"/>
    <dgm:cxn modelId="{8A9B6EED-463A-4D87-8E36-6B3D8BDB286C}" srcId="{28411177-EFEC-4E0D-A529-4ACC344E3188}" destId="{D6453602-214B-4A3A-A6CE-6F4216E695BF}" srcOrd="0" destOrd="0" parTransId="{6CB74711-D43B-42F7-B0A6-67884A073D97}" sibTransId="{33CF3EB0-EFE8-4F51-8D99-D3B3BD7F7C7C}"/>
    <dgm:cxn modelId="{ED0AACEE-58E1-4886-9E35-D65C68C5F0CF}" srcId="{F81DF481-25AE-443D-A578-D7D44C79D711}" destId="{28411177-EFEC-4E0D-A529-4ACC344E3188}" srcOrd="1" destOrd="0" parTransId="{511E5AE0-E05C-4D9B-A5A8-F2A644F880FD}" sibTransId="{163768CD-C07C-460F-98C9-B4E29EFEBE51}"/>
    <dgm:cxn modelId="{348800EF-2593-4349-B698-C771585F4B3C}" type="presOf" srcId="{95DAC1A9-CCA2-4BC0-B9B5-F065912D2341}" destId="{61DAB153-117C-421E-B287-99ED52181FBC}" srcOrd="0" destOrd="2" presId="urn:microsoft.com/office/officeart/2005/8/layout/process3"/>
    <dgm:cxn modelId="{01B635F2-4BAF-4A92-A20F-F7D47653EA24}" srcId="{5141B74F-415C-4DC7-A02F-2209C4DE1EBF}" destId="{25650052-9653-4063-93C5-0C23A9FD466A}" srcOrd="2" destOrd="0" parTransId="{144CBD8E-48C0-48A6-90A0-7FFF0A30F752}" sibTransId="{52F332DC-04E8-4E07-87F4-99B7A21212BF}"/>
    <dgm:cxn modelId="{0086F8F4-71D6-4EC7-B85C-6490FA6FC2AC}" srcId="{F81DF481-25AE-443D-A578-D7D44C79D711}" destId="{5141B74F-415C-4DC7-A02F-2209C4DE1EBF}" srcOrd="2" destOrd="0" parTransId="{C4CEF153-54EA-4E09-82DA-CD69AFA76D1A}" sibTransId="{C8ACA141-93D5-4B85-9A87-519361F150A3}"/>
    <dgm:cxn modelId="{0D3D9EF8-0478-4874-9F3A-CE2190E84B12}" type="presOf" srcId="{5141B74F-415C-4DC7-A02F-2209C4DE1EBF}" destId="{28A9BCEE-176D-42DD-A3AA-EEB1308271DB}" srcOrd="1" destOrd="0" presId="urn:microsoft.com/office/officeart/2005/8/layout/process3"/>
    <dgm:cxn modelId="{D21BF7FA-2F2C-4A14-997D-90BA57F0AC89}" type="presOf" srcId="{F078CDF4-23AC-4BD8-B1FF-BE1B972095B8}" destId="{61DAB153-117C-421E-B287-99ED52181FBC}" srcOrd="0" destOrd="0" presId="urn:microsoft.com/office/officeart/2005/8/layout/process3"/>
    <dgm:cxn modelId="{9A3F24FB-3C53-41DF-A19B-AE762FB64BA5}" srcId="{28411177-EFEC-4E0D-A529-4ACC344E3188}" destId="{1FBF0C4D-3003-417D-9C1A-C0A316478BDA}" srcOrd="1" destOrd="0" parTransId="{320E92B2-E021-40F8-8CE7-BC304AE97B67}" sibTransId="{7F890527-6F1D-49FD-B380-6BB4E20C7D6F}"/>
    <dgm:cxn modelId="{E9DACAFB-8EED-4ACF-A865-1146CCBDF7D9}" srcId="{1BDD042E-D912-4EC2-953E-27578CD1DD54}" destId="{729C3428-A26A-44B2-9A90-7944B43F4AD5}" srcOrd="1" destOrd="0" parTransId="{2AC822B1-1FF2-423E-9FF3-8DFDE1D7653B}" sibTransId="{F65A7DBA-342B-4868-94E9-862E39624728}"/>
    <dgm:cxn modelId="{EB6864B9-6687-4B26-B8C2-2ECD3D374742}" type="presParOf" srcId="{0D1F8F3B-E4B1-42B0-9ED2-BCE5D22B24B3}" destId="{53004F59-1AC4-4C8C-9709-2822F35659BA}" srcOrd="0" destOrd="0" presId="urn:microsoft.com/office/officeart/2005/8/layout/process3"/>
    <dgm:cxn modelId="{49AA7CA8-4038-4198-8062-3B2A5F4D5545}" type="presParOf" srcId="{53004F59-1AC4-4C8C-9709-2822F35659BA}" destId="{E10E430F-3A18-4200-AF82-BAB6982222A8}" srcOrd="0" destOrd="0" presId="urn:microsoft.com/office/officeart/2005/8/layout/process3"/>
    <dgm:cxn modelId="{62DD44AD-D4B9-4C24-B2FC-2D21FED382EB}" type="presParOf" srcId="{53004F59-1AC4-4C8C-9709-2822F35659BA}" destId="{5FA1325C-8B0A-4431-BEF8-A278529AEFA8}" srcOrd="1" destOrd="0" presId="urn:microsoft.com/office/officeart/2005/8/layout/process3"/>
    <dgm:cxn modelId="{BA0F4733-10D6-4581-BFDE-0BA7E46CE22C}" type="presParOf" srcId="{53004F59-1AC4-4C8C-9709-2822F35659BA}" destId="{C3681F62-515A-4FB5-94C4-7BDC21C66517}" srcOrd="2" destOrd="0" presId="urn:microsoft.com/office/officeart/2005/8/layout/process3"/>
    <dgm:cxn modelId="{F94576B5-CD7F-4528-94AD-A5799D81BC21}" type="presParOf" srcId="{0D1F8F3B-E4B1-42B0-9ED2-BCE5D22B24B3}" destId="{785231C8-C559-49DD-AFAE-EEDB9A9B2031}" srcOrd="1" destOrd="0" presId="urn:microsoft.com/office/officeart/2005/8/layout/process3"/>
    <dgm:cxn modelId="{BBB682D5-C044-4FA0-BE6C-18549C50B0D0}" type="presParOf" srcId="{785231C8-C559-49DD-AFAE-EEDB9A9B2031}" destId="{C66C4BDE-AC51-4F67-9C49-DDFA35E79DAA}" srcOrd="0" destOrd="0" presId="urn:microsoft.com/office/officeart/2005/8/layout/process3"/>
    <dgm:cxn modelId="{112F8102-A9FE-4041-AFC5-04E225D3B475}" type="presParOf" srcId="{0D1F8F3B-E4B1-42B0-9ED2-BCE5D22B24B3}" destId="{951330AA-ED57-4D8D-A6C7-E283E2FB027A}" srcOrd="2" destOrd="0" presId="urn:microsoft.com/office/officeart/2005/8/layout/process3"/>
    <dgm:cxn modelId="{4A5E2595-B472-479E-8FA1-8FB6720EEBE1}" type="presParOf" srcId="{951330AA-ED57-4D8D-A6C7-E283E2FB027A}" destId="{15362030-1277-4751-A5E5-71F7E69CA05F}" srcOrd="0" destOrd="0" presId="urn:microsoft.com/office/officeart/2005/8/layout/process3"/>
    <dgm:cxn modelId="{0B3DE10A-14CB-44C0-B713-8B5012984F55}" type="presParOf" srcId="{951330AA-ED57-4D8D-A6C7-E283E2FB027A}" destId="{EBDC23F7-46A8-43B1-96F3-FED78AC20EDA}" srcOrd="1" destOrd="0" presId="urn:microsoft.com/office/officeart/2005/8/layout/process3"/>
    <dgm:cxn modelId="{1E93731C-ABF9-40C5-ABBF-CBC2B4B6231F}" type="presParOf" srcId="{951330AA-ED57-4D8D-A6C7-E283E2FB027A}" destId="{BE15B13D-D8EA-4AF3-B93A-6469B855D4E8}" srcOrd="2" destOrd="0" presId="urn:microsoft.com/office/officeart/2005/8/layout/process3"/>
    <dgm:cxn modelId="{A8977AF0-5B6F-46E7-8AA7-965C761E59D6}" type="presParOf" srcId="{0D1F8F3B-E4B1-42B0-9ED2-BCE5D22B24B3}" destId="{F54B71DD-B74A-4EC6-9757-BD2C92793F7B}" srcOrd="3" destOrd="0" presId="urn:microsoft.com/office/officeart/2005/8/layout/process3"/>
    <dgm:cxn modelId="{330318F6-451A-46BA-8790-8C70940E7812}" type="presParOf" srcId="{F54B71DD-B74A-4EC6-9757-BD2C92793F7B}" destId="{C283023E-7235-478D-A4A5-FF0080B6FDE8}" srcOrd="0" destOrd="0" presId="urn:microsoft.com/office/officeart/2005/8/layout/process3"/>
    <dgm:cxn modelId="{E75E5568-9D45-4A51-A4BE-27BAA6517098}" type="presParOf" srcId="{0D1F8F3B-E4B1-42B0-9ED2-BCE5D22B24B3}" destId="{698CCBDD-C078-4D90-A943-1F0C711CF0E6}" srcOrd="4" destOrd="0" presId="urn:microsoft.com/office/officeart/2005/8/layout/process3"/>
    <dgm:cxn modelId="{A79AD436-89C6-4053-B587-02904F524947}" type="presParOf" srcId="{698CCBDD-C078-4D90-A943-1F0C711CF0E6}" destId="{F10AF65B-952F-4D95-838E-F11714F54268}" srcOrd="0" destOrd="0" presId="urn:microsoft.com/office/officeart/2005/8/layout/process3"/>
    <dgm:cxn modelId="{B79524C1-B531-4589-BD64-6EAA491E8D5E}" type="presParOf" srcId="{698CCBDD-C078-4D90-A943-1F0C711CF0E6}" destId="{28A9BCEE-176D-42DD-A3AA-EEB1308271DB}" srcOrd="1" destOrd="0" presId="urn:microsoft.com/office/officeart/2005/8/layout/process3"/>
    <dgm:cxn modelId="{323DCABA-84D6-40E5-A781-1ABF6F778AD2}" type="presParOf" srcId="{698CCBDD-C078-4D90-A943-1F0C711CF0E6}" destId="{998ECEDA-CCA5-41E9-BAAA-286C928558CC}" srcOrd="2" destOrd="0" presId="urn:microsoft.com/office/officeart/2005/8/layout/process3"/>
    <dgm:cxn modelId="{DA017F46-7BCD-48FA-AC12-38A3D8E4ED40}" type="presParOf" srcId="{0D1F8F3B-E4B1-42B0-9ED2-BCE5D22B24B3}" destId="{A24A3EE9-CDF1-433E-83F5-BEF55791197C}" srcOrd="5" destOrd="0" presId="urn:microsoft.com/office/officeart/2005/8/layout/process3"/>
    <dgm:cxn modelId="{4563982D-488A-4608-B7AE-DC2CD84046DF}" type="presParOf" srcId="{A24A3EE9-CDF1-433E-83F5-BEF55791197C}" destId="{58F4F901-10F6-4CFB-93EB-58741992C85E}" srcOrd="0" destOrd="0" presId="urn:microsoft.com/office/officeart/2005/8/layout/process3"/>
    <dgm:cxn modelId="{77ACA6D6-5B93-4FB5-96F4-DA0E403FB789}" type="presParOf" srcId="{0D1F8F3B-E4B1-42B0-9ED2-BCE5D22B24B3}" destId="{23B6DCF0-A9BC-4BB4-AE3B-7F166DFA08EE}" srcOrd="6" destOrd="0" presId="urn:microsoft.com/office/officeart/2005/8/layout/process3"/>
    <dgm:cxn modelId="{C1E15C8B-FE4A-4B6E-B8F4-E2730404ED91}" type="presParOf" srcId="{23B6DCF0-A9BC-4BB4-AE3B-7F166DFA08EE}" destId="{6DB06D1E-DB3C-4D2E-BA32-4AE608B2AE74}" srcOrd="0" destOrd="0" presId="urn:microsoft.com/office/officeart/2005/8/layout/process3"/>
    <dgm:cxn modelId="{1BA3544D-9AA7-47A5-B4D8-48D08D2C4015}" type="presParOf" srcId="{23B6DCF0-A9BC-4BB4-AE3B-7F166DFA08EE}" destId="{531D1D5A-0B5D-4158-9B8B-89879EEC0777}" srcOrd="1" destOrd="0" presId="urn:microsoft.com/office/officeart/2005/8/layout/process3"/>
    <dgm:cxn modelId="{67141E9A-8167-415E-9891-54E1445A9AC3}" type="presParOf" srcId="{23B6DCF0-A9BC-4BB4-AE3B-7F166DFA08EE}" destId="{61DAB153-117C-421E-B287-99ED52181FBC}" srcOrd="2" destOrd="0" presId="urn:microsoft.com/office/officeart/2005/8/layout/process3"/>
    <dgm:cxn modelId="{0E8DC471-2B19-46D9-8871-39C8E0CAB786}" type="presParOf" srcId="{0D1F8F3B-E4B1-42B0-9ED2-BCE5D22B24B3}" destId="{8F706793-BE95-4617-8F0B-CDCFA4633641}" srcOrd="7" destOrd="0" presId="urn:microsoft.com/office/officeart/2005/8/layout/process3"/>
    <dgm:cxn modelId="{160D6D37-35F3-41AD-8C90-667519F06076}" type="presParOf" srcId="{8F706793-BE95-4617-8F0B-CDCFA4633641}" destId="{FB7CEA05-EE55-4895-9909-E3C03D7D8CED}" srcOrd="0" destOrd="0" presId="urn:microsoft.com/office/officeart/2005/8/layout/process3"/>
    <dgm:cxn modelId="{02AC3BA3-5950-4924-9D93-479219F11F98}" type="presParOf" srcId="{0D1F8F3B-E4B1-42B0-9ED2-BCE5D22B24B3}" destId="{F3DCE192-CC7B-45EA-A7E7-5FFF5C9FAD2C}" srcOrd="8" destOrd="0" presId="urn:microsoft.com/office/officeart/2005/8/layout/process3"/>
    <dgm:cxn modelId="{626CA08E-0F0D-4173-A428-2502B7E682D7}" type="presParOf" srcId="{F3DCE192-CC7B-45EA-A7E7-5FFF5C9FAD2C}" destId="{3F44D5AF-01C8-4D6A-ABBB-2E2F0A9AA04F}" srcOrd="0" destOrd="0" presId="urn:microsoft.com/office/officeart/2005/8/layout/process3"/>
    <dgm:cxn modelId="{BE76EA55-FCAD-4E5F-B166-79D7E8CFB446}" type="presParOf" srcId="{F3DCE192-CC7B-45EA-A7E7-5FFF5C9FAD2C}" destId="{AC31F5AC-53E4-4C19-B1EC-8BC521EB92FE}" srcOrd="1" destOrd="0" presId="urn:microsoft.com/office/officeart/2005/8/layout/process3"/>
    <dgm:cxn modelId="{18721475-5DEC-427A-A3C9-AB846A038242}" type="presParOf" srcId="{F3DCE192-CC7B-45EA-A7E7-5FFF5C9FAD2C}" destId="{0CCB10DE-6391-48F9-B2EE-929FF9A728C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A1325C-8B0A-4431-BEF8-A278529AEFA8}">
      <dsp:nvSpPr>
        <dsp:cNvPr id="0" name=""/>
        <dsp:cNvSpPr/>
      </dsp:nvSpPr>
      <dsp:spPr>
        <a:xfrm>
          <a:off x="12575" y="1248384"/>
          <a:ext cx="1100063" cy="966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Sebereflexe, silné stránky</a:t>
          </a:r>
        </a:p>
      </dsp:txBody>
      <dsp:txXfrm>
        <a:off x="12575" y="1248384"/>
        <a:ext cx="1100063" cy="644505"/>
      </dsp:txXfrm>
    </dsp:sp>
    <dsp:sp modelId="{C3681F62-515A-4FB5-94C4-7BDC21C66517}">
      <dsp:nvSpPr>
        <dsp:cNvPr id="0" name=""/>
        <dsp:cNvSpPr/>
      </dsp:nvSpPr>
      <dsp:spPr>
        <a:xfrm>
          <a:off x="136304" y="1962516"/>
          <a:ext cx="1263506" cy="8834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Identifikujte své silné stránky a zájmy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Určete, jaké problémy rádi řešíte</a:t>
          </a:r>
        </a:p>
      </dsp:txBody>
      <dsp:txXfrm>
        <a:off x="162180" y="1988392"/>
        <a:ext cx="1211754" cy="831711"/>
      </dsp:txXfrm>
    </dsp:sp>
    <dsp:sp modelId="{785231C8-C559-49DD-AFAE-EEDB9A9B2031}">
      <dsp:nvSpPr>
        <dsp:cNvPr id="0" name=""/>
        <dsp:cNvSpPr/>
      </dsp:nvSpPr>
      <dsp:spPr>
        <a:xfrm rot="21026919">
          <a:off x="1281967" y="1298202"/>
          <a:ext cx="369528" cy="240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1282467" y="1352312"/>
        <a:ext cx="297347" cy="144363"/>
      </dsp:txXfrm>
    </dsp:sp>
    <dsp:sp modelId="{EBDC23F7-46A8-43B1-96F3-FED78AC20EDA}">
      <dsp:nvSpPr>
        <dsp:cNvPr id="0" name=""/>
        <dsp:cNvSpPr/>
      </dsp:nvSpPr>
      <dsp:spPr>
        <a:xfrm>
          <a:off x="1800198" y="1039106"/>
          <a:ext cx="1227540" cy="6600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Pozorování trhu a okolí</a:t>
          </a:r>
        </a:p>
      </dsp:txBody>
      <dsp:txXfrm>
        <a:off x="1800198" y="1039106"/>
        <a:ext cx="1227540" cy="440025"/>
      </dsp:txXfrm>
    </dsp:sp>
    <dsp:sp modelId="{BE15B13D-D8EA-4AF3-B93A-6469B855D4E8}">
      <dsp:nvSpPr>
        <dsp:cNvPr id="0" name=""/>
        <dsp:cNvSpPr/>
      </dsp:nvSpPr>
      <dsp:spPr>
        <a:xfrm>
          <a:off x="1929102" y="1708925"/>
          <a:ext cx="1374189" cy="10732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400" kern="1200" dirty="0"/>
            <a:t>Všímejte si nedostatků a problémů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/>
            <a:t>Inspirujte se u trendů a změn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Analyzujte konkurenci</a:t>
          </a:r>
        </a:p>
      </dsp:txBody>
      <dsp:txXfrm>
        <a:off x="1960537" y="1740360"/>
        <a:ext cx="1311319" cy="1010400"/>
      </dsp:txXfrm>
    </dsp:sp>
    <dsp:sp modelId="{F54B71DD-B74A-4EC6-9757-BD2C92793F7B}">
      <dsp:nvSpPr>
        <dsp:cNvPr id="0" name=""/>
        <dsp:cNvSpPr/>
      </dsp:nvSpPr>
      <dsp:spPr>
        <a:xfrm rot="278114">
          <a:off x="3186946" y="1215263"/>
          <a:ext cx="339811" cy="240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3187064" y="1260467"/>
        <a:ext cx="267630" cy="144363"/>
      </dsp:txXfrm>
    </dsp:sp>
    <dsp:sp modelId="{28A9BCEE-176D-42DD-A3AA-EEB1308271DB}">
      <dsp:nvSpPr>
        <dsp:cNvPr id="0" name=""/>
        <dsp:cNvSpPr/>
      </dsp:nvSpPr>
      <dsp:spPr>
        <a:xfrm>
          <a:off x="3666794" y="1191930"/>
          <a:ext cx="1264183" cy="6600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Generování a výběr nápadů</a:t>
          </a:r>
        </a:p>
      </dsp:txBody>
      <dsp:txXfrm>
        <a:off x="3666794" y="1191930"/>
        <a:ext cx="1264183" cy="440025"/>
      </dsp:txXfrm>
    </dsp:sp>
    <dsp:sp modelId="{998ECEDA-CCA5-41E9-BAAA-286C928558CC}">
      <dsp:nvSpPr>
        <dsp:cNvPr id="0" name=""/>
        <dsp:cNvSpPr/>
      </dsp:nvSpPr>
      <dsp:spPr>
        <a:xfrm>
          <a:off x="3715931" y="1754735"/>
          <a:ext cx="1497138" cy="11945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Brainstorming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Filtrování nápadů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Pravidlo tří: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Potenciál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 Dostupnost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 Vášeň</a:t>
          </a:r>
        </a:p>
      </dsp:txBody>
      <dsp:txXfrm>
        <a:off x="3750919" y="1789723"/>
        <a:ext cx="1427162" cy="1124602"/>
      </dsp:txXfrm>
    </dsp:sp>
    <dsp:sp modelId="{A24A3EE9-CDF1-433E-83F5-BEF55791197C}">
      <dsp:nvSpPr>
        <dsp:cNvPr id="0" name=""/>
        <dsp:cNvSpPr/>
      </dsp:nvSpPr>
      <dsp:spPr>
        <a:xfrm rot="21232873">
          <a:off x="5119240" y="1182050"/>
          <a:ext cx="403856" cy="240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5119446" y="1234018"/>
        <a:ext cx="331675" cy="144363"/>
      </dsp:txXfrm>
    </dsp:sp>
    <dsp:sp modelId="{531D1D5A-0B5D-4158-9B8B-89879EEC0777}">
      <dsp:nvSpPr>
        <dsp:cNvPr id="0" name=""/>
        <dsp:cNvSpPr/>
      </dsp:nvSpPr>
      <dsp:spPr>
        <a:xfrm>
          <a:off x="5688630" y="936292"/>
          <a:ext cx="967344" cy="8252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Ověření nápadu (Validace)</a:t>
          </a:r>
        </a:p>
      </dsp:txBody>
      <dsp:txXfrm>
        <a:off x="5688630" y="936292"/>
        <a:ext cx="967344" cy="549637"/>
      </dsp:txXfrm>
    </dsp:sp>
    <dsp:sp modelId="{61DAB153-117C-421E-B287-99ED52181FBC}">
      <dsp:nvSpPr>
        <dsp:cNvPr id="0" name=""/>
        <dsp:cNvSpPr/>
      </dsp:nvSpPr>
      <dsp:spPr>
        <a:xfrm>
          <a:off x="5616626" y="1944026"/>
          <a:ext cx="1300729" cy="2381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Mluvte s potenciálními zákazníky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Vytvořte Minimum </a:t>
          </a:r>
          <a:r>
            <a:rPr lang="cs-CZ" sz="1400" kern="1200" dirty="0" err="1"/>
            <a:t>Viable</a:t>
          </a:r>
          <a:r>
            <a:rPr lang="cs-CZ" sz="1400" kern="1200" dirty="0"/>
            <a:t> </a:t>
          </a:r>
          <a:r>
            <a:rPr lang="cs-CZ" sz="1400" kern="1200" dirty="0" err="1"/>
            <a:t>Product</a:t>
          </a:r>
          <a:r>
            <a:rPr lang="cs-CZ" sz="1400" kern="1200" dirty="0"/>
            <a:t> (MVP)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/>
            <a:t>Otestujte poptávku</a:t>
          </a:r>
          <a:endParaRPr lang="cs-CZ" sz="1400" kern="1200" dirty="0"/>
        </a:p>
      </dsp:txBody>
      <dsp:txXfrm>
        <a:off x="5623602" y="1951002"/>
        <a:ext cx="1286777" cy="224211"/>
      </dsp:txXfrm>
    </dsp:sp>
    <dsp:sp modelId="{8F706793-BE95-4617-8F0B-CDCFA4633641}">
      <dsp:nvSpPr>
        <dsp:cNvPr id="0" name=""/>
        <dsp:cNvSpPr/>
      </dsp:nvSpPr>
      <dsp:spPr>
        <a:xfrm rot="683220">
          <a:off x="6842139" y="1267135"/>
          <a:ext cx="411349" cy="240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6842849" y="1308130"/>
        <a:ext cx="339168" cy="144363"/>
      </dsp:txXfrm>
    </dsp:sp>
    <dsp:sp modelId="{AC31F5AC-53E4-4C19-B1EC-8BC521EB92FE}">
      <dsp:nvSpPr>
        <dsp:cNvPr id="0" name=""/>
        <dsp:cNvSpPr/>
      </dsp:nvSpPr>
      <dsp:spPr>
        <a:xfrm>
          <a:off x="7416828" y="1365700"/>
          <a:ext cx="967344" cy="5809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Akce a iterace</a:t>
          </a:r>
        </a:p>
      </dsp:txBody>
      <dsp:txXfrm>
        <a:off x="7416828" y="1365700"/>
        <a:ext cx="967344" cy="386937"/>
      </dsp:txXfrm>
    </dsp:sp>
    <dsp:sp modelId="{0CCB10DE-6391-48F9-B2EE-929FF9A728CF}">
      <dsp:nvSpPr>
        <dsp:cNvPr id="0" name=""/>
        <dsp:cNvSpPr/>
      </dsp:nvSpPr>
      <dsp:spPr>
        <a:xfrm>
          <a:off x="7440505" y="1989805"/>
          <a:ext cx="1187879" cy="3853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Spusťte to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/>
            <a:t>Učte se a zlepšujte se</a:t>
          </a:r>
          <a:endParaRPr lang="cs-CZ" sz="1400" kern="1200" dirty="0"/>
        </a:p>
      </dsp:txBody>
      <dsp:txXfrm>
        <a:off x="7451790" y="2001090"/>
        <a:ext cx="1165309" cy="362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07.10.2025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lIns="68580" tIns="34290" rIns="68580" bIns="3429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3E9BAEC6-A37A-4403-B919-4854A6448652}" type="datetimeFigureOut">
              <a:rPr lang="cs-CZ" smtClean="0"/>
              <a:pPr/>
              <a:t>07.10.2025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671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90DD-68E3-452C-9AFE-33AEBE21729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011A-7948-4664-9CDA-5B7F06D089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85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90DD-68E3-452C-9AFE-33AEBE21729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011A-7948-4664-9CDA-5B7F06D089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68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90DD-68E3-452C-9AFE-33AEBE21729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011A-7948-4664-9CDA-5B7F06D089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0005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cap="all" dirty="0">
                <a:solidFill>
                  <a:schemeClr val="bg1">
                    <a:lumMod val="95000"/>
                  </a:schemeClr>
                </a:solidFill>
              </a:rPr>
              <a:t>Zhodnocení myšlenky pro podnikání, model </a:t>
            </a:r>
            <a:r>
              <a:rPr lang="cs-CZ" sz="3000" b="1" cap="all" dirty="0" err="1">
                <a:solidFill>
                  <a:schemeClr val="bg1">
                    <a:lumMod val="95000"/>
                  </a:schemeClr>
                </a:solidFill>
              </a:rPr>
              <a:t>Canvas</a:t>
            </a:r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196045"/>
            <a:ext cx="3890486" cy="26270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je:</a:t>
            </a:r>
          </a:p>
          <a:p>
            <a:r>
              <a:rPr lang="cs-CZ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Cílem přednášky je seznámit studenty s teorií modelu</a:t>
            </a:r>
          </a:p>
          <a:p>
            <a:r>
              <a:rPr lang="cs-CZ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Vysvětlit základní pojmy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C770A0-A552-4656-A912-D37C46F1A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cap="small" dirty="0" err="1"/>
              <a:t>Lean</a:t>
            </a:r>
            <a:r>
              <a:rPr lang="cs-CZ" b="1" cap="small" dirty="0"/>
              <a:t> </a:t>
            </a:r>
            <a:r>
              <a:rPr lang="cs-CZ" b="1" cap="small" dirty="0" err="1"/>
              <a:t>canvas</a:t>
            </a:r>
            <a:br>
              <a:rPr lang="cs-CZ" b="1" cap="small" dirty="0"/>
            </a:b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477D472E-912B-400F-AEC6-1BD779271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0545" y="753428"/>
            <a:ext cx="5502910" cy="3636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359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20215E-1826-448B-AC11-FAC27EF1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Srovnání </a:t>
            </a:r>
            <a:r>
              <a:rPr lang="cs-CZ" dirty="0" err="1"/>
              <a:t>Canvas</a:t>
            </a:r>
            <a:r>
              <a:rPr lang="cs-CZ" dirty="0"/>
              <a:t> a </a:t>
            </a:r>
            <a:r>
              <a:rPr lang="cs-CZ" dirty="0" err="1"/>
              <a:t>Lean</a:t>
            </a:r>
            <a:r>
              <a:rPr lang="cs-CZ" dirty="0"/>
              <a:t> </a:t>
            </a:r>
            <a:r>
              <a:rPr lang="cs-CZ" dirty="0" err="1"/>
              <a:t>Canvas</a:t>
            </a:r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2857D5F7-2865-46DB-9C68-92CBEF6DF334}"/>
              </a:ext>
            </a:extLst>
          </p:cNvPr>
          <p:cNvGraphicFramePr>
            <a:graphicFrameLocks noGrp="1"/>
          </p:cNvGraphicFramePr>
          <p:nvPr/>
        </p:nvGraphicFramePr>
        <p:xfrm>
          <a:off x="251520" y="771550"/>
          <a:ext cx="8064897" cy="40488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8299">
                  <a:extLst>
                    <a:ext uri="{9D8B030D-6E8A-4147-A177-3AD203B41FA5}">
                      <a16:colId xmlns:a16="http://schemas.microsoft.com/office/drawing/2014/main" val="580988883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2916528908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1552209502"/>
                    </a:ext>
                  </a:extLst>
                </a:gridCol>
              </a:tblGrid>
              <a:tr h="1937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effectLst/>
                        </a:rPr>
                        <a:t>Prvky </a:t>
                      </a:r>
                      <a:endParaRPr lang="cs-CZ" sz="16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Business model Canvas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Lean Model Canvas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138552"/>
                  </a:ext>
                </a:extLst>
              </a:tr>
              <a:tr h="1937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Cíl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Nové a existující podnikání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Převážně Start-up projekty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9847245"/>
                  </a:ext>
                </a:extLst>
              </a:tr>
              <a:tr h="1937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effectLst/>
                        </a:rPr>
                        <a:t>Zaměření </a:t>
                      </a:r>
                      <a:endParaRPr lang="cs-CZ" sz="16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Zákazníci, Investoři, Podnikatelé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Pouze podnikatelé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2189972"/>
                  </a:ext>
                </a:extLst>
              </a:tr>
              <a:tr h="6151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effectLst/>
                        </a:rPr>
                        <a:t>Zákazníci </a:t>
                      </a:r>
                      <a:endParaRPr lang="cs-CZ" sz="16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effectLst/>
                        </a:rPr>
                        <a:t>Důraz na zákaznické segmenty, vztahy se zákazníky </a:t>
                      </a:r>
                      <a:endParaRPr lang="cs-CZ" sz="16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Vzhledem k zaměření na start-up projekty, nedává proto důraz na zákazníka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4005249"/>
                  </a:ext>
                </a:extLst>
              </a:tr>
              <a:tr h="6151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Přístup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effectLst/>
                        </a:rPr>
                        <a:t>Určuje infrastrukturu, zdroje financování a příjmů podnikání </a:t>
                      </a:r>
                      <a:endParaRPr lang="cs-CZ" sz="16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effectLst/>
                        </a:rPr>
                        <a:t>Začíná s problémem, navrhuje jeho řešení a s tím souvislé náklady a příjmy </a:t>
                      </a:r>
                      <a:endParaRPr lang="cs-CZ" sz="16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2199155"/>
                  </a:ext>
                </a:extLst>
              </a:tr>
              <a:tr h="6151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Konkurence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Zaměřuje se na hodnotovou propozici z hlediska kvality i kvantity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effectLst/>
                        </a:rPr>
                        <a:t>Hodnotí, zda-</a:t>
                      </a:r>
                      <a:r>
                        <a:rPr lang="cs-CZ" sz="1600" spc="-30" dirty="0" err="1">
                          <a:effectLst/>
                        </a:rPr>
                        <a:t>li</a:t>
                      </a:r>
                      <a:r>
                        <a:rPr lang="cs-CZ" sz="1600" spc="-30" dirty="0">
                          <a:effectLst/>
                        </a:rPr>
                        <a:t> existují nefér výhody oproti zbytku a jak je zpeněžit </a:t>
                      </a:r>
                      <a:endParaRPr lang="cs-CZ" sz="16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4704452"/>
                  </a:ext>
                </a:extLst>
              </a:tr>
              <a:tr h="4044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Aplikace: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effectLst/>
                        </a:rPr>
                        <a:t>Podporuje pochopení, kreativitu, diskuzi a konstruktivní analýzu </a:t>
                      </a:r>
                      <a:endParaRPr lang="cs-CZ" sz="16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effectLst/>
                        </a:rPr>
                        <a:t>Představuje jednoduché řešení krok po kroku </a:t>
                      </a:r>
                      <a:endParaRPr lang="cs-CZ" sz="16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836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586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D057F3E3-AA23-43A3-AC40-8A16CE20B9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Přístup 3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B12CB71A-DF30-4B4D-AFB3-98F5B3E421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Nechci jen zisk</a:t>
            </a:r>
          </a:p>
        </p:txBody>
      </p:sp>
    </p:spTree>
    <p:extLst>
      <p:ext uri="{BB962C8B-B14F-4D97-AF65-F5344CB8AC3E}">
        <p14:creationId xmlns:p14="http://schemas.microsoft.com/office/powerpoint/2010/main" val="923002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0D8C3D-B089-488B-AAA4-0AFC533EA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it-IT" dirty="0"/>
              <a:t>LEAN CANVAS PRO NEZISKOVOU SFÉRU</a:t>
            </a: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76B1899-6D52-46F6-91B2-9D488B2BF8D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377" t="57000" r="23680" b="16400"/>
          <a:stretch/>
        </p:blipFill>
        <p:spPr>
          <a:xfrm>
            <a:off x="1547664" y="1563638"/>
            <a:ext cx="6624736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456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89AF6035-A58B-411D-8EC3-56E019A6BF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Možné chování na trhu - modely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9958319D-E33B-4529-83E2-3B3B56241A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232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8DB3B8DA-8DD9-BFD0-68C9-35F72371B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863617"/>
              </p:ext>
            </p:extLst>
          </p:nvPr>
        </p:nvGraphicFramePr>
        <p:xfrm>
          <a:off x="251520" y="195486"/>
          <a:ext cx="8712967" cy="4678739"/>
        </p:xfrm>
        <a:graphic>
          <a:graphicData uri="http://schemas.openxmlformats.org/drawingml/2006/table">
            <a:tbl>
              <a:tblPr firstRow="1" firstCol="1" bandRow="1"/>
              <a:tblGrid>
                <a:gridCol w="373012">
                  <a:extLst>
                    <a:ext uri="{9D8B030D-6E8A-4147-A177-3AD203B41FA5}">
                      <a16:colId xmlns:a16="http://schemas.microsoft.com/office/drawing/2014/main" val="2155853992"/>
                    </a:ext>
                  </a:extLst>
                </a:gridCol>
                <a:gridCol w="1173258">
                  <a:extLst>
                    <a:ext uri="{9D8B030D-6E8A-4147-A177-3AD203B41FA5}">
                      <a16:colId xmlns:a16="http://schemas.microsoft.com/office/drawing/2014/main" val="961866908"/>
                    </a:ext>
                  </a:extLst>
                </a:gridCol>
                <a:gridCol w="2518064">
                  <a:extLst>
                    <a:ext uri="{9D8B030D-6E8A-4147-A177-3AD203B41FA5}">
                      <a16:colId xmlns:a16="http://schemas.microsoft.com/office/drawing/2014/main" val="3674568544"/>
                    </a:ext>
                  </a:extLst>
                </a:gridCol>
                <a:gridCol w="1875449">
                  <a:extLst>
                    <a:ext uri="{9D8B030D-6E8A-4147-A177-3AD203B41FA5}">
                      <a16:colId xmlns:a16="http://schemas.microsoft.com/office/drawing/2014/main" val="2634864964"/>
                    </a:ext>
                  </a:extLst>
                </a:gridCol>
                <a:gridCol w="2773184">
                  <a:extLst>
                    <a:ext uri="{9D8B030D-6E8A-4147-A177-3AD203B41FA5}">
                      <a16:colId xmlns:a16="http://schemas.microsoft.com/office/drawing/2014/main" val="3057242819"/>
                    </a:ext>
                  </a:extLst>
                </a:gridCol>
              </a:tblGrid>
              <a:tr h="74195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Č.</a:t>
                      </a:r>
                      <a:endParaRPr lang="cs-CZ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Název Business Modelu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Stručný popis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Jak generuje příjem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Příklad společnosti (CZ/SK), svět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7386899"/>
                  </a:ext>
                </a:extLst>
              </a:tr>
              <a:tr h="914229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cs-CZ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Předplatné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Zákazník platí pravidelný fixní poplatek za nepřetržitý přístup ke službě nebo produktu.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Opakované měsíční/roční poplatky.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Livesport Premium</a:t>
                      </a:r>
                      <a:r>
                        <a:rPr lang="cs-CZ" sz="1400" b="0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(data), </a:t>
                      </a:r>
                      <a:r>
                        <a:rPr lang="cs-CZ" sz="1400" b="1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E-shopy s kávou na předplatné</a:t>
                      </a:r>
                      <a:r>
                        <a:rPr lang="cs-CZ" sz="1400" b="0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(fyzické zboží)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Netflix, Microsoft 365, Spotify Premium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693663"/>
                  </a:ext>
                </a:extLst>
              </a:tr>
              <a:tr h="991006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cs-CZ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Freemium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Základní služba je zdarma, ale zpoplatněny jsou prémiové funkce, obsah nebo odstranění reklam.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Prodej upgradů/prémiových funkcí malé části uživatelů.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Shoptet</a:t>
                      </a:r>
                      <a:r>
                        <a:rPr lang="cs-CZ" sz="1400" b="0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(základní e-shop zdarma, placené tarify), </a:t>
                      </a:r>
                      <a:r>
                        <a:rPr lang="cs-CZ" sz="1400" b="1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Seznam</a:t>
                      </a:r>
                      <a:r>
                        <a:rPr lang="cs-CZ" sz="1400" b="0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(některé služby)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Spotify (zdarma vs. Premium), Dropbox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4281541"/>
                  </a:ext>
                </a:extLst>
              </a:tr>
              <a:tr h="104412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cs-CZ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Vícestranná Platforma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Propojuje dvě nebo více navzájem závislých skupin (např. kupující a prodávající).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Transakční poplatky, provize, reklama, prémiové služby pro jednu stranu.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Heureka</a:t>
                      </a: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(prodejci a zákazníci), </a:t>
                      </a:r>
                      <a:r>
                        <a:rPr lang="cs-CZ" sz="1400" b="1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Zásilkovna/</a:t>
                      </a:r>
                      <a:r>
                        <a:rPr lang="cs-CZ" sz="1400" b="1" i="0" u="none" strike="noStrike" kern="100" dirty="0" err="1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Packeta</a:t>
                      </a: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(e-shopy a koncoví zákazníci)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Uber, Airbnb (prodejci a zákazníci)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5057157"/>
                  </a:ext>
                </a:extLst>
              </a:tr>
              <a:tr h="74195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cs-CZ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Nákup/Prodej (Markup)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Klasický model: nákup zboží za X , prodej za Y .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kern="10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Přímý prodej zboží/služeb se ziskovou marží.</a:t>
                      </a:r>
                      <a:endParaRPr lang="cs-CZ" sz="1400" b="0" i="0" u="none" strike="noStrike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Alza</a:t>
                      </a: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cs-CZ" sz="1400" b="1" i="0" u="none" strike="noStrike" kern="100" dirty="0" err="1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Mall</a:t>
                      </a:r>
                      <a:r>
                        <a:rPr lang="cs-CZ" sz="1400" b="0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(standardní maloobchodní prodej)</a:t>
                      </a:r>
                      <a:endParaRPr lang="cs-CZ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1565" marR="61565" marT="855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2142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8934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7C50E9A1-D8D2-77DC-BD36-8BC772369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631780"/>
              </p:ext>
            </p:extLst>
          </p:nvPr>
        </p:nvGraphicFramePr>
        <p:xfrm>
          <a:off x="628650" y="555526"/>
          <a:ext cx="7886700" cy="417812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6966">
                  <a:extLst>
                    <a:ext uri="{9D8B030D-6E8A-4147-A177-3AD203B41FA5}">
                      <a16:colId xmlns:a16="http://schemas.microsoft.com/office/drawing/2014/main" val="328314971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083407548"/>
                    </a:ext>
                  </a:extLst>
                </a:gridCol>
                <a:gridCol w="2660878">
                  <a:extLst>
                    <a:ext uri="{9D8B030D-6E8A-4147-A177-3AD203B41FA5}">
                      <a16:colId xmlns:a16="http://schemas.microsoft.com/office/drawing/2014/main" val="173267815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6957685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347321304"/>
                    </a:ext>
                  </a:extLst>
                </a:gridCol>
              </a:tblGrid>
              <a:tr h="1229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5.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Návnada a Háček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Základní produkt je levný/zdarma, ale vyžaduje drahé a opakované nákupy spotřebního materiálu.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Opakovaný prodej doplňků/spotřebního materiálu s vysokou marží.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Prodej kávovarů na kapsle (specifické typy kapslí), Tiskárny prodávané českými řetězci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1990240"/>
                  </a:ext>
                </a:extLst>
              </a:tr>
              <a:tr h="1477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6.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Přímý Prodej (D2C)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Výrobce prodává přímo koncovému zákazníkovi, obchází velkoobchod a maloobchod.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Přímý prodej s plnou kontrolou marže a vztahu.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 err="1">
                          <a:effectLst/>
                        </a:rPr>
                        <a:t>Rekola</a:t>
                      </a:r>
                      <a:r>
                        <a:rPr lang="cs-CZ" sz="1400" kern="100" dirty="0">
                          <a:effectLst/>
                        </a:rPr>
                        <a:t> (výroba a přímý prodej kol), Některé lokální potravinové nebo kosmetické značky (přes vlastní e-shop), Nike (přes vlastní e-shop),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4071814"/>
                  </a:ext>
                </a:extLst>
              </a:tr>
              <a:tr h="981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7.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Leasing/Pronájem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Poskytuje užívání produktu za pravidelný poplatek bez nutnosti vlastnictví.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Pravidelné splátky/nájemné za užívání majetku.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 err="1">
                          <a:effectLst/>
                        </a:rPr>
                        <a:t>Driveto</a:t>
                      </a:r>
                      <a:r>
                        <a:rPr lang="cs-CZ" sz="1400" kern="100" dirty="0">
                          <a:effectLst/>
                        </a:rPr>
                        <a:t> (operativní leasing), České lokální </a:t>
                      </a:r>
                      <a:r>
                        <a:rPr lang="cs-CZ" sz="1400" kern="100" dirty="0" err="1">
                          <a:effectLst/>
                        </a:rPr>
                        <a:t>carsharingové</a:t>
                      </a:r>
                      <a:r>
                        <a:rPr lang="cs-CZ" sz="1400" kern="100" dirty="0">
                          <a:effectLst/>
                        </a:rPr>
                        <a:t> služby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041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288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6CA04FA6-499A-4058-BD58-6315B9EE0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375159"/>
              </p:ext>
            </p:extLst>
          </p:nvPr>
        </p:nvGraphicFramePr>
        <p:xfrm>
          <a:off x="395536" y="267495"/>
          <a:ext cx="7992890" cy="444487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3054938739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853684888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071450055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735422568"/>
                    </a:ext>
                  </a:extLst>
                </a:gridCol>
                <a:gridCol w="2880322">
                  <a:extLst>
                    <a:ext uri="{9D8B030D-6E8A-4147-A177-3AD203B41FA5}">
                      <a16:colId xmlns:a16="http://schemas.microsoft.com/office/drawing/2014/main" val="965679660"/>
                    </a:ext>
                  </a:extLst>
                </a:gridCol>
              </a:tblGrid>
              <a:tr h="23675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8.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Dlouhý Chvost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Zaměřuje se na prodej velkého množství okrajových produktů (niche) v malých objemech.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Agregovaný příjem z velkého počtu malých prodejů.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Knihobot (antikvariát/použité knihy s obrovským sortimentem), Specializované e-shopy (např. desítky tisíc specifických dílů)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ETSY - online tržiště zaměřené na prodej ručně vyráběných, vintage a unikátních produktů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Amazon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extLst>
                  <a:ext uri="{0D108BD9-81ED-4DB2-BD59-A6C34878D82A}">
                    <a16:rowId xmlns:a16="http://schemas.microsoft.com/office/drawing/2014/main" val="247381068"/>
                  </a:ext>
                </a:extLst>
              </a:tr>
              <a:tr h="2077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9.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Otevřená Inovace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Aktivně využívá externí zdroje nápadů nebo licencuje interní nevyužitou technologii navenek.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Příjmy z licencí, prodeje dat, úspora nákladů </a:t>
                      </a:r>
                      <a:r>
                        <a:rPr lang="cs-CZ" sz="1400" kern="100">
                          <a:effectLst/>
                        </a:rPr>
                        <a:t>na inovace.</a:t>
                      </a:r>
                      <a:endParaRPr lang="cs-C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Avast (spolupráce s externími výzkumníky, akvizice externích startupů), Technologická centra při univerzitách (licencování patentů firmám)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IBM (licencování patentů), LEGO </a:t>
                      </a:r>
                      <a:r>
                        <a:rPr lang="cs-CZ" sz="1400" kern="100" dirty="0" err="1">
                          <a:effectLst/>
                        </a:rPr>
                        <a:t>Ideas</a:t>
                      </a:r>
                      <a:r>
                        <a:rPr lang="cs-CZ" sz="1400" kern="100" dirty="0">
                          <a:effectLst/>
                        </a:rPr>
                        <a:t> (</a:t>
                      </a:r>
                      <a:r>
                        <a:rPr lang="cs-CZ" sz="1400" kern="100" dirty="0" err="1">
                          <a:effectLst/>
                        </a:rPr>
                        <a:t>crowdsourcing</a:t>
                      </a:r>
                      <a:r>
                        <a:rPr lang="cs-CZ" sz="1400" kern="100" dirty="0">
                          <a:effectLst/>
                        </a:rPr>
                        <a:t> nápadů)</a:t>
                      </a:r>
                      <a:endParaRPr lang="cs-C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33" marR="46833" marT="0" marB="0"/>
                </a:tc>
                <a:extLst>
                  <a:ext uri="{0D108BD9-81ED-4DB2-BD59-A6C34878D82A}">
                    <a16:rowId xmlns:a16="http://schemas.microsoft.com/office/drawing/2014/main" val="1674592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37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CFCCDEC2-918A-4D48-9A40-531FC741F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najít nápad…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21AD68D-296C-6888-6AC3-582ABF6C8C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3175617"/>
              </p:ext>
            </p:extLst>
          </p:nvPr>
        </p:nvGraphicFramePr>
        <p:xfrm>
          <a:off x="323528" y="915566"/>
          <a:ext cx="864096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4185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9192A7-C093-F1D8-7360-CAB9E130C5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Business modely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3623C1-5B0D-3B9A-57CC-B6DFF4724F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7218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0AD4EE30-028C-452E-A78D-70F2F25F8F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Přístup 1 : mám podnik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03D08C56-4D97-4CEC-9D85-5AE8601E70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397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572F8FF1-70C1-4FEA-AA65-E97528174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Využití modelu </a:t>
            </a:r>
            <a:r>
              <a:rPr lang="cs-CZ" b="1" dirty="0" err="1"/>
              <a:t>CANVAS</a:t>
            </a:r>
            <a:br>
              <a:rPr lang="cs-CZ" b="1" dirty="0"/>
            </a:b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49B084DD-DB13-4CC2-BF76-6C378A36AB63}"/>
              </a:ext>
            </a:extLst>
          </p:cNvPr>
          <p:cNvSpPr/>
          <p:nvPr/>
        </p:nvSpPr>
        <p:spPr>
          <a:xfrm>
            <a:off x="899592" y="1556088"/>
            <a:ext cx="7272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Hlavním přínosem této koncepce je jednoduché mapování a možnost diskuse, což shledáváme přínosné při práci v mezigeneračním týmu.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Model i koncepce podporuje aktivní komunikaci a tím, že využívá ikon a grafických prvků, vychází již z Vámi zvládnuté myšlenkové mapy</a:t>
            </a:r>
          </a:p>
        </p:txBody>
      </p:sp>
    </p:spTree>
    <p:extLst>
      <p:ext uri="{BB962C8B-B14F-4D97-AF65-F5344CB8AC3E}">
        <p14:creationId xmlns:p14="http://schemas.microsoft.com/office/powerpoint/2010/main" val="379971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F7C8E6-879A-45B9-B492-3F99C0BC4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dirty="0"/>
              <a:t>Devět bloků obchodního modelu </a:t>
            </a:r>
            <a:r>
              <a:rPr lang="cs-CZ" dirty="0" err="1"/>
              <a:t>Canvas</a:t>
            </a: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209B9C5-77C5-470F-8055-4A4668C9551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2125" y="813753"/>
            <a:ext cx="5619750" cy="351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482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92F8E-3544-445C-9E4A-D45917A5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cap="small" dirty="0"/>
              <a:t>Pravá strana modelu </a:t>
            </a:r>
            <a:r>
              <a:rPr lang="cs-CZ" b="1" cap="small" dirty="0" err="1"/>
              <a:t>Canvas</a:t>
            </a:r>
            <a:br>
              <a:rPr lang="cs-CZ" b="1" cap="small" dirty="0"/>
            </a:b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7DD4551-743A-4E3E-A893-B49EE17A7E59}"/>
              </a:ext>
            </a:extLst>
          </p:cNvPr>
          <p:cNvSpPr/>
          <p:nvPr/>
        </p:nvSpPr>
        <p:spPr>
          <a:xfrm>
            <a:off x="323528" y="843558"/>
            <a:ext cx="849694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Zákaznický segment</a:t>
            </a:r>
            <a:r>
              <a:rPr lang="cs-CZ" sz="1600" dirty="0"/>
              <a:t>. Zákazníci jsou nejdůležitější prvky každého projektu či akce, našim úkolem je jim porozumět. Měli byste být schopni si zákazníka představit, charakterizovat ho.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Hodnotová nabí</a:t>
            </a:r>
            <a:r>
              <a:rPr lang="cs-CZ" sz="1600" dirty="0"/>
              <a:t>dka. Blok přestavuje naši nabídku pro zvolený segment zákazníků. Tato nabídka může být vyjádřena kvalitativně (např.: zkušenosti zákazníků, inovativnost, design výsledného produktu), tak kvantitativně (např.: cena, čas obsluhy, objem produkce).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Distribuční kanály</a:t>
            </a:r>
            <a:r>
              <a:rPr lang="cs-CZ" sz="1600" dirty="0"/>
              <a:t>. Tato část odpovídá na otázku, jak se naše řešení dostane k zákazníkovi. Jaký typ komunikace využijeme, jaké distribuční kanály budou osloveny, zda využijeme nových technologií či netradičních způsobů distribuce.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Vztah k zákazníkům</a:t>
            </a:r>
            <a:r>
              <a:rPr lang="cs-CZ" sz="1600" dirty="0"/>
              <a:t>. Zde popisujeme různé modely vztahů se zákazníkem s cílem získat nové. Rovněž dbá na to, jak si zákazníky udržet.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Zdroje příjmů</a:t>
            </a:r>
            <a:r>
              <a:rPr lang="cs-CZ" sz="1600" dirty="0"/>
              <a:t>. Tato část popisuje základní způsob, jak bude projekt podporován – za jakou cenu bude řešení prodáváno.  Je možno využít odlišných cenových modelů, jako, smlouvání, aukce, nabídky množstevních slev.</a:t>
            </a:r>
          </a:p>
        </p:txBody>
      </p:sp>
    </p:spTree>
    <p:extLst>
      <p:ext uri="{BB962C8B-B14F-4D97-AF65-F5344CB8AC3E}">
        <p14:creationId xmlns:p14="http://schemas.microsoft.com/office/powerpoint/2010/main" val="3057366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08BEF3-096E-4DA3-8D45-3A679553C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5688632" cy="507703"/>
          </a:xfrm>
        </p:spPr>
        <p:txBody>
          <a:bodyPr/>
          <a:lstStyle/>
          <a:p>
            <a:r>
              <a:rPr lang="cs-CZ" dirty="0"/>
              <a:t>LEVÁ STRANA MODELU </a:t>
            </a:r>
            <a:r>
              <a:rPr lang="cs-CZ" dirty="0" err="1"/>
              <a:t>CANVAS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C697D36-B605-4AFB-BEF4-C3F842F70947}"/>
              </a:ext>
            </a:extLst>
          </p:cNvPr>
          <p:cNvSpPr/>
          <p:nvPr/>
        </p:nvSpPr>
        <p:spPr>
          <a:xfrm>
            <a:off x="251520" y="703189"/>
            <a:ext cx="820891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00" b="1" dirty="0"/>
              <a:t>Klíčové zdroje</a:t>
            </a:r>
            <a:r>
              <a:rPr lang="cs-CZ" sz="1700" dirty="0"/>
              <a:t>. Zde jsou popsány všechny „ingredience“, které potřebujeme k tomu, aby mohl být produkt či služba nabízena zákazníkovi – např. je ovlivněna Vašimi schopnostmi a dovednostmi, zdroji organizace apod. Tato část tvoří opak k hodnotové nabídce.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00" b="1" dirty="0"/>
              <a:t>Hlavní aktivity</a:t>
            </a:r>
            <a:r>
              <a:rPr lang="cs-CZ" sz="1700" dirty="0"/>
              <a:t>. Nejen zdroje jsou důležité. Zdroje musíme umět použít, aby nabídka mohla vzniknout. Musíme umět popsat, jaké aktivity budeme k tomu potřebovat.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00" b="1" dirty="0"/>
              <a:t>Hlavní obchodní partneři</a:t>
            </a:r>
            <a:r>
              <a:rPr lang="cs-CZ" sz="1700" dirty="0"/>
              <a:t>. V této části popisujeme, kdo nám pomáhá s hlavními činnostmi. Kdo je naším obchodním partnerem a jaké má vztahy vůči nám, tj. jaký vliv bude mít i na naše rozhodování při změnách (konkurent, strategický partner či konkurent).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00" b="1" dirty="0"/>
              <a:t>Struktura nákladů</a:t>
            </a:r>
            <a:r>
              <a:rPr lang="cs-CZ" sz="1700" dirty="0"/>
              <a:t>. Nákladová struktura ovlivňuje v konečném důsledku úspěšnost projektu. V modelech můžeme rozlišit dva základní směry, a to hodnotově řízený přístup, kdy model je zaměřen na necenovou výhodu na trhu a v opačném případě se snažíme snižovat náklady a tím si budovat svou tržní pozici</a:t>
            </a:r>
          </a:p>
        </p:txBody>
      </p:sp>
    </p:spTree>
    <p:extLst>
      <p:ext uri="{BB962C8B-B14F-4D97-AF65-F5344CB8AC3E}">
        <p14:creationId xmlns:p14="http://schemas.microsoft.com/office/powerpoint/2010/main" val="1335136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E2C6A551-DC47-47AA-A4B9-54096CB25D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Přístup 2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0AD3F07D-EBF5-4768-9242-09F3CC2B45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Mám pouze nápad</a:t>
            </a:r>
          </a:p>
        </p:txBody>
      </p:sp>
    </p:spTree>
    <p:extLst>
      <p:ext uri="{BB962C8B-B14F-4D97-AF65-F5344CB8AC3E}">
        <p14:creationId xmlns:p14="http://schemas.microsoft.com/office/powerpoint/2010/main" val="315001393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2465</TotalTime>
  <Words>1104</Words>
  <Application>Microsoft Office PowerPoint</Application>
  <PresentationFormat>Předvádění na obrazovce (16:9)</PresentationFormat>
  <Paragraphs>136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Times New Roman</vt:lpstr>
      <vt:lpstr>SLU</vt:lpstr>
      <vt:lpstr>Prezentace aplikace PowerPoint</vt:lpstr>
      <vt:lpstr>Jak najít nápad…</vt:lpstr>
      <vt:lpstr>Business modely</vt:lpstr>
      <vt:lpstr>Přístup 1 : mám podnik</vt:lpstr>
      <vt:lpstr>Využití modelu CANVAS </vt:lpstr>
      <vt:lpstr>Devět bloků obchodního modelu Canvas</vt:lpstr>
      <vt:lpstr>Pravá strana modelu Canvas </vt:lpstr>
      <vt:lpstr>LEVÁ STRANA MODELU CANVAS</vt:lpstr>
      <vt:lpstr>Přístup 2</vt:lpstr>
      <vt:lpstr>Lean canvas </vt:lpstr>
      <vt:lpstr>Srovnání Canvas a Lean Canvas</vt:lpstr>
      <vt:lpstr>Přístup 3</vt:lpstr>
      <vt:lpstr>LEAN CANVAS PRO NEZISKOVOU SFÉRU</vt:lpstr>
      <vt:lpstr>Možné chování na trhu - modely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Jarmila</cp:lastModifiedBy>
  <cp:revision>64</cp:revision>
  <cp:lastPrinted>2018-03-27T09:30:31Z</cp:lastPrinted>
  <dcterms:created xsi:type="dcterms:W3CDTF">2016-07-06T15:42:34Z</dcterms:created>
  <dcterms:modified xsi:type="dcterms:W3CDTF">2025-10-07T05:55:58Z</dcterms:modified>
</cp:coreProperties>
</file>