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71" r:id="rId3"/>
    <p:sldId id="340" r:id="rId4"/>
    <p:sldId id="347" r:id="rId5"/>
    <p:sldId id="348" r:id="rId6"/>
    <p:sldId id="364" r:id="rId7"/>
    <p:sldId id="360" r:id="rId8"/>
    <p:sldId id="363" r:id="rId9"/>
    <p:sldId id="372" r:id="rId10"/>
    <p:sldId id="373" r:id="rId11"/>
    <p:sldId id="374" r:id="rId1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9" autoAdjust="0"/>
    <p:restoredTop sz="94660"/>
  </p:normalViewPr>
  <p:slideViewPr>
    <p:cSldViewPr>
      <p:cViewPr varScale="1">
        <p:scale>
          <a:sx n="141" d="100"/>
          <a:sy n="141" d="100"/>
        </p:scale>
        <p:origin x="144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54F75-53B8-494E-9CAC-FA5464EAA3D2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ABF00-4210-4AC7-93DD-E53A328AF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440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1551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95536" y="2067694"/>
            <a:ext cx="5112568" cy="86409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cs-C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Podnikání</a:t>
            </a: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372200" y="4371950"/>
            <a:ext cx="25562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Dominik Salat</a:t>
            </a:r>
            <a:br>
              <a:rPr lang="en-GB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altLang="cs-CZ" sz="1050" dirty="0">
                <a:solidFill>
                  <a:srgbClr val="307871"/>
                </a:solidFill>
                <a:cs typeface="Times New Roman" panose="02020603050405020304" pitchFamily="18" charset="0"/>
              </a:rPr>
              <a:t>salat</a:t>
            </a:r>
            <a:r>
              <a:rPr lang="cs-CZ" sz="1050" dirty="0">
                <a:solidFill>
                  <a:srgbClr val="307871"/>
                </a:solidFill>
              </a:rPr>
              <a:t>@opf.slu.cz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169" y="555694"/>
            <a:ext cx="1938460" cy="15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D91AF-1A54-4EAD-956F-51588506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která fáze znamená</a:t>
            </a:r>
            <a:endParaRPr lang="sk-SK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356D6BA-00C8-4FDC-8E34-7CF72A0F780E}"/>
              </a:ext>
            </a:extLst>
          </p:cNvPr>
          <p:cNvSpPr txBox="1"/>
          <p:nvPr/>
        </p:nvSpPr>
        <p:spPr>
          <a:xfrm>
            <a:off x="395536" y="1140589"/>
            <a:ext cx="77048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dirty="0"/>
              <a:t>Akvizice (</a:t>
            </a:r>
            <a:r>
              <a:rPr lang="cs-CZ" dirty="0" err="1"/>
              <a:t>Acquisition</a:t>
            </a:r>
            <a:r>
              <a:rPr lang="cs-CZ" dirty="0"/>
              <a:t>): Uživatelé vás našli a z různých míst k vám přišli (do obchodu, na vaše webové stránky apod.).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Aktivace (</a:t>
            </a:r>
            <a:r>
              <a:rPr lang="cs-CZ" dirty="0" err="1"/>
              <a:t>Activation</a:t>
            </a:r>
            <a:r>
              <a:rPr lang="cs-CZ" dirty="0"/>
              <a:t>): Uživatelé si svoji první návštěvu užili a získali díky ní v určitý moment hodnotu. Důležitý je právě ten moment, který přináší zákazníkovi poprvé hodnotu.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Loajalita (</a:t>
            </a:r>
            <a:r>
              <a:rPr lang="cs-CZ" dirty="0" err="1"/>
              <a:t>Retention</a:t>
            </a:r>
            <a:r>
              <a:rPr lang="cs-CZ" dirty="0"/>
              <a:t>): Uživatelé se k vám vracejí.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Tržby (</a:t>
            </a:r>
            <a:r>
              <a:rPr lang="cs-CZ" dirty="0" err="1"/>
              <a:t>Revenue</a:t>
            </a:r>
            <a:r>
              <a:rPr lang="cs-CZ" dirty="0"/>
              <a:t>): Uživatelé jsou ochotni za váš produkt či službu zaplatit a stát se tak zákazníky.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/>
              <a:t>Doporučení (</a:t>
            </a:r>
            <a:r>
              <a:rPr lang="cs-CZ" dirty="0" err="1"/>
              <a:t>Referral</a:t>
            </a:r>
            <a:r>
              <a:rPr lang="cs-CZ" dirty="0"/>
              <a:t>): Uživatelé jsou s vaším produktem či službou spokojeni natolik, že ji doporučují ve svém okolí.</a:t>
            </a:r>
          </a:p>
        </p:txBody>
      </p:sp>
    </p:spTree>
    <p:extLst>
      <p:ext uri="{BB962C8B-B14F-4D97-AF65-F5344CB8AC3E}">
        <p14:creationId xmlns:p14="http://schemas.microsoft.com/office/powerpoint/2010/main" val="326367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BD4E8B-694A-43CA-96A9-F1C41A3C3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je na začátku nejdůležitější?</a:t>
            </a:r>
            <a:endParaRPr lang="sk-SK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8214239-BDC3-426E-B4F4-880E7E811C53}"/>
              </a:ext>
            </a:extLst>
          </p:cNvPr>
          <p:cNvSpPr txBox="1"/>
          <p:nvPr/>
        </p:nvSpPr>
        <p:spPr>
          <a:xfrm>
            <a:off x="539552" y="1415975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Na začátku projektu je pro vás důležitá především aktivace.</a:t>
            </a:r>
            <a:r>
              <a:rPr lang="cs-CZ" dirty="0"/>
              <a:t> Měli byste vědět, kdy poprvé zákazník dostane od vašeho produktu hodnotu, tedy kdy mu vyřešíte jeho (alespoň základní) problém. Příklady aktivací: blogovací platforma - uveřejnění prvního blogu, restaurace - ochutnání jídla, auto - projížďka.</a:t>
            </a:r>
          </a:p>
          <a:p>
            <a:r>
              <a:rPr lang="cs-CZ" dirty="0"/>
              <a:t>Měli byste docílit toho, aby k aktivaci došlo co nejdříve. Toho například nedosáhnete komplikovanou registrací na blogovací platformě, ale můžete toho dosáhnout ochutnávkou jídel v restauraci či zkušební jízdou v autě.</a:t>
            </a:r>
          </a:p>
        </p:txBody>
      </p:sp>
    </p:spTree>
    <p:extLst>
      <p:ext uri="{BB962C8B-B14F-4D97-AF65-F5344CB8AC3E}">
        <p14:creationId xmlns:p14="http://schemas.microsoft.com/office/powerpoint/2010/main" val="65475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C47537-AE3E-4B08-9776-33EA308F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Indikátory</a:t>
            </a:r>
            <a:endParaRPr lang="sk-SK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CA17B85-7508-4322-A682-DED878C69C30}"/>
              </a:ext>
            </a:extLst>
          </p:cNvPr>
          <p:cNvSpPr txBox="1"/>
          <p:nvPr/>
        </p:nvSpPr>
        <p:spPr>
          <a:xfrm>
            <a:off x="611560" y="2067694"/>
            <a:ext cx="7868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Úspěšnost projektu budete schopni vyhodnotit pouze v případě, pokud budete mít již na začátku stanoveno, čeho chcete dosáhnout. K tomuto účelu slouží indikátory.</a:t>
            </a:r>
          </a:p>
        </p:txBody>
      </p:sp>
    </p:spTree>
    <p:extLst>
      <p:ext uri="{BB962C8B-B14F-4D97-AF65-F5344CB8AC3E}">
        <p14:creationId xmlns:p14="http://schemas.microsoft.com/office/powerpoint/2010/main" val="277508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0E61978B-4189-4B71-9629-79A70036F1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753058"/>
            <a:ext cx="7884368" cy="363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5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D3AC27F-1B43-465B-AACE-2EDF5D4C3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71550"/>
            <a:ext cx="7740352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699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MladýPodnikatel.cz">
            <a:extLst>
              <a:ext uri="{FF2B5EF4-FFF2-40B4-BE49-F238E27FC236}">
                <a16:creationId xmlns:a16="http://schemas.microsoft.com/office/drawing/2014/main" id="{26C552CB-6794-4A88-8FF1-2141BD80BF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9D82B9E-2B87-46AA-B8F4-7923E422B0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42950"/>
            <a:ext cx="7740352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FC9E79BA-534B-48FC-AB83-22E6DC2BDB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71550"/>
            <a:ext cx="7740352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B85BD-3A6B-411D-80CD-0765A11E2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 na to?</a:t>
            </a:r>
            <a:endParaRPr lang="sk-SK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3471EFD-01D5-4E72-8A6C-903827FCBD86}"/>
              </a:ext>
            </a:extLst>
          </p:cNvPr>
          <p:cNvSpPr txBox="1"/>
          <p:nvPr/>
        </p:nvSpPr>
        <p:spPr>
          <a:xfrm>
            <a:off x="467544" y="1347614"/>
            <a:ext cx="84249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Začněte tím, že se zamyslíte, proč chcete na projektu pracovat, co vám má přinést a kdy toho chcete dosáhnout.</a:t>
            </a:r>
          </a:p>
          <a:p>
            <a:endParaRPr lang="cs-CZ" dirty="0"/>
          </a:p>
          <a:p>
            <a:r>
              <a:rPr lang="cs-CZ" dirty="0"/>
              <a:t>Zodpovězte si následující otázku: Jak poznáte, že to, co děláte, děláte dobře a že jste úspěšní? Nemusí to být pouze výše obratu, ale rovněž konkrétně definovaný dopad vašeho produktu (služby) na zákazníky.</a:t>
            </a:r>
          </a:p>
          <a:p>
            <a:r>
              <a:rPr lang="cs-CZ" dirty="0"/>
              <a:t>Ke každému indikátoru vždy uvádějte jeho výchozí hodnotu, konkrétní číslo, které má být dosaženo, a dobu, kdy chcete tohoto čísla dosáhnout.</a:t>
            </a:r>
          </a:p>
        </p:txBody>
      </p:sp>
    </p:spTree>
    <p:extLst>
      <p:ext uri="{BB962C8B-B14F-4D97-AF65-F5344CB8AC3E}">
        <p14:creationId xmlns:p14="http://schemas.microsoft.com/office/powerpoint/2010/main" val="2026733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607342-3B3E-4F95-864F-438084EFA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/>
              <a:t>Úspěch znamená pro každého něco jiného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2357DEC-B09A-4CD7-AEC7-41BD96AFCDCB}"/>
              </a:ext>
            </a:extLst>
          </p:cNvPr>
          <p:cNvSpPr txBox="1"/>
          <p:nvPr/>
        </p:nvSpPr>
        <p:spPr>
          <a:xfrm>
            <a:off x="539552" y="915566"/>
            <a:ext cx="28083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Pro někoho znamená úspěch dosažení obratu jedné miliardy, někdo se spokojí s jedním milionem. Pro někoho peníze nejsou vůbec důležité a hledá ve své práci jiné uspokojení. Je proto potřeba se v týmu sladit a stanovit tento indikátor společně. Předejdete tak vážným nedorozuměním v průběhu projektu.</a:t>
            </a:r>
          </a:p>
        </p:txBody>
      </p:sp>
      <p:pic>
        <p:nvPicPr>
          <p:cNvPr id="1026" name="Picture 2" descr="15 výrazných rozdílů aktivující Úspěch či NEúspěch... - ŽivotbezHranic.cz">
            <a:extLst>
              <a:ext uri="{FF2B5EF4-FFF2-40B4-BE49-F238E27FC236}">
                <a16:creationId xmlns:a16="http://schemas.microsoft.com/office/drawing/2014/main" id="{ACCE70A7-5CBF-4963-8DC6-942C78006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6" y="703188"/>
            <a:ext cx="3558774" cy="40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705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484481-4FAB-422E-B0CD-564887701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Pirátské metriky</a:t>
            </a:r>
            <a:endParaRPr lang="sk-SK" b="1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95EBA3-4F19-4722-ADA9-03AA0BB3942A}"/>
              </a:ext>
            </a:extLst>
          </p:cNvPr>
          <p:cNvSpPr txBox="1"/>
          <p:nvPr/>
        </p:nvSpPr>
        <p:spPr>
          <a:xfrm>
            <a:off x="395536" y="987574"/>
            <a:ext cx="26642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Se stanovením indikátorů, které jsou pro váš projekt důležité, vám mohou pomoci tzv. pirátské metriky </a:t>
            </a:r>
            <a:r>
              <a:rPr lang="cs-CZ" dirty="0" err="1"/>
              <a:t>Dava</a:t>
            </a:r>
            <a:r>
              <a:rPr lang="cs-CZ" dirty="0"/>
              <a:t> </a:t>
            </a:r>
            <a:r>
              <a:rPr lang="cs-CZ" dirty="0" err="1"/>
              <a:t>McClureho</a:t>
            </a:r>
            <a:r>
              <a:rPr lang="cs-CZ" dirty="0"/>
              <a:t>. Název vznikl odvozením od zkratky AARRR!, která má připomínat pokřik pirátů. Pirátské metriky pracující s fázemi životního cyklu zákazníka, jejichž měření byste se měli věnovat.</a:t>
            </a:r>
          </a:p>
        </p:txBody>
      </p:sp>
      <p:pic>
        <p:nvPicPr>
          <p:cNvPr id="2050" name="Picture 2" descr="https://cdn.leancanvas.cz/media/uploads/2015/03/12/aarrr.png">
            <a:extLst>
              <a:ext uri="{FF2B5EF4-FFF2-40B4-BE49-F238E27FC236}">
                <a16:creationId xmlns:a16="http://schemas.microsoft.com/office/drawing/2014/main" id="{2D28A0DD-3C6D-4CBB-B2DC-9F59EBD84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920" y="1347614"/>
            <a:ext cx="4762500" cy="277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38450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Vlastní 1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307871"/>
      </a:accent6>
      <a:hlink>
        <a:srgbClr val="307871"/>
      </a:hlink>
      <a:folHlink>
        <a:srgbClr val="307871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6649</TotalTime>
  <Words>449</Words>
  <Application>Microsoft Office PowerPoint</Application>
  <PresentationFormat>Předvádění na obrazovce (16:9)</PresentationFormat>
  <Paragraphs>22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SLU</vt:lpstr>
      <vt:lpstr>Podnikání</vt:lpstr>
      <vt:lpstr>Indikátory</vt:lpstr>
      <vt:lpstr>Prezentace aplikace PowerPoint</vt:lpstr>
      <vt:lpstr>Prezentace aplikace PowerPoint</vt:lpstr>
      <vt:lpstr>Prezentace aplikace PowerPoint</vt:lpstr>
      <vt:lpstr>Prezentace aplikace PowerPoint</vt:lpstr>
      <vt:lpstr>Jak na to?</vt:lpstr>
      <vt:lpstr>Úspěch znamená pro každého něco jiného</vt:lpstr>
      <vt:lpstr>Pirátské metriky</vt:lpstr>
      <vt:lpstr>Co která fáze znamená</vt:lpstr>
      <vt:lpstr>Co je na začátku nejdůležitější?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Dominik Salat</cp:lastModifiedBy>
  <cp:revision>179</cp:revision>
  <cp:lastPrinted>2019-03-07T11:05:56Z</cp:lastPrinted>
  <dcterms:created xsi:type="dcterms:W3CDTF">2016-07-06T15:42:34Z</dcterms:created>
  <dcterms:modified xsi:type="dcterms:W3CDTF">2022-11-13T11:11:14Z</dcterms:modified>
</cp:coreProperties>
</file>