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310" r:id="rId4"/>
    <p:sldId id="311" r:id="rId5"/>
    <p:sldId id="309" r:id="rId6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98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164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17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395536" y="1881136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Náklady projektu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156176" y="3723878"/>
            <a:ext cx="2816095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923678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 na téma – Náklady projektu</a:t>
            </a: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923678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 na téma – Náklady projektu</a:t>
            </a: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4F05C4D-9835-482E-9BB6-0A7D5ED095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170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39552" y="1923678"/>
            <a:ext cx="8280920" cy="21602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4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Dialog na téma – Náklady projektu</a:t>
            </a: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0F651C9-EA21-4F66-AE74-C3A0C65410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993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 to bylo týmové učení…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195736" y="2607754"/>
            <a:ext cx="129614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6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228184" y="3723878"/>
            <a:ext cx="274408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pl-PL" altLang="cs-CZ" sz="900" b="1" i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pl-PL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10336</TotalTime>
  <Words>76</Words>
  <Application>Microsoft Office PowerPoint</Application>
  <PresentationFormat>Předvádění na obrazovce (16:9)</PresentationFormat>
  <Paragraphs>42</Paragraphs>
  <Slides>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Enriqueta</vt:lpstr>
      <vt:lpstr>Times New Roman</vt:lpstr>
      <vt:lpstr>Wingdings</vt:lpstr>
      <vt:lpstr>SLU</vt:lpstr>
      <vt:lpstr>Náklady projektu </vt:lpstr>
      <vt:lpstr>Prezentace aplikace PowerPoint</vt:lpstr>
      <vt:lpstr>Prezentace aplikace PowerPoint</vt:lpstr>
      <vt:lpstr>Prezentace aplikace PowerPoint</vt:lpstr>
      <vt:lpstr> Tak to bylo týmové učení…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131</cp:revision>
  <dcterms:created xsi:type="dcterms:W3CDTF">2016-07-06T15:42:34Z</dcterms:created>
  <dcterms:modified xsi:type="dcterms:W3CDTF">2024-10-31T14:54:30Z</dcterms:modified>
</cp:coreProperties>
</file>