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10" r:id="rId4"/>
    <p:sldId id="311" r:id="rId5"/>
    <p:sldId id="309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164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1881136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projektu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156176" y="3723878"/>
            <a:ext cx="281609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923678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 na téma – Náklady projektu</a:t>
            </a: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923678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 na téma – Náklady projektu</a:t>
            </a: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4F05C4D-9835-482E-9BB6-0A7D5ED09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0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923678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 na téma – Náklady projektu</a:t>
            </a: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F651C9-EA21-4F66-AE74-C3A0C6541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9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to bylo týmové učení…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195736" y="2607754"/>
            <a:ext cx="129614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10336</TotalTime>
  <Words>76</Words>
  <Application>Microsoft Office PowerPoint</Application>
  <PresentationFormat>Předvádění na obrazovce (16:9)</PresentationFormat>
  <Paragraphs>42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Náklady projektu </vt:lpstr>
      <vt:lpstr>Prezentace aplikace PowerPoint</vt:lpstr>
      <vt:lpstr>Prezentace aplikace PowerPoint</vt:lpstr>
      <vt:lpstr>Prezentace aplikace PowerPoint</vt:lpstr>
      <vt:lpstr> Tak to bylo týmové učení…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131</cp:revision>
  <dcterms:created xsi:type="dcterms:W3CDTF">2016-07-06T15:42:34Z</dcterms:created>
  <dcterms:modified xsi:type="dcterms:W3CDTF">2024-10-31T14:54:30Z</dcterms:modified>
</cp:coreProperties>
</file>