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323" r:id="rId3"/>
    <p:sldId id="365" r:id="rId4"/>
    <p:sldId id="366" r:id="rId5"/>
    <p:sldId id="308" r:id="rId6"/>
    <p:sldId id="324" r:id="rId7"/>
    <p:sldId id="377" r:id="rId8"/>
    <p:sldId id="290" r:id="rId9"/>
    <p:sldId id="325" r:id="rId10"/>
    <p:sldId id="367" r:id="rId11"/>
    <p:sldId id="368" r:id="rId12"/>
    <p:sldId id="369" r:id="rId13"/>
    <p:sldId id="370" r:id="rId14"/>
    <p:sldId id="376" r:id="rId15"/>
    <p:sldId id="326" r:id="rId16"/>
    <p:sldId id="372" r:id="rId17"/>
    <p:sldId id="373" r:id="rId18"/>
    <p:sldId id="374" r:id="rId19"/>
    <p:sldId id="375" r:id="rId20"/>
    <p:sldId id="371" r:id="rId21"/>
    <p:sldId id="327" r:id="rId22"/>
    <p:sldId id="328" r:id="rId23"/>
    <p:sldId id="291" r:id="rId24"/>
    <p:sldId id="329" r:id="rId25"/>
    <p:sldId id="330" r:id="rId26"/>
    <p:sldId id="292" r:id="rId27"/>
    <p:sldId id="331" r:id="rId28"/>
    <p:sldId id="332" r:id="rId29"/>
    <p:sldId id="294" r:id="rId30"/>
    <p:sldId id="295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18.09.2023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aplikace_Microsoft_Word1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2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Dokument_aplikace_Microsoft_Word4.docx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3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</a:t>
            </a:r>
            <a:r>
              <a:rPr lang="cs-CZ" sz="3200" i="1" dirty="0" smtClean="0"/>
              <a:t>úhradu, kalkulace úplných a neúplných nákladů</a:t>
            </a:r>
            <a:endParaRPr lang="cs-CZ" sz="3200" i="1" dirty="0"/>
          </a:p>
          <a:p>
            <a:endParaRPr lang="cs-CZ" sz="2000" i="1" dirty="0"/>
          </a:p>
          <a:p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1" y="146615"/>
            <a:ext cx="789703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Modelová situace 1:Využití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20XX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8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8928" y="432392"/>
            <a:ext cx="286681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Příspěvek na úhradu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17374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Práce s příspěvkem na úhradu je v manažerských úlohách mnohem frekventovanější, než aplikace tradičního ukazatele zisku (na jednotku produkce). Výpočty s aplikací zisku mohou být zdrojem chybných výpočtů s ohledem na skutečnost, že zisk není možné využívat jako prvek lineárního programování</a:t>
            </a:r>
            <a:r>
              <a:rPr lang="cs-CZ" sz="20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5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</a:t>
            </a:r>
            <a:r>
              <a:rPr lang="cs-CZ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produkce.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68041" y="432392"/>
            <a:ext cx="6108532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Modelová 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situace 3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Příklad č. 1: Synek M.: „Manažerská ekonomika“ str.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Vyrábíme 3 druhy výrobku – A, B, C. Přehled o tržbách, nákladech a zisku podává níže uvedená tabulka. Režijní náklady jsou společné pro celý podnik a byly rozvrženy na výrobky podle tržeb (vše v tis. Kč).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Chceme zlepšit výsledek hospodaření, vypustíme ztrátový výrobek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bude mít hospodářský výsledek po vypuštění výrobku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06537"/>
              </p:ext>
            </p:extLst>
          </p:nvPr>
        </p:nvGraphicFramePr>
        <p:xfrm>
          <a:off x="467545" y="2139702"/>
          <a:ext cx="6552728" cy="146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2" name="Dokument" r:id="rId4" imgW="5911846" imgH="2035802" progId="Word.Document.12">
                  <p:embed/>
                </p:oleObj>
              </mc:Choice>
              <mc:Fallback>
                <p:oleObj name="Dokument" r:id="rId4" imgW="5911846" imgH="2035802" progId="Word.Document.12">
                  <p:embed/>
                  <p:pic>
                    <p:nvPicPr>
                      <p:cNvPr id="4098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2139702"/>
                        <a:ext cx="6552728" cy="146651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238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11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Firma, vyrábějící keramické nádoby, zaznamenala v měsíci září 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ztrátu ve výši 400 tis. Kč (viz tabulka).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Vedení firmy se rozhodlo situaci řešit vyřazením z výrobního programu ztrátových výrobků (bez náhrady za jiný výrobek).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Nabízí se 3 varianty řešení: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	vyřadit sortimentní položku „B“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	vyřadit sortimentní položku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	vyřadit sortimentní položky „B“ i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19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varianty (1., 2., 3.) spočítejte ukazatel „zisk před zdaněním“ do níže uvedených tabulek „Rozpočet po přijetí rozhodnutí 1. nebo 2. nebo 3.“.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provedené analýzy dosažených výsledků rozhodněte, kterou variantu výrobního programu („1“, „2“ , „3“) doporučujete a proč?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67755"/>
              </p:ext>
            </p:extLst>
          </p:nvPr>
        </p:nvGraphicFramePr>
        <p:xfrm>
          <a:off x="539552" y="1347614"/>
          <a:ext cx="537321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3" name="Dokument" r:id="rId4" imgW="5969169" imgH="2797459" progId="Word.Document.12">
                  <p:embed/>
                </p:oleObj>
              </mc:Choice>
              <mc:Fallback>
                <p:oleObj name="Dokument" r:id="rId4" imgW="5969169" imgH="2797459" progId="Word.Document.12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5373215" cy="172819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06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933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6779"/>
              </p:ext>
            </p:extLst>
          </p:nvPr>
        </p:nvGraphicFramePr>
        <p:xfrm>
          <a:off x="755576" y="1212440"/>
          <a:ext cx="3672408" cy="185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0" name="Dokument" r:id="rId4" imgW="5922756" imgH="2567847" progId="Word.Document.12">
                  <p:embed/>
                </p:oleObj>
              </mc:Choice>
              <mc:Fallback>
                <p:oleObj name="Dokument" r:id="rId4" imgW="5922756" imgH="2567847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12440"/>
                        <a:ext cx="3672408" cy="185774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9777"/>
              </p:ext>
            </p:extLst>
          </p:nvPr>
        </p:nvGraphicFramePr>
        <p:xfrm>
          <a:off x="720489" y="3113732"/>
          <a:ext cx="3707496" cy="176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1" name="Dokument" r:id="rId6" imgW="5922756" imgH="2653502" progId="Word.Document.12">
                  <p:embed/>
                </p:oleObj>
              </mc:Choice>
              <mc:Fallback>
                <p:oleObj name="Dokument" r:id="rId6" imgW="5922756" imgH="2653502" progId="Word.Document.12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89" y="3113732"/>
                        <a:ext cx="3707496" cy="17622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Kalkulace úplných a neúplných nákladů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volba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rozvrhové základny je vždy spojena s vysokou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mírou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služeb,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které byla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sestavena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rozvrhové základny (přímých mezd nebo i jiných přímých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pro řadu výrobních činnosti (služeb) nevyhovuje, protože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nevyjadřuje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(nákladovými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činiteli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mechanizmy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přímé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kalkulace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zisku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bylo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zdůvodnit ekonomickou podstatu ukazatele příspěvek na úhradu a uvést základní principy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příspěvku na úhradu.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5430" y="432392"/>
            <a:ext cx="53338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Opakování: Diagram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bodu zvratu s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7" name="Obrázek 56"/>
          <p:cNvPicPr/>
          <p:nvPr/>
        </p:nvPicPr>
        <p:blipFill rotWithShape="1">
          <a:blip r:embed="rId3"/>
          <a:srcRect l="35956" t="45467" r="19808" b="19602"/>
          <a:stretch/>
        </p:blipFill>
        <p:spPr bwMode="auto">
          <a:xfrm>
            <a:off x="1043608" y="1581150"/>
            <a:ext cx="6768752" cy="2862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314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33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691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zařazení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1495</Words>
  <Application>Microsoft Office PowerPoint</Application>
  <PresentationFormat>Předvádění na obrazovce (16:9)</PresentationFormat>
  <Paragraphs>121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135</cp:revision>
  <cp:lastPrinted>2018-03-27T09:30:31Z</cp:lastPrinted>
  <dcterms:created xsi:type="dcterms:W3CDTF">2016-07-06T15:42:34Z</dcterms:created>
  <dcterms:modified xsi:type="dcterms:W3CDTF">2023-09-18T09:39:06Z</dcterms:modified>
</cp:coreProperties>
</file>