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7" r:id="rId3"/>
    <p:sldId id="265" r:id="rId4"/>
    <p:sldId id="335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8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5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mek@opf.slu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SPLNĚNÍ PŘEDMĚTU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MANAGEMENT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podmínky splnění předmětu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struktury seminární práce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Ing. Pavel Adámek, Ph.D. 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adamek@opf.slu.cz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355726"/>
            <a:ext cx="8280920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splnění předmětu: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– upload do IS do </a:t>
            </a:r>
            <a:r>
              <a:rPr lang="cs-C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20.12.2024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(24:00h.)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b</a:t>
            </a:r>
            <a:r>
              <a:rPr lang="da-DK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ude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době přednášky ve středu </a:t>
            </a:r>
            <a:r>
              <a:rPr lang="cs-C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11. 2024 v 9:45-11:20h.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(testové otázky). Opravný termín testu bude v době přednášky ve středu 27.11. 2024 v 9:45-11:20h. 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 – ve zkouškovém období budou vypsány termíny, forma: testové a doplňující otázky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známka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složena z hodnocení semestrální práce, průběžného testu a výsledku závěrečné zkoušky.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vymezení základních pojmů v oblasti projektového managementu, definování rozdílů a specifikace jejich významu. Studenti jsou seznamování se základními informacemi o procesním modelu projektového managementu a přehledu jeho hlavních procesů. Účelem je identifikace nejčastějších problémů při řízení projektů. Nedílnou součástí studia je i charakteristika základních osobních předpokladů pro výkon profese manažera projektu, možnosti zvyšování kvalifikace a kariérního růstu jak rovněž etika výkonu profese manažera projektu.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/>
              <a:t>Cíl a podmínky splnění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15334"/>
            <a:ext cx="828092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jednotlivých požadavků (max. 100 bodů):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		30 bodů	</a:t>
            </a: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 toho 25b. projekt + 5b. prezentace)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HODNOCENÍ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		20 bodů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	                     50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Hodnocení v předmětu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29433"/>
              </p:ext>
            </p:extLst>
          </p:nvPr>
        </p:nvGraphicFramePr>
        <p:xfrm>
          <a:off x="6417319" y="2186884"/>
          <a:ext cx="1512168" cy="2344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100-92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91-84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59-0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7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4583" y="843558"/>
            <a:ext cx="8496944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Projektový management. Distanční studijní opora. SU OPF, 2017. ISBN 978-80-7510-272-0.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DOLANSKÝ, V., MĚKOTA, V., NĚMEC V. Projektový management. Praha: Grada Publishing, 1996. ISBN 80-7169-287-5.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NĚMEC, V. Projektový management.. 1.vyd. Praha: Grada Publishing, 2002. ISBN 80-247-0392-0.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SVOZILOVÁ, A. Projektový management. 1. vyd.. Praha: Grada Publishing, 2006. ISBN 80-247-1501-5.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APPLEGARTH, M., POSTER, K. Projektový management. Praha, 2006. ISBN 80-7367-141-7.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LEWIS, J. P. Fundamentals of project management. 3. vyd. New York: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Amacom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2007. ISBN 0-8144-0879-6.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TICHÝ, M. Ovládání rizika. Analýza a management. 1. vyd.. Praha: C. H. Beck, 2006. ISBN 80-7179-415-5.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ROSENAU, M. D. Řízení projektů. Brno, 2007. ISBN 80-7226-218-1.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KOPČAI, A. Řízení proudu změn 1. vyd.. Ostrava: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Kopčai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Silma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´90, 1999. ISBN 80-902358-1-6.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RAIS, K., SMEJKAL, V. Řízení rizik. Praha: Grada Publishing, 2003. ISBN 80-247-0198-7.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zdroje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uvedeny v IS (vybrané publikace, materiály k seminářům).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Literatura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126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16619</TotalTime>
  <Words>503</Words>
  <Application>Microsoft Office PowerPoint</Application>
  <PresentationFormat>Předvádění na obrazovce (16:9)</PresentationFormat>
  <Paragraphs>57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Enriqueta</vt:lpstr>
      <vt:lpstr>Times New Roman</vt:lpstr>
      <vt:lpstr>SLU</vt:lpstr>
      <vt:lpstr>PODMÍNKY SPLNĚNÍ PŘEDMĚTU  PROJEKTOVÝ MANAGEMENT </vt:lpstr>
      <vt:lpstr>Cíl a podmínky splnění předmětu</vt:lpstr>
      <vt:lpstr>Hodnocení v předmětu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167</cp:revision>
  <dcterms:created xsi:type="dcterms:W3CDTF">2016-07-06T15:42:34Z</dcterms:created>
  <dcterms:modified xsi:type="dcterms:W3CDTF">2024-10-02T11:54:05Z</dcterms:modified>
</cp:coreProperties>
</file>