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72" r:id="rId4"/>
    <p:sldId id="274" r:id="rId5"/>
    <p:sldId id="273" r:id="rId6"/>
    <p:sldId id="270" r:id="rId7"/>
    <p:sldId id="271" r:id="rId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27.10.2024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72292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57524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146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34344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6268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procesů a inovací – DSRPI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04173" y="3003798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Zadání seminární práce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Stáhněte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 zaslané reálné data a proveďte následující </a:t>
            </a: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 miningovou analýzu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zpracování seminární práce můžete využít </a:t>
            </a: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kterýkoliv process miningový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(Disco, ProM, </a:t>
            </a: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Apromore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či jiný nástroj nebo jejich kombinaci 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práci budou studenti řešit samostatně. Seminární práce se odevzdává </a:t>
            </a: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elektronické podobě ve Wordu nebo v PDF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Název souboru bude obsahovat </a:t>
            </a: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 autora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r>
              <a:rPr lang="cs-CZ" dirty="0"/>
              <a:t>Zdrojová data, nástroje a výstup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Zadání seminární práce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Všechny výsledky v seminární práci je potřeba ukázat – nejlépe kombinací </a:t>
            </a:r>
            <a:r>
              <a:rPr lang="cs-CZ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printscreenu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Vašeho komentáře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dané obrazovky včetně </a:t>
            </a:r>
            <a:r>
              <a:rPr lang="cs-C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nastavení parametrů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tak, aby bylo možno prezentované výsledky replikovat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seminární práce strukturujte tak, aby byly výsledky jednotlivých bodů zadání jasně dohledatelné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nemá stanoven minimální počet stran – je potřeba vypracovat jednotlivé úkoly zadání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r>
              <a:rPr lang="cs-CZ" dirty="0"/>
              <a:t>Obsah a rozsah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9EEBC22F-9044-4702-859C-3A423842E751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Zadání seminární práce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423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seminární práci použijte šablonu SU OPF dostupnou v IO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potřeba dodržet vzorovou strukturu seminární práce ze snímku 5 (viz následující) této prezentace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Literatura by měla citovat použité metody a postupy (viz skripta a další zdroje) a měly by být citovány i použité nástroje </a:t>
            </a: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Formát literatury by se měl  řídit zadáním vysokoškolských kvalifikačních prací na SU OPF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r>
              <a:rPr lang="cs-CZ" dirty="0"/>
              <a:t>Formální náležitosti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15CD4B26-786E-4C2C-98C3-F1C908594277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Zadání seminární práce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418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15566"/>
            <a:ext cx="8280920" cy="36724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Titulní strana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Úvod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Obsah seminární práce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Závěr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Seznam literatury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Seznam obrázků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7) Seznam tabulek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r>
              <a:rPr lang="cs-CZ" dirty="0"/>
              <a:t>Struktura seminární práce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EFB1925C-3374-49C1-A286-A7E9FE2B6896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Zadání seminární práce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846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43558"/>
            <a:ext cx="8280920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stažených dat objevte procesní model a na základě objeveného procesního modelu popište a diskutujte hlavní </a:t>
            </a:r>
            <a:r>
              <a:rPr lang="cs-CZ" altLang="cs-CZ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workflow</a:t>
            </a: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procesu</a:t>
            </a:r>
          </a:p>
          <a:p>
            <a:pPr marL="457200" indent="-457200">
              <a:buFont typeface="+mj-lt"/>
              <a:buAutoNum type="alphaLcParenR"/>
            </a:pP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Nalezněte tři nejužší místa v procesu a určete frekvence výskytu nejužších míst v procesním modelu</a:t>
            </a:r>
          </a:p>
          <a:p>
            <a:pPr marL="457200" indent="-457200">
              <a:buFont typeface="+mj-lt"/>
              <a:buAutoNum type="alphaLcParenR"/>
            </a:pP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Rozdělte daný záznam na 4 stejně dlouhá období (45 dní můžete rozdělit např. na 41, 41, 41 a 42 dní) a ukažte, zdali mají jednotlivá období dopad na výkonnost procesu (můžete využít např. </a:t>
            </a:r>
            <a:r>
              <a:rPr lang="cs-CZ" altLang="cs-CZ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Disco</a:t>
            </a: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Filter</a:t>
            </a: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cs-CZ" altLang="cs-CZ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Timeframe</a:t>
            </a: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“)</a:t>
            </a:r>
          </a:p>
          <a:p>
            <a:pPr marL="457200" indent="-457200">
              <a:buFont typeface="+mj-lt"/>
              <a:buAutoNum type="alphaLcParenR"/>
            </a:pP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každém ze čtyř období určete tři nejužší místa a určete frekvence výskytu nejužších míst a diskutujte případné rozdíly</a:t>
            </a:r>
          </a:p>
          <a:p>
            <a:pPr marL="457200" indent="-457200">
              <a:buFont typeface="+mj-lt"/>
              <a:buAutoNum type="alphaLcParenR"/>
            </a:pP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každém ze čtyř období určete aktivitu s nejdelší procesní dobou a diskutujte případné rozdíly (jsou-li stejné, diskutujte nastalou shodu – platí i pro předešlý bod)</a:t>
            </a:r>
          </a:p>
          <a:p>
            <a:pPr marL="457200" indent="-457200">
              <a:buFont typeface="+mj-lt"/>
              <a:buAutoNum type="alphaLcParenR"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lphaLcParenR"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r>
              <a:rPr lang="cs-CZ" dirty="0"/>
              <a:t>Úkoly pro seminární práci I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2BD8E9DB-E536-42B4-B999-BB5764E09597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Zadání seminární práce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980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8457"/>
            <a:ext cx="8280920" cy="3924436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indent="-457200">
              <a:buFont typeface="+mj-lt"/>
              <a:buAutoNum type="alphaLcParenR" startAt="6"/>
            </a:pP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Popište vytížení zdrojů v procesu: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Určete nejvytíženější a nejméně vytížený zdroj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Rozhodněte a ukažte, zdali je vytížení zdrojů rovnoměrné či nikoliv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Sestrojte model předávání práce</a:t>
            </a:r>
          </a:p>
          <a:p>
            <a:pPr marL="457200" indent="-457200">
              <a:buFont typeface="+mj-lt"/>
              <a:buAutoNum type="alphaLcParenR" startAt="6"/>
            </a:pP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Porovnejte výkon (průměrnou, maximální a minimální dobu trvání) nejčetnější trasy záznamu s třetí nejčetnější trasou (můžete využít např.: </a:t>
            </a:r>
            <a:r>
              <a:rPr lang="cs-CZ" altLang="cs-CZ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Disco</a:t>
            </a: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Filter</a:t>
            </a: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cs-CZ" altLang="cs-CZ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Follower</a:t>
            </a: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a „</a:t>
            </a:r>
            <a:r>
              <a:rPr lang="cs-CZ" altLang="cs-CZ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Variants</a:t>
            </a: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v sekci „</a:t>
            </a:r>
            <a:r>
              <a:rPr lang="cs-CZ" altLang="cs-CZ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Cases</a:t>
            </a: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“)</a:t>
            </a:r>
          </a:p>
          <a:p>
            <a:pPr marL="457200" indent="-457200">
              <a:buFont typeface="+mj-lt"/>
              <a:buAutoNum type="alphaLcParenR" startAt="6"/>
            </a:pP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Porovnejte průměrnou, maximální a minimální dobu trvání nejčetnější trasy záznamu se zbylými daty v záznamu</a:t>
            </a:r>
          </a:p>
          <a:p>
            <a:pPr marL="457200" indent="-457200">
              <a:buFont typeface="+mj-lt"/>
              <a:buAutoNum type="alphaLcParenR" startAt="6"/>
            </a:pP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Aplikujte na data filtr dle Vašeho uvážení (který již nebyl použit v zadání seminární práce), zdůvodněte volbu zvoleného filtru a popište výkon procesu tvořeného vyfiltrovanými daty</a:t>
            </a:r>
          </a:p>
          <a:p>
            <a:pPr marL="457200" indent="-457200">
              <a:buFont typeface="+mj-lt"/>
              <a:buAutoNum type="alphaLcParenR" startAt="6"/>
            </a:pP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Určete a ukažte, zdali ve sledovaném období docházelo k rovnoměrnému výskytu nových procesních instancí či nikoliv</a:t>
            </a:r>
          </a:p>
          <a:p>
            <a:pPr marL="0" indent="0">
              <a:buNone/>
            </a:pPr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r>
              <a:rPr lang="cs-CZ" dirty="0"/>
              <a:t>Úkoly pro seminární práci II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F74F2162-3A53-4600-B7F5-58C4D9756801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Zadání seminární práce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00553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5090</TotalTime>
  <Words>522</Words>
  <Application>Microsoft Macintosh PowerPoint</Application>
  <PresentationFormat>Prezentácia na obrazovke (16:9)</PresentationFormat>
  <Paragraphs>56</Paragraphs>
  <Slides>7</Slides>
  <Notes>6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2" baseType="lpstr">
      <vt:lpstr>Arial</vt:lpstr>
      <vt:lpstr>Calibri</vt:lpstr>
      <vt:lpstr>Enriqueta</vt:lpstr>
      <vt:lpstr>Times New Roman</vt:lpstr>
      <vt:lpstr>SLU</vt:lpstr>
      <vt:lpstr>Řízení procesů a inovací – DSRPI</vt:lpstr>
      <vt:lpstr>Zdrojová data, nástroje a výstup</vt:lpstr>
      <vt:lpstr>Obsah a rozsah</vt:lpstr>
      <vt:lpstr>Formální náležitosti</vt:lpstr>
      <vt:lpstr>Struktura seminární práce</vt:lpstr>
      <vt:lpstr>Úkoly pro seminární práci I</vt:lpstr>
      <vt:lpstr>Úkoly pro seminární práci 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Roman Šperka</cp:lastModifiedBy>
  <cp:revision>118</cp:revision>
  <dcterms:created xsi:type="dcterms:W3CDTF">2016-07-06T15:42:34Z</dcterms:created>
  <dcterms:modified xsi:type="dcterms:W3CDTF">2024-10-27T08:27:34Z</dcterms:modified>
</cp:coreProperties>
</file>