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85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1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leadership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lower-cost competitive strategy that aims at the broad mass market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“aggressive construction of efficient-scale facilities, vigorous pursuit of cost reductions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experience, tight cost and overhead control, avoidance of marginal customer accounts,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cost minimization in areas like R&amp;D, service, sales force, advertising, and so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lower costs, the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 is able to charge a lower price for its products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its competitors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still make a satisfactory profit. Although it may not necessarily have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costs in the industry, it has lower costs than its competitors.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companies successfully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this strategy are Wal-Mart (discount retailing), McDonald’s (fast-food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restaurants), Dell (computers), Alamo (rental cars), Aldi (grocery stores), Southwest Airlines,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Timex (watches).</a:t>
            </a:r>
            <a:endParaRPr lang="en-GB" alt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lower-cost position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gives a company or business unit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against rivals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allow it to continue to earn profits during times of heavy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competition. 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share means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will have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bargaining power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(because it buys in large quantities).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price will also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a barrier to entry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few new entrants will be able to match the leader’s cost advantage. As a result,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are likely to earn above-average returns on investment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aimed at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mass market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involves the creation of a product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that is perceived throughout its industry as unique.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or business unit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charge a premium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its product. This specialty can be associated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or brand image,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 features, a dealer network, or customer service.</a:t>
            </a: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is a viable strategy for earning above-average returns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specific business because the resulting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loyalty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lowers customers’ sensitivity to 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Increased costs can usually be passed on to the buyers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loyalty also serves as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barrier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new firms must develop their own distinctive competence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their products in some way in order to compete successfully.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companies that successfully use a differentiation strategy are Walt Disney Productions (entertainment),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BMW (automobiles), Nike (athletic shoes), Apple Computer (computers and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phones), and </a:t>
            </a:r>
            <a:r>
              <a:rPr lang="en-US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Pacar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(trucks).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does suggest that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is more likely to generate higher profits than does a low-cost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creates a better entry barrier.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strategy is more likely, however, to generate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market share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focus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competitive strategy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a particular buyer group or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market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attempts to serve only this niche, to the exclusion of others.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focus, the company or business unit seeks a cost advantage in its target segment.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cost focus, concentrates on a particular buyer group, product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segment, or geographic market.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using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company or business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seeks differentiation in a targeted market segment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strategy is valued by those who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a company or a unit that focuses its efforts is better able to serve the special needs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narrow strategic target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effectively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can its competition.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1124744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3986"/>
            <a:ext cx="9697077" cy="4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55040"/>
              </p:ext>
            </p:extLst>
          </p:nvPr>
        </p:nvGraphicFramePr>
        <p:xfrm>
          <a:off x="719403" y="1412777"/>
          <a:ext cx="9985109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17">
                  <a:extLst>
                    <a:ext uri="{9D8B030D-6E8A-4147-A177-3AD203B41FA5}">
                      <a16:colId xmlns:a16="http://schemas.microsoft.com/office/drawing/2014/main" val="1314894386"/>
                    </a:ext>
                  </a:extLst>
                </a:gridCol>
                <a:gridCol w="2423569">
                  <a:extLst>
                    <a:ext uri="{9D8B030D-6E8A-4147-A177-3AD203B41FA5}">
                      <a16:colId xmlns:a16="http://schemas.microsoft.com/office/drawing/2014/main" val="1839375358"/>
                    </a:ext>
                  </a:extLst>
                </a:gridCol>
                <a:gridCol w="3297024">
                  <a:extLst>
                    <a:ext uri="{9D8B030D-6E8A-4147-A177-3AD203B41FA5}">
                      <a16:colId xmlns:a16="http://schemas.microsoft.com/office/drawing/2014/main" val="590029433"/>
                    </a:ext>
                  </a:extLst>
                </a:gridCol>
                <a:gridCol w="3392999">
                  <a:extLst>
                    <a:ext uri="{9D8B030D-6E8A-4147-A177-3AD203B41FA5}">
                      <a16:colId xmlns:a16="http://schemas.microsoft.com/office/drawing/2014/main" val="2150455027"/>
                    </a:ext>
                  </a:extLst>
                </a:gridCol>
              </a:tblGrid>
              <a:tr h="600752">
                <a:tc rowSpan="4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vert="vert270"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93040"/>
                  </a:ext>
                </a:extLst>
              </a:tr>
              <a:tr h="60075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64112114"/>
                  </a:ext>
                </a:extLst>
              </a:tr>
              <a:tr h="1481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</a:t>
                      </a:r>
                      <a:r>
                        <a:rPr lang="cs-CZ" sz="2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45103703"/>
                  </a:ext>
                </a:extLst>
              </a:tr>
              <a:tr h="19257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cs-CZ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2676337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999989" y="3669028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</a:p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Stuck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35360" y="931072"/>
            <a:ext cx="9697077" cy="4128459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2133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530929"/>
            <a:ext cx="6720747" cy="4066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Blue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Ocean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Strategy</a:t>
            </a:r>
            <a:endParaRPr lang="cs-CZ" sz="2400" kern="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2927648" y="1350633"/>
            <a:ext cx="6336704" cy="288919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97693" lon="21295394" rev="10747174"/>
              </a:camera>
              <a:lightRig rig="threePt" dir="t"/>
            </a:scene3d>
          </a:bodyPr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999656" y="2475293"/>
            <a:ext cx="6192688" cy="358813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Kosočtverec 7"/>
          <p:cNvSpPr/>
          <p:nvPr/>
        </p:nvSpPr>
        <p:spPr>
          <a:xfrm>
            <a:off x="4595521" y="2475294"/>
            <a:ext cx="3000958" cy="194092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ipka nahoru 8"/>
          <p:cNvSpPr/>
          <p:nvPr/>
        </p:nvSpPr>
        <p:spPr>
          <a:xfrm>
            <a:off x="4367809" y="4570411"/>
            <a:ext cx="261743" cy="122413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7212123" y="1603625"/>
            <a:ext cx="288031" cy="10801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4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Generic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9628" t="16734" r="12500" b="16285"/>
          <a:stretch/>
        </p:blipFill>
        <p:spPr>
          <a:xfrm>
            <a:off x="493610" y="1376673"/>
            <a:ext cx="9516663" cy="46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Generic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in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of the generic strategies has risks.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following a differentiation strategy must ensure that the higher price it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for its higher quality is not too far above the price of the competition; otherwise customers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see the extra quality as worth the extra cost. This is what is meant in by the term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proximity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465" t="28095" r="2750" b="15524"/>
          <a:stretch/>
        </p:blipFill>
        <p:spPr>
          <a:xfrm>
            <a:off x="1171813" y="3082077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argues that to be successful, a company or business unit must achieve one of the previously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 generic competitive strategies.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company or business unit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stuck in the middle of the competitive marketplace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competitive advantage and is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doomed to below-average performance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Toyota and Honda auto companies are often presented as examples of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able to achieve both of these generic competitive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Thanks to advances in technology,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may be able to design quality into a product or service in such a way that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achieve both high quality and high market share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lowering costs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0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cs-CZ" altLang="cs-CZ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generally room for only one company to successfully pursue 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massmarket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leadership strategy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so dependent on achieving dominant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room for an almost unlimited number of differentiation and focus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range of possible desirable features and the number of identifiable market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alone, has eight different dimensions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the potential of providing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with a competitive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entrepreneurial ventures follow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successful ones differentiate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 from those of other competitors in the areas of quality and service, and they focus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on customer needs in a segment of the market, thereby achieving a dominant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that part of the market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9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Competitive 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392" t="13809" r="8429" b="16096"/>
          <a:stretch/>
        </p:blipFill>
        <p:spPr>
          <a:xfrm>
            <a:off x="1747281" y="1702676"/>
            <a:ext cx="8107803" cy="45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industry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where many small- and medium-sized local companies compete for relatively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shares of the total market, focus strategies will likely predominate. 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industries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typical for products in the early stages of their life cycles. If few economies are to be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gained through size, no large firms will emerge and entry barriers will be low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a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new entrants into the industry.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restaurants, veterinary care, used-car sales,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grocery stores, and funeral homes are examples.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company is able to overcome the limitations of a fragmented market, however, it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reap the benefits of a broadly targeted cost-leadership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differentiation strategy.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able to use advertising to differentiate itself from local competitors, the pizza </a:t>
            </a:r>
            <a:r>
              <a:rPr lang="en-US" alt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fastfood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was a fragmented industry composed primarily of locally owned pizza parlors,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its own distinctive product and service offering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industry matures, fragmentation is overcome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industry tends to become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industry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by a few large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many industries start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being fragmented, battles for market share and creative attempts to overcome local or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boundaries often increase the market share of a few companies.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product standards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established for minimum quality and features, competition shifts to a greater emphasis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cost and service.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growth, overcapacity, and knowledgeable buyers combine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premium on a firm’s ability to achieve cost leadership or differentiation along the dimensions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desired by the market. R&amp;D shifts from product to process improvements. Overall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quality improves, and costs are reduced significantly.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rollup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in the mid-1990s as an efficient way to quickly consolidate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fragmented industry.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aid of money from venture capitalists, an entrepreneur acquires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hundreds of owner-operated small businesses.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large firm creates economies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scale by building regional or national brands, applies best practices across all aspects of marketing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operations, and hires more sophisticated managers than the small businesses could previously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Rollups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from conventional mergers and acquisitions in three ways: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large numbers of firms,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acquired firms are typically owner operated,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not to gain incremental advantage, but to reinvent an entire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4923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Structure and Competitive Strategy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consolidated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has become one in which cost leadership and differentiation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be combined to various degrees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though one competitive strategy may be primarily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can no longer gain and keep high market share simply through low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sophisticated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demand a certain minimum level of quality 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paid.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Mc-Donald’s, long the leader in low-cost fast-food restaurants, has been forced to add healthier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upscale food items, such as Asian chicken salad, comfortable chairs, and Wi-Fi Internet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in order to keep its increasingly sophisticated customer base.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9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the active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of firms within an industry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output and raise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in order to get around the normal economic law of supply and demand.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through direct communication and negotiation,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case firms cooperate indirectly through an informal system of signals.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collusion is illegal in most countries and in a number of regional trade associations, such 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Union.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alliance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cooperative arrangement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or more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or business units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engage in business activities for mutual economic gain.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companies or business units have become a fact of life in modern business.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alliances are very short term, only lasting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enough for one partner to establish a beachhead in a new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alliances do increase profitability of the members and have a positive effect on firm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3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Service Consortia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mutual service consortium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of similar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in similar industries that pool their resources to gain a benefit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too expensive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alone, such as access to advanced technology.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consortia is a f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airly weak and distant alliance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for partners that wish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but not share their core competencies. There is very little interaction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among the partners.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joint venture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business activity, formed by two or more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organizations for strategic purposes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creates an independent business entity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ownership, operational responsibilities, and financial risks and rewards to each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member, while preserving their separate identity/autonomy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the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form of strategic alliance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often occur because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companies involved do not want to or cannot legally merge permanently.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way to temporarily combine the different strengths of partners to achieve an outcome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value to all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competitive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and/or cooperative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“generic”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lower cost and 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popular in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undertakings because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financial and political–legal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constraints, forming joint ventures is a convenient way for corporations to work together without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their independence.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joint ventures include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control, lower profits, probability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conflicts with partners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likely transfer of technological advantage to the partner.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are often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meant to be temporary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by some companies that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them as a way to rectify a competitive weakness until they can achieve long-term dominance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partnership.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Arrangements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licensing arrangement is 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in which the licensing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grants rights to another firm in another country or market to produce and/or sell a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licensee pays compensation to the licensing firm in return for technical expertise.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is an especially useful strategy if the trademark or brand name is well known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 does not have sufficient funds to finance its entering the country directly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7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Cooperative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7133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Value-Chain Partnerships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value-chain partnership is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close alliance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unit forms a long-term arrangement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key supplier or distributor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mutual advantage.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quality of parts it purchases, companies in the U.S. auto industry, for example,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decided to work more closely with fewer suppliers and to involve them more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design decisions.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1" indent="-357188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had previously been done internally by an automaker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outsourced to suppliers specializing in those activities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occurs at the business unit or product level, and 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the competitive position of a corporation’s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industry or market segment served by that business unit.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strategies may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within the two overall categories,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and cooperative 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strategy may thus be used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competitive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Intel, a manufacturer of computer microprocessors, uses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alliance (cooperative strategy) with Microsoft to differentiate itself (competitive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strategy) from AMD, its primary competitor.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Business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competitive position of a company’s or business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unit’s products or services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specific industry or market segment that the company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serves.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is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important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research shows that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have double the impact on overall company performance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do either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or industry effects.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can be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(battling against all competitors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advantage)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(working with one or more companies to gain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other competitors).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corporate strategy asks what industry(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should be in,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asks how the company or its units should compete or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each industry.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8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Porter´s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ompetitive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raises the following questions:</a:t>
            </a: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on the basis of lower cost (and thus price), or should we differentiate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products or services on some basis other than cost, such as quality or service?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compete head to head with our major competitors for the biggest but most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sought-after share of the market, or should we focus on a niche in which we can satisfy 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sought-after but also profitable segment of the market?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proposes two “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competitive strategies for outperforming other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in a particular industry: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strategies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pursued by any type or size of business firm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by no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for-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organizations: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or a business unit to design, produce,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 comparable product more efficiently than its competitors.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 company to provide unique and superior value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buyer in terms of product quality, special features, or after-sale service.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further proposes that a firm’s competitive advantage in an industry is determined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its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scope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is, the breadth of the company’s or business unit’s target market.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one of the two generic competitive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(lower cost or differentiation),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firm or unit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choose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product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varieties it will produce,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it will employ,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serve,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sell, and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it will also compete.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or business unit can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aim at the middle of the mass market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target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aim at a market niche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these two types of target markets with 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competitive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results in the four variations of generic strategies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6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Competitive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Strategy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62917"/>
            <a:ext cx="4536504" cy="501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Porter’s Generic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lower-cost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broad mass-market target, they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called cost leadership and differentiation.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focused on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(narrow target), however, they are called cost focus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focus.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9071" t="13809" r="17750" b="17048"/>
          <a:stretch/>
        </p:blipFill>
        <p:spPr>
          <a:xfrm>
            <a:off x="4788024" y="911002"/>
            <a:ext cx="5443003" cy="49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4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2963</Words>
  <Application>Microsoft Office PowerPoint</Application>
  <PresentationFormat>Širokoúhlá obrazovka</PresentationFormat>
  <Paragraphs>234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Enriqueta</vt:lpstr>
      <vt:lpstr>Times New Roman</vt:lpstr>
      <vt:lpstr>Motiv Office</vt:lpstr>
      <vt:lpstr>Business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Blue Ocean Strategy</vt:lpstr>
      <vt:lpstr>Blue Ocean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324</cp:revision>
  <dcterms:created xsi:type="dcterms:W3CDTF">2016-11-25T20:36:16Z</dcterms:created>
  <dcterms:modified xsi:type="dcterms:W3CDTF">2024-10-22T18:08:56Z</dcterms:modified>
</cp:coreProperties>
</file>