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77" d="100"/>
          <a:sy n="77" d="100"/>
        </p:scale>
        <p:origin x="835" y="58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reveals that a firm’s financial strategy is influenced by its corporate diversification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 example, is preferred for related diversification, whereas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preferred for unrelated diversification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leveraged buyout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is acquired in a transaction financed largely by debt, usually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from a third party, such as an insurance company or an investment banker.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dividends and stock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important part of a corporation’s financial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63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firms have been supporting the price of their stock by using reverse stock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Contrasted with a typical forward 2-for-1 stock split in which an investor receives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share for every share owned (with each share being worth only half as much), in 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1-for-2 stock split, an investor’s shares are split in half for the same total amount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(with each share now being worth twice as much).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100 shares of stock worth $10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are exchanged for 50 shares worth $20 each.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novel financial strategy is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selling of a company’s patents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9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 deals with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innovation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deals with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mix of different types of </a:t>
            </a:r>
            <a:r>
              <a:rPr lang="cs-CZ" altLang="cs-CZ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(basic, product, or process) and with the question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how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technology should be accessed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internal development, external acquisition,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strategic alliances.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to R&amp;D is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innovation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a firm uses alliances and connections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corporate, government, academic labs, and even consumers to develop new products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processes.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-273050" algn="just">
              <a:spcBef>
                <a:spcPct val="0"/>
              </a:spcBef>
              <a:defRPr/>
            </a:pP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opened four small-scale research facilities adjacent to</a:t>
            </a:r>
            <a:r>
              <a:rPr lang="cs-CZ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to promote the cross-pollination of ideas.</a:t>
            </a:r>
            <a:endParaRPr lang="cs-CZ" altLang="cs-CZ" sz="2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venture capital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way to gain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promising innovations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lower cost than by developing them internally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6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R&amp;D choices is to be either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leader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pioneering an innovation,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follower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imitating the products of competitors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2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example of an effective use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leader R&amp;D functional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a differentiation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 is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Nike, Inc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Nike spends more than most in the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R&amp;D to differentiate the performance of its athletic shoes from that of its competitors.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result, its products have become the favorite of serious athletes.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549" y="2802111"/>
            <a:ext cx="9289548" cy="322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6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strategy determines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and where a product or service is to be manufactured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vertical integration in the production process, the deployment of physical resources,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relationships with suppliers.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also deal with the optimum level of technology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firm should use in its operations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Manufacturing Technology (AMT)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revolutionizing operations worldwide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should continue to have a major impact as corporations strive to integrate diverse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by using computer assisted design and manufacturing (CAD/CAM) principles.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50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firm’s manufacturing strategy is often affected by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product’s life cycle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sales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 increase, there will be an increase in production volume ranging from lot sizes 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as one 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shop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one-of-a-kind production using skilled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line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are standardized; each machine functions such as a job shop but is positioned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same order as the parts are processed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lot sizes as high as 100,000 or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year for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manufacturing systems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are grouped into manufacturing families to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 a wide variety of mass-produced items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transfer lines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automated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assembly lines making one mass-produced product using little human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32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mass-production system</a:t>
            </a:r>
            <a:r>
              <a:rPr lang="cs-CZ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excellent method to produce a large number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low-cost, standard goods and services.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improvement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developed by Japanese firms, empowered cross-functional teams strive constantly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production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continuous improvement enables firms to use the same low-cost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as do mass-production firms but at a significantly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 of quality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rapidly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replacing mass production as an operations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26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automobile industry is currently experimenting with the strategy of modular manufacturing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preassembled subassemblies are delivered as they are needed (i.e., Justin-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Time) to a company’s assembly-line workers, who quickly piece the modules together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finished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a product’s life cycle eventually leading to one-size-fits-all mass production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increasingly challenged by the new concept of mass customization.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ever-changing environment,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customization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that people, processes, units,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technology reconfigure themselves to give customers exactly what they want, when they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653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Purchasing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strategy deals with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the raw materials, parts, and supplies needed to perform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operations function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strategy is important because materials and components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 from suppliers comprise 50% of total manufacturing costs of manufacturing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in the United Kingdom, United States, Australia, Belgium, and Finland.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choices are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company orders a particular part from several vendors.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W. Edward Deming, a well-known management consultant, strongly recommended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only manageable way to obtain high supplier quality.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 sourcing relies on only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supplier for a particular part. Sole sourcing reduces transaction costs and builds quality by having the purchaser and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work together as partners rather than as adversaries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suppliers are the sole suppliers of two different parts, but they are also backup suppliers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other’s parts.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412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Logistics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Logistics strategy deals with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of products into and out of the manufacturing process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trends related to this strategy are evident: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the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logistical synergies across business units, corporations began centralizing logistics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headquarters group.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 have found that outsourcing logistics reduces costs and improves delivery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8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HRM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HRM strategy, among other things, addresses the issue of whether a company or business unit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a large number of low-skilled employees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receive low pay, perform repetitive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jobs, and are most likely quit after a short time 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 receive relatively high pay and are cross-trained to participate in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selfmanaging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teams.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360-degree appraisal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input is gathered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multiple sources, is now being used by more than 10% of U.S. corporations and has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one of the most popular and effective tools in developing employees and new managers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finding that having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workforce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a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3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IT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are increasingly using information technology strategy to provide business units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 corporations are finding that having a sophisticated intranet allows employees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practice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follow-the-sun management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project team members living in one country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companies, such as Lockheed Martin, General Electric, and Whirlpool, use information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to form closer relationships with both their customers and suppliers through sophisticated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extranets.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9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functional strategy to have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chance of success, it should be built on a distinctive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residing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that functional area.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corporation does not have a distinctive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in a particular functional area, that functional area could be a candidate 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purcha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from someone else a product or service that had been previously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internally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Thus, it is the reverse of vertical integration. Outsourcing is becoming an increasingly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part of strategic decision making and an important way to increase efficiency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often quality.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60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decision depends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of total value added that the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represents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amount of potential competitive advantage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 or business unit.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outsourcing any activity or function that has low potential for competitive advantage.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that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constitutes only a small part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total value of the firm’s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it should be purchased on the open market (assuming that quality providers of the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plentiful).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If, however, the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contributes highly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the firm should purchase it through long-term contracts with trusted suppliers or distributors.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1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45365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 integration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considered only when that activity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adds significant value to the company’s products or services in addition to providing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9428" t="13429" r="27071" b="12285"/>
          <a:stretch/>
        </p:blipFill>
        <p:spPr>
          <a:xfrm>
            <a:off x="5158079" y="1078061"/>
            <a:ext cx="5148816" cy="494590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158079" y="6023969"/>
            <a:ext cx="72172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J. D. Hunger and T. L. </a:t>
            </a:r>
            <a:r>
              <a:rPr lang="en-US" sz="1000" i="1" dirty="0" err="1"/>
              <a:t>Wheelen</a:t>
            </a:r>
            <a:r>
              <a:rPr lang="en-US" sz="1000" i="1" dirty="0"/>
              <a:t>, “Proposed Outsourcing Matrix.”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166396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outsourcing of an activity or a function to a wholly owned company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provider in another country.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 is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phenomenon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has been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by advances in information and communication technologies, the development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stable, secure, and high-speed data transmission systems, and logistical advances like containerized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shipping.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pros and cons of the potential strategic alternatives have been identified and evaluated,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must be selected for implementation. By now, it is likely that many feasible alternatives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 emerged.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best strategy determined?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most important criterion is the capability of the proposed strategy to deal with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strategic factors developed earlier, in the SWOT analysis.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alternative doesn’t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environmental opportunities and corporate strengths/competencies, and lead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from environmental threats and corporate weaknesses, it will probably fail.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4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scenarios are pro forma (estimated future) balance sheets and income statements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forecast the effect each alternative strategy and its various programs will likely have 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and corporate return on investment.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survey of Fortune 500 firms, 84% reported using computer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strategic planning. Most of these were simply spreadsheet-based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what-if questions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scenarios are simply extensions of the industry scenarios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51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872957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corporate scenario, follow these 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industry scenarios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 set of assumptions about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environment (in the specific country under consideration).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likely assumptions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key economic factors such as the GDP, CPI (Consumer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Index), and prime interest rate and for other key external strategic factors such as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governmental regulation and industry trends.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common-size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company’s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business unit’s previous years, to serve as the basis for the trend analysis projections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 forma financial statements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detailed pro forma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strategic alternative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this detailed scenario construction should be anticipated net profits,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flow, and net working capital for each of three versions of the two alternatives for five years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future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ultidivisional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each business unit has its own set of departments, each with 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stratedy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a multidivisional 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business unit has its own set of departments, each with its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business unit following a competitive strategy of differentiation through high quality needs a manufacturing functional strategy that emphasizes expensive quality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 processes over cheaper, high-volume production; a human resource functional strategy that emphasizes the hiring and training of a highly skilled, but costly, workforce; and a marketing functional strategy that emphasizes distribution channel “pull,” using advertising to increase consumer demand, over “push,” using promotional allowances to retailers.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3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strategy deals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pricing, selling, and distributing a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strategy, a company or business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capture a larger share of an existing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 through market saturation and market penetration 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uses and/or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product giants such as P&amp;G, Colgate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Palmolive, and Unilever are experts at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advertising and promotion to implement a market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saturation/penetration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the dominant market share in a product category.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seeming masters of the product life cycle, these companies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able to extend product life almost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indefinitely through “new and improved”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of product and packaging that appeal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most market niches.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5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product development strategy, a company or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existing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 for new markets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successful brand name to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products is called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extension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it is a good way to appeal to a company’s current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Smith &amp; Wesson, famous for its handguns, has taken this approach by using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licensing to put its name on men’s cologne and other products like the Smith &amp; Wesson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357 Magnum Wood Pellet Smoker (for smoking meats)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numerous other marketing strategies. For advertising and promotion, for example,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or business unit can choose between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and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marketing strategies.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marketing strategies deal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and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a company use distributors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dealers to sell its products, or should it sell directly to mass merchandisers or use 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marketing model by selling straight to the consumers via the Internet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or business unit can follow one of two strategies.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new-product pioneers,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pricing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offers the opportunity to “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the cream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from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of the demand curve with a high price while the product is novel and competitors are few.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Penetration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contrast, attempts to hasten market development and offers the pioneer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opportunity to use the experience curve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market share with a low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dominate the industry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9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examines the financial implications of corporate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business-level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 and identifies the best financial course of action.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also provide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lower cost of funds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flexible ability to raise capital to support a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usually attempts to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the financial value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firm.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trade-off between achieving the desired debt-to-equity ratio and relying on internal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financing via cash flow is a key issue in financial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891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2828</Words>
  <Application>Microsoft Office PowerPoint</Application>
  <PresentationFormat>Širokoúhlá obrazovka</PresentationFormat>
  <Paragraphs>202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Functional Strategy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356</cp:revision>
  <dcterms:created xsi:type="dcterms:W3CDTF">2016-11-25T20:36:16Z</dcterms:created>
  <dcterms:modified xsi:type="dcterms:W3CDTF">2024-10-22T18:09:25Z</dcterms:modified>
</cp:coreProperties>
</file>