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sldIdLst>
    <p:sldId id="258" r:id="rId2"/>
    <p:sldId id="315" r:id="rId3"/>
    <p:sldId id="339" r:id="rId4"/>
    <p:sldId id="334" r:id="rId5"/>
    <p:sldId id="338" r:id="rId6"/>
    <p:sldId id="336" r:id="rId7"/>
    <p:sldId id="331" r:id="rId8"/>
    <p:sldId id="342" r:id="rId9"/>
    <p:sldId id="327" r:id="rId10"/>
    <p:sldId id="326" r:id="rId11"/>
    <p:sldId id="325" r:id="rId12"/>
    <p:sldId id="323" r:id="rId13"/>
    <p:sldId id="322" r:id="rId14"/>
    <p:sldId id="321" r:id="rId15"/>
    <p:sldId id="346" r:id="rId16"/>
    <p:sldId id="333" r:id="rId17"/>
    <p:sldId id="347" r:id="rId18"/>
    <p:sldId id="335" r:id="rId19"/>
    <p:sldId id="337" r:id="rId20"/>
    <p:sldId id="348" r:id="rId21"/>
    <p:sldId id="343" r:id="rId22"/>
    <p:sldId id="344" r:id="rId23"/>
    <p:sldId id="345" r:id="rId24"/>
    <p:sldId id="349" r:id="rId25"/>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2925" autoAdjust="0"/>
  </p:normalViewPr>
  <p:slideViewPr>
    <p:cSldViewPr snapToGrid="0">
      <p:cViewPr varScale="1">
        <p:scale>
          <a:sx n="158" d="100"/>
          <a:sy n="158" d="100"/>
        </p:scale>
        <p:origin x="86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523E2F-2434-4F93-8083-A2224DE1B615}" type="doc">
      <dgm:prSet loTypeId="urn:microsoft.com/office/officeart/2005/8/layout/orgChart1" loCatId="hierarchy" qsTypeId="urn:microsoft.com/office/officeart/2005/8/quickstyle/simple1" qsCatId="simple" csTypeId="urn:microsoft.com/office/officeart/2005/8/colors/accent1_2" csCatId="accent1" phldr="1"/>
      <dgm:spPr/>
    </dgm:pt>
    <dgm:pt modelId="{0E6CE803-55CB-4B5D-ADE3-1B3DB7A5D0DC}">
      <dgm:prSet/>
      <dgm:spPr>
        <a:noFill/>
        <a:ln>
          <a:solidFill>
            <a:schemeClr val="tx1"/>
          </a:solidFill>
        </a:ln>
      </dgm:spPr>
      <dgm:t>
        <a:bodyPr/>
        <a:lstStyle/>
        <a:p>
          <a:pPr marR="0" algn="ctr" rtl="0"/>
          <a:r>
            <a:rPr lang="cs-CZ" baseline="0">
              <a:solidFill>
                <a:schemeClr val="tx1"/>
              </a:solidFill>
              <a:latin typeface="Calibri"/>
            </a:rPr>
            <a:t>Hospodářské </a:t>
          </a:r>
        </a:p>
        <a:p>
          <a:pPr marR="0" algn="ctr" rtl="0"/>
          <a:r>
            <a:rPr lang="cs-CZ" baseline="0">
              <a:solidFill>
                <a:schemeClr val="tx1"/>
              </a:solidFill>
              <a:latin typeface="Calibri"/>
            </a:rPr>
            <a:t>procesy</a:t>
          </a:r>
          <a:endParaRPr lang="cs-CZ">
            <a:solidFill>
              <a:schemeClr val="tx1"/>
            </a:solidFill>
          </a:endParaRPr>
        </a:p>
      </dgm:t>
    </dgm:pt>
    <dgm:pt modelId="{0EF8B9DD-57AD-4F6B-AAB6-CA6AF1DD3ABD}" type="parTrans" cxnId="{2E79A51C-6933-479F-8600-AC032501FCE2}">
      <dgm:prSet/>
      <dgm:spPr/>
      <dgm:t>
        <a:bodyPr/>
        <a:lstStyle/>
        <a:p>
          <a:endParaRPr lang="cs-CZ">
            <a:solidFill>
              <a:schemeClr val="tx1"/>
            </a:solidFill>
          </a:endParaRPr>
        </a:p>
      </dgm:t>
    </dgm:pt>
    <dgm:pt modelId="{65156461-EC4F-4D13-9ABE-920B2DA63806}" type="sibTrans" cxnId="{2E79A51C-6933-479F-8600-AC032501FCE2}">
      <dgm:prSet/>
      <dgm:spPr/>
      <dgm:t>
        <a:bodyPr/>
        <a:lstStyle/>
        <a:p>
          <a:endParaRPr lang="cs-CZ">
            <a:solidFill>
              <a:schemeClr val="tx1"/>
            </a:solidFill>
          </a:endParaRPr>
        </a:p>
      </dgm:t>
    </dgm:pt>
    <dgm:pt modelId="{FBBF142E-A855-418D-B059-71FF9BD3780E}">
      <dgm:prSet/>
      <dgm:spPr>
        <a:noFill/>
        <a:ln>
          <a:solidFill>
            <a:schemeClr val="tx1"/>
          </a:solidFill>
        </a:ln>
      </dgm:spPr>
      <dgm:t>
        <a:bodyPr/>
        <a:lstStyle/>
        <a:p>
          <a:pPr marR="0" algn="ctr" rtl="0"/>
          <a:r>
            <a:rPr lang="cs-CZ" baseline="0">
              <a:solidFill>
                <a:schemeClr val="tx1"/>
              </a:solidFill>
              <a:latin typeface="Calibri"/>
            </a:rPr>
            <a:t>Procesy minulé, </a:t>
          </a:r>
        </a:p>
        <a:p>
          <a:pPr marR="0" algn="ctr" rtl="0"/>
          <a:r>
            <a:rPr lang="cs-CZ" baseline="0">
              <a:solidFill>
                <a:schemeClr val="tx1"/>
              </a:solidFill>
              <a:latin typeface="Calibri"/>
            </a:rPr>
            <a:t>resp. současné</a:t>
          </a:r>
          <a:endParaRPr lang="cs-CZ">
            <a:solidFill>
              <a:schemeClr val="tx1"/>
            </a:solidFill>
          </a:endParaRPr>
        </a:p>
      </dgm:t>
    </dgm:pt>
    <dgm:pt modelId="{A43A4498-5A83-414B-96E7-1573936DB518}" type="parTrans" cxnId="{71B1BB00-AEE9-42F8-802D-6176DCE39124}">
      <dgm:prSet/>
      <dgm:spPr>
        <a:ln w="9525">
          <a:solidFill>
            <a:schemeClr val="tx1"/>
          </a:solidFill>
        </a:ln>
      </dgm:spPr>
      <dgm:t>
        <a:bodyPr/>
        <a:lstStyle/>
        <a:p>
          <a:endParaRPr lang="cs-CZ">
            <a:solidFill>
              <a:schemeClr val="tx1"/>
            </a:solidFill>
          </a:endParaRPr>
        </a:p>
      </dgm:t>
    </dgm:pt>
    <dgm:pt modelId="{A5E2BEFA-04DC-4E6E-8F46-26F570F26542}" type="sibTrans" cxnId="{71B1BB00-AEE9-42F8-802D-6176DCE39124}">
      <dgm:prSet/>
      <dgm:spPr/>
      <dgm:t>
        <a:bodyPr/>
        <a:lstStyle/>
        <a:p>
          <a:endParaRPr lang="cs-CZ">
            <a:solidFill>
              <a:schemeClr val="tx1"/>
            </a:solidFill>
          </a:endParaRPr>
        </a:p>
      </dgm:t>
    </dgm:pt>
    <dgm:pt modelId="{A4D6C825-625D-4A8D-80AD-A4378D6D5576}">
      <dgm:prSet/>
      <dgm:spPr>
        <a:noFill/>
        <a:ln>
          <a:solidFill>
            <a:schemeClr val="tx1"/>
          </a:solidFill>
        </a:ln>
      </dgm:spPr>
      <dgm:t>
        <a:bodyPr/>
        <a:lstStyle/>
        <a:p>
          <a:pPr marR="0" algn="ctr" rtl="0"/>
          <a:r>
            <a:rPr lang="cs-CZ" baseline="0">
              <a:solidFill>
                <a:schemeClr val="tx1"/>
              </a:solidFill>
              <a:latin typeface="Calibri"/>
            </a:rPr>
            <a:t>Informace </a:t>
          </a:r>
          <a:endParaRPr lang="cs-CZ" baseline="0">
            <a:solidFill>
              <a:schemeClr val="tx1"/>
            </a:solidFill>
            <a:latin typeface="Times New Roman"/>
          </a:endParaRPr>
        </a:p>
        <a:p>
          <a:pPr marR="0" algn="ctr" rtl="0"/>
          <a:r>
            <a:rPr lang="cs-CZ" baseline="0">
              <a:solidFill>
                <a:schemeClr val="tx1"/>
              </a:solidFill>
              <a:latin typeface="Calibri"/>
            </a:rPr>
            <a:t>poznávací</a:t>
          </a:r>
          <a:endParaRPr lang="cs-CZ">
            <a:solidFill>
              <a:schemeClr val="tx1"/>
            </a:solidFill>
          </a:endParaRPr>
        </a:p>
      </dgm:t>
    </dgm:pt>
    <dgm:pt modelId="{1E5DFF55-97ED-416E-9BF0-5DD765EBA58A}" type="parTrans" cxnId="{61EB65A5-D732-4908-8777-88000052E157}">
      <dgm:prSet/>
      <dgm:spPr>
        <a:ln w="9525">
          <a:solidFill>
            <a:schemeClr val="tx1"/>
          </a:solidFill>
        </a:ln>
      </dgm:spPr>
      <dgm:t>
        <a:bodyPr/>
        <a:lstStyle/>
        <a:p>
          <a:endParaRPr lang="cs-CZ">
            <a:solidFill>
              <a:schemeClr val="tx1"/>
            </a:solidFill>
          </a:endParaRPr>
        </a:p>
      </dgm:t>
    </dgm:pt>
    <dgm:pt modelId="{06074FDC-E7AB-420D-8A13-D5D591758AFF}" type="sibTrans" cxnId="{61EB65A5-D732-4908-8777-88000052E157}">
      <dgm:prSet/>
      <dgm:spPr/>
      <dgm:t>
        <a:bodyPr/>
        <a:lstStyle/>
        <a:p>
          <a:endParaRPr lang="cs-CZ">
            <a:solidFill>
              <a:schemeClr val="tx1"/>
            </a:solidFill>
          </a:endParaRPr>
        </a:p>
      </dgm:t>
    </dgm:pt>
    <dgm:pt modelId="{C63850BE-11C7-49C6-ABA1-88A9089062F1}">
      <dgm:prSet/>
      <dgm:spPr>
        <a:noFill/>
        <a:ln>
          <a:solidFill>
            <a:schemeClr val="tx1"/>
          </a:solidFill>
        </a:ln>
      </dgm:spPr>
      <dgm:t>
        <a:bodyPr/>
        <a:lstStyle/>
        <a:p>
          <a:pPr marR="0" algn="ctr" rtl="0"/>
          <a:r>
            <a:rPr lang="cs-CZ" baseline="0">
              <a:solidFill>
                <a:schemeClr val="tx1"/>
              </a:solidFill>
              <a:latin typeface="Calibri"/>
            </a:rPr>
            <a:t>Účetnictví</a:t>
          </a:r>
          <a:endParaRPr lang="cs-CZ">
            <a:solidFill>
              <a:schemeClr val="tx1"/>
            </a:solidFill>
          </a:endParaRPr>
        </a:p>
      </dgm:t>
    </dgm:pt>
    <dgm:pt modelId="{14B3F394-D321-41FB-A5AC-DFCF7125E01A}" type="parTrans" cxnId="{539604FE-93D4-4909-9CB6-80D39F9C79B3}">
      <dgm:prSet/>
      <dgm:spPr>
        <a:ln w="9525">
          <a:solidFill>
            <a:schemeClr val="tx1"/>
          </a:solidFill>
        </a:ln>
      </dgm:spPr>
      <dgm:t>
        <a:bodyPr/>
        <a:lstStyle/>
        <a:p>
          <a:endParaRPr lang="cs-CZ">
            <a:solidFill>
              <a:schemeClr val="tx1"/>
            </a:solidFill>
          </a:endParaRPr>
        </a:p>
      </dgm:t>
    </dgm:pt>
    <dgm:pt modelId="{DB034377-DB69-4B33-B646-C97EF4F97AD1}" type="sibTrans" cxnId="{539604FE-93D4-4909-9CB6-80D39F9C79B3}">
      <dgm:prSet/>
      <dgm:spPr/>
      <dgm:t>
        <a:bodyPr/>
        <a:lstStyle/>
        <a:p>
          <a:endParaRPr lang="cs-CZ">
            <a:solidFill>
              <a:schemeClr val="tx1"/>
            </a:solidFill>
          </a:endParaRPr>
        </a:p>
      </dgm:t>
    </dgm:pt>
    <dgm:pt modelId="{E69086C7-E0E1-4E08-B846-1CD874591C25}">
      <dgm:prSet/>
      <dgm:spPr>
        <a:noFill/>
        <a:ln>
          <a:solidFill>
            <a:schemeClr val="tx1"/>
          </a:solidFill>
        </a:ln>
      </dgm:spPr>
      <dgm:t>
        <a:bodyPr/>
        <a:lstStyle/>
        <a:p>
          <a:pPr marR="0" algn="ctr" rtl="0"/>
          <a:r>
            <a:rPr lang="cs-CZ" baseline="0">
              <a:solidFill>
                <a:schemeClr val="tx1"/>
              </a:solidFill>
              <a:latin typeface="Calibri"/>
            </a:rPr>
            <a:t>Statistika</a:t>
          </a:r>
          <a:endParaRPr lang="cs-CZ">
            <a:solidFill>
              <a:schemeClr val="tx1"/>
            </a:solidFill>
          </a:endParaRPr>
        </a:p>
      </dgm:t>
    </dgm:pt>
    <dgm:pt modelId="{56C71772-AB46-418B-8473-4B73FF2B5F89}" type="parTrans" cxnId="{11EB222A-23F7-45D8-AF49-E7F254B459B7}">
      <dgm:prSet/>
      <dgm:spPr>
        <a:ln w="9525">
          <a:solidFill>
            <a:schemeClr val="tx1"/>
          </a:solidFill>
        </a:ln>
      </dgm:spPr>
      <dgm:t>
        <a:bodyPr/>
        <a:lstStyle/>
        <a:p>
          <a:endParaRPr lang="cs-CZ">
            <a:solidFill>
              <a:schemeClr val="tx1"/>
            </a:solidFill>
          </a:endParaRPr>
        </a:p>
      </dgm:t>
    </dgm:pt>
    <dgm:pt modelId="{C655ED6A-29A1-4ADC-9C08-427F57852CB9}" type="sibTrans" cxnId="{11EB222A-23F7-45D8-AF49-E7F254B459B7}">
      <dgm:prSet/>
      <dgm:spPr/>
      <dgm:t>
        <a:bodyPr/>
        <a:lstStyle/>
        <a:p>
          <a:endParaRPr lang="cs-CZ">
            <a:solidFill>
              <a:schemeClr val="tx1"/>
            </a:solidFill>
          </a:endParaRPr>
        </a:p>
      </dgm:t>
    </dgm:pt>
    <dgm:pt modelId="{9C07E079-C259-4F36-BF1A-D37BFDE5B2A8}">
      <dgm:prSet/>
      <dgm:spPr>
        <a:noFill/>
        <a:ln>
          <a:solidFill>
            <a:schemeClr val="tx1"/>
          </a:solidFill>
        </a:ln>
      </dgm:spPr>
      <dgm:t>
        <a:bodyPr/>
        <a:lstStyle/>
        <a:p>
          <a:pPr marR="0" algn="ctr" rtl="0"/>
          <a:r>
            <a:rPr lang="cs-CZ" baseline="0">
              <a:solidFill>
                <a:schemeClr val="tx1"/>
              </a:solidFill>
              <a:latin typeface="Calibri"/>
            </a:rPr>
            <a:t>Operativní evidence</a:t>
          </a:r>
          <a:endParaRPr lang="cs-CZ">
            <a:solidFill>
              <a:schemeClr val="tx1"/>
            </a:solidFill>
          </a:endParaRPr>
        </a:p>
      </dgm:t>
    </dgm:pt>
    <dgm:pt modelId="{F692862D-834B-41BF-A32F-864516A9AAB8}" type="parTrans" cxnId="{0DEB138C-3CB6-464D-AC03-7F067CFA3671}">
      <dgm:prSet/>
      <dgm:spPr>
        <a:ln w="9525">
          <a:solidFill>
            <a:schemeClr val="tx1"/>
          </a:solidFill>
        </a:ln>
      </dgm:spPr>
      <dgm:t>
        <a:bodyPr/>
        <a:lstStyle/>
        <a:p>
          <a:endParaRPr lang="cs-CZ">
            <a:solidFill>
              <a:schemeClr val="tx1"/>
            </a:solidFill>
          </a:endParaRPr>
        </a:p>
      </dgm:t>
    </dgm:pt>
    <dgm:pt modelId="{619FA29E-091C-4086-8C7B-8F00A2435F20}" type="sibTrans" cxnId="{0DEB138C-3CB6-464D-AC03-7F067CFA3671}">
      <dgm:prSet/>
      <dgm:spPr/>
      <dgm:t>
        <a:bodyPr/>
        <a:lstStyle/>
        <a:p>
          <a:endParaRPr lang="cs-CZ">
            <a:solidFill>
              <a:schemeClr val="tx1"/>
            </a:solidFill>
          </a:endParaRPr>
        </a:p>
      </dgm:t>
    </dgm:pt>
    <dgm:pt modelId="{7B320307-162C-4DCC-9EB7-1FB6483BA008}">
      <dgm:prSet/>
      <dgm:spPr>
        <a:noFill/>
        <a:ln>
          <a:solidFill>
            <a:schemeClr val="tx1"/>
          </a:solidFill>
        </a:ln>
      </dgm:spPr>
      <dgm:t>
        <a:bodyPr/>
        <a:lstStyle/>
        <a:p>
          <a:pPr marR="0" algn="ctr" rtl="0"/>
          <a:r>
            <a:rPr lang="cs-CZ" baseline="0">
              <a:solidFill>
                <a:schemeClr val="tx1"/>
              </a:solidFill>
              <a:latin typeface="Calibri"/>
            </a:rPr>
            <a:t>Procesy </a:t>
          </a:r>
        </a:p>
        <a:p>
          <a:pPr marR="0" algn="ctr" rtl="0"/>
          <a:r>
            <a:rPr lang="cs-CZ" baseline="0">
              <a:solidFill>
                <a:schemeClr val="tx1"/>
              </a:solidFill>
              <a:latin typeface="Calibri"/>
            </a:rPr>
            <a:t>budoucí</a:t>
          </a:r>
          <a:endParaRPr lang="cs-CZ">
            <a:solidFill>
              <a:schemeClr val="tx1"/>
            </a:solidFill>
          </a:endParaRPr>
        </a:p>
      </dgm:t>
    </dgm:pt>
    <dgm:pt modelId="{00DCC31A-36A2-47FB-981A-9AA8B58E764D}" type="parTrans" cxnId="{FA230DAC-BC02-407A-A62F-9D73449482FF}">
      <dgm:prSet/>
      <dgm:spPr>
        <a:ln w="9525">
          <a:solidFill>
            <a:schemeClr val="tx1"/>
          </a:solidFill>
        </a:ln>
      </dgm:spPr>
      <dgm:t>
        <a:bodyPr/>
        <a:lstStyle/>
        <a:p>
          <a:endParaRPr lang="cs-CZ">
            <a:solidFill>
              <a:schemeClr val="tx1"/>
            </a:solidFill>
          </a:endParaRPr>
        </a:p>
      </dgm:t>
    </dgm:pt>
    <dgm:pt modelId="{9C8151E3-A3E1-4346-8F9F-4EAE46BDBCD5}" type="sibTrans" cxnId="{FA230DAC-BC02-407A-A62F-9D73449482FF}">
      <dgm:prSet/>
      <dgm:spPr/>
      <dgm:t>
        <a:bodyPr/>
        <a:lstStyle/>
        <a:p>
          <a:endParaRPr lang="cs-CZ">
            <a:solidFill>
              <a:schemeClr val="tx1"/>
            </a:solidFill>
          </a:endParaRPr>
        </a:p>
      </dgm:t>
    </dgm:pt>
    <dgm:pt modelId="{FAF669BA-56ED-4058-8251-1ED3665005E8}">
      <dgm:prSet/>
      <dgm:spPr>
        <a:noFill/>
        <a:ln>
          <a:solidFill>
            <a:schemeClr val="tx1"/>
          </a:solidFill>
        </a:ln>
      </dgm:spPr>
      <dgm:t>
        <a:bodyPr/>
        <a:lstStyle/>
        <a:p>
          <a:pPr marR="0" algn="ctr" rtl="0"/>
          <a:r>
            <a:rPr lang="cs-CZ" baseline="0" dirty="0">
              <a:solidFill>
                <a:schemeClr val="tx1"/>
              </a:solidFill>
              <a:latin typeface="Calibri"/>
            </a:rPr>
            <a:t>Informace řídící </a:t>
          </a:r>
        </a:p>
        <a:p>
          <a:pPr marR="0" algn="ctr" rtl="0"/>
          <a:r>
            <a:rPr lang="cs-CZ" baseline="0" dirty="0">
              <a:solidFill>
                <a:schemeClr val="tx1"/>
              </a:solidFill>
              <a:latin typeface="Calibri"/>
            </a:rPr>
            <a:t>(rozhodovací)</a:t>
          </a:r>
          <a:endParaRPr lang="cs-CZ" dirty="0">
            <a:solidFill>
              <a:schemeClr val="tx1"/>
            </a:solidFill>
          </a:endParaRPr>
        </a:p>
      </dgm:t>
    </dgm:pt>
    <dgm:pt modelId="{27AA1AF8-B6D9-4A6C-B7D5-1A3081DC7269}" type="parTrans" cxnId="{76CDD665-10AE-47CB-BCC2-39B4C87A5542}">
      <dgm:prSet/>
      <dgm:spPr>
        <a:ln w="9525">
          <a:solidFill>
            <a:schemeClr val="tx1"/>
          </a:solidFill>
        </a:ln>
      </dgm:spPr>
      <dgm:t>
        <a:bodyPr/>
        <a:lstStyle/>
        <a:p>
          <a:endParaRPr lang="cs-CZ">
            <a:solidFill>
              <a:schemeClr val="tx1"/>
            </a:solidFill>
          </a:endParaRPr>
        </a:p>
      </dgm:t>
    </dgm:pt>
    <dgm:pt modelId="{D0A27D7D-ED55-44C9-86AD-6B46595C5240}" type="sibTrans" cxnId="{76CDD665-10AE-47CB-BCC2-39B4C87A5542}">
      <dgm:prSet/>
      <dgm:spPr/>
      <dgm:t>
        <a:bodyPr/>
        <a:lstStyle/>
        <a:p>
          <a:endParaRPr lang="cs-CZ">
            <a:solidFill>
              <a:schemeClr val="tx1"/>
            </a:solidFill>
          </a:endParaRPr>
        </a:p>
      </dgm:t>
    </dgm:pt>
    <dgm:pt modelId="{D604CA69-A9D9-421F-A3EA-36A247F99428}">
      <dgm:prSet/>
      <dgm:spPr>
        <a:noFill/>
        <a:ln>
          <a:solidFill>
            <a:schemeClr val="tx1"/>
          </a:solidFill>
        </a:ln>
      </dgm:spPr>
      <dgm:t>
        <a:bodyPr/>
        <a:lstStyle/>
        <a:p>
          <a:pPr marR="0" algn="ctr" rtl="0"/>
          <a:r>
            <a:rPr lang="cs-CZ" baseline="0" dirty="0">
              <a:solidFill>
                <a:schemeClr val="tx1"/>
              </a:solidFill>
              <a:highlight>
                <a:srgbClr val="FFFF00"/>
              </a:highlight>
              <a:latin typeface="Calibri"/>
            </a:rPr>
            <a:t>Kalkulace</a:t>
          </a:r>
          <a:endParaRPr lang="cs-CZ" dirty="0">
            <a:solidFill>
              <a:schemeClr val="tx1"/>
            </a:solidFill>
            <a:highlight>
              <a:srgbClr val="FFFF00"/>
            </a:highlight>
          </a:endParaRPr>
        </a:p>
      </dgm:t>
    </dgm:pt>
    <dgm:pt modelId="{5DEA92F0-6833-4993-8ABE-CCF0081DFF35}" type="parTrans" cxnId="{3CDA3D17-DCE5-4FC1-BC23-EDE934F4E623}">
      <dgm:prSet/>
      <dgm:spPr>
        <a:ln w="9525">
          <a:solidFill>
            <a:schemeClr val="tx1"/>
          </a:solidFill>
        </a:ln>
      </dgm:spPr>
      <dgm:t>
        <a:bodyPr/>
        <a:lstStyle/>
        <a:p>
          <a:endParaRPr lang="cs-CZ">
            <a:solidFill>
              <a:schemeClr val="tx1"/>
            </a:solidFill>
          </a:endParaRPr>
        </a:p>
      </dgm:t>
    </dgm:pt>
    <dgm:pt modelId="{B375A870-29C3-4D58-B383-EAFAB25535B0}" type="sibTrans" cxnId="{3CDA3D17-DCE5-4FC1-BC23-EDE934F4E623}">
      <dgm:prSet/>
      <dgm:spPr/>
      <dgm:t>
        <a:bodyPr/>
        <a:lstStyle/>
        <a:p>
          <a:endParaRPr lang="cs-CZ">
            <a:solidFill>
              <a:schemeClr val="tx1"/>
            </a:solidFill>
          </a:endParaRPr>
        </a:p>
      </dgm:t>
    </dgm:pt>
    <dgm:pt modelId="{7A7F554E-7A8F-4FA4-BEA4-03F45EEEDC54}">
      <dgm:prSet/>
      <dgm:spPr>
        <a:noFill/>
        <a:ln>
          <a:solidFill>
            <a:schemeClr val="tx1"/>
          </a:solidFill>
        </a:ln>
      </dgm:spPr>
      <dgm:t>
        <a:bodyPr/>
        <a:lstStyle/>
        <a:p>
          <a:pPr marR="0" algn="ctr" rtl="0"/>
          <a:r>
            <a:rPr lang="cs-CZ" baseline="0">
              <a:solidFill>
                <a:schemeClr val="tx1"/>
              </a:solidFill>
              <a:latin typeface="Calibri"/>
            </a:rPr>
            <a:t>Rozpočetnictví</a:t>
          </a:r>
          <a:endParaRPr lang="cs-CZ">
            <a:solidFill>
              <a:schemeClr val="tx1"/>
            </a:solidFill>
          </a:endParaRPr>
        </a:p>
      </dgm:t>
    </dgm:pt>
    <dgm:pt modelId="{84311839-F680-4BFD-A705-E03BF8AC05BC}" type="parTrans" cxnId="{C413161E-B312-4DFA-A9BA-2E7E430D854D}">
      <dgm:prSet/>
      <dgm:spPr>
        <a:ln w="9525">
          <a:solidFill>
            <a:schemeClr val="tx1"/>
          </a:solidFill>
        </a:ln>
      </dgm:spPr>
      <dgm:t>
        <a:bodyPr/>
        <a:lstStyle/>
        <a:p>
          <a:endParaRPr lang="cs-CZ">
            <a:solidFill>
              <a:schemeClr val="tx1"/>
            </a:solidFill>
          </a:endParaRPr>
        </a:p>
      </dgm:t>
    </dgm:pt>
    <dgm:pt modelId="{1BCBD366-FFC3-479F-AB32-C69AEAA7CCE5}" type="sibTrans" cxnId="{C413161E-B312-4DFA-A9BA-2E7E430D854D}">
      <dgm:prSet/>
      <dgm:spPr/>
      <dgm:t>
        <a:bodyPr/>
        <a:lstStyle/>
        <a:p>
          <a:endParaRPr lang="cs-CZ">
            <a:solidFill>
              <a:schemeClr val="tx1"/>
            </a:solidFill>
          </a:endParaRPr>
        </a:p>
      </dgm:t>
    </dgm:pt>
    <dgm:pt modelId="{2CA5CB3D-8562-4CB5-93EE-2C53E8B6E3B2}" type="pres">
      <dgm:prSet presAssocID="{56523E2F-2434-4F93-8083-A2224DE1B615}" presName="hierChild1" presStyleCnt="0">
        <dgm:presLayoutVars>
          <dgm:orgChart val="1"/>
          <dgm:chPref val="1"/>
          <dgm:dir/>
          <dgm:animOne val="branch"/>
          <dgm:animLvl val="lvl"/>
          <dgm:resizeHandles/>
        </dgm:presLayoutVars>
      </dgm:prSet>
      <dgm:spPr/>
    </dgm:pt>
    <dgm:pt modelId="{CE7CF662-52F0-42B0-81D1-B171EC9523FB}" type="pres">
      <dgm:prSet presAssocID="{0E6CE803-55CB-4B5D-ADE3-1B3DB7A5D0DC}" presName="hierRoot1" presStyleCnt="0">
        <dgm:presLayoutVars>
          <dgm:hierBranch/>
        </dgm:presLayoutVars>
      </dgm:prSet>
      <dgm:spPr/>
    </dgm:pt>
    <dgm:pt modelId="{EE212579-880D-46C8-8AB4-A59B04537B52}" type="pres">
      <dgm:prSet presAssocID="{0E6CE803-55CB-4B5D-ADE3-1B3DB7A5D0DC}" presName="rootComposite1" presStyleCnt="0"/>
      <dgm:spPr/>
    </dgm:pt>
    <dgm:pt modelId="{02825E09-022F-45F5-B729-35C97030C0D2}" type="pres">
      <dgm:prSet presAssocID="{0E6CE803-55CB-4B5D-ADE3-1B3DB7A5D0DC}" presName="rootText1" presStyleLbl="node0" presStyleIdx="0" presStyleCnt="1">
        <dgm:presLayoutVars>
          <dgm:chPref val="3"/>
        </dgm:presLayoutVars>
      </dgm:prSet>
      <dgm:spPr/>
    </dgm:pt>
    <dgm:pt modelId="{392872A7-6BA0-4943-9E3A-560D474BE0BC}" type="pres">
      <dgm:prSet presAssocID="{0E6CE803-55CB-4B5D-ADE3-1B3DB7A5D0DC}" presName="rootConnector1" presStyleLbl="node1" presStyleIdx="0" presStyleCnt="0"/>
      <dgm:spPr/>
    </dgm:pt>
    <dgm:pt modelId="{D3E890D9-4135-44A3-83E9-5CAB746BE462}" type="pres">
      <dgm:prSet presAssocID="{0E6CE803-55CB-4B5D-ADE3-1B3DB7A5D0DC}" presName="hierChild2" presStyleCnt="0"/>
      <dgm:spPr/>
    </dgm:pt>
    <dgm:pt modelId="{9E1D3F78-AF38-4FD5-A2CE-324F3BB03892}" type="pres">
      <dgm:prSet presAssocID="{A43A4498-5A83-414B-96E7-1573936DB518}" presName="Name35" presStyleLbl="parChTrans1D2" presStyleIdx="0" presStyleCnt="2"/>
      <dgm:spPr/>
    </dgm:pt>
    <dgm:pt modelId="{2FF0B2D9-3446-4CD4-84A6-3005B2B6506B}" type="pres">
      <dgm:prSet presAssocID="{FBBF142E-A855-418D-B059-71FF9BD3780E}" presName="hierRoot2" presStyleCnt="0">
        <dgm:presLayoutVars>
          <dgm:hierBranch/>
        </dgm:presLayoutVars>
      </dgm:prSet>
      <dgm:spPr/>
    </dgm:pt>
    <dgm:pt modelId="{EA020C07-ACB5-4F30-8CEF-195CE0F60413}" type="pres">
      <dgm:prSet presAssocID="{FBBF142E-A855-418D-B059-71FF9BD3780E}" presName="rootComposite" presStyleCnt="0"/>
      <dgm:spPr/>
    </dgm:pt>
    <dgm:pt modelId="{C04008C3-A92E-46B2-9751-006E7F92B405}" type="pres">
      <dgm:prSet presAssocID="{FBBF142E-A855-418D-B059-71FF9BD3780E}" presName="rootText" presStyleLbl="node2" presStyleIdx="0" presStyleCnt="2">
        <dgm:presLayoutVars>
          <dgm:chPref val="3"/>
        </dgm:presLayoutVars>
      </dgm:prSet>
      <dgm:spPr/>
    </dgm:pt>
    <dgm:pt modelId="{34D38359-064C-4E41-B1CE-296D2221ED39}" type="pres">
      <dgm:prSet presAssocID="{FBBF142E-A855-418D-B059-71FF9BD3780E}" presName="rootConnector" presStyleLbl="node2" presStyleIdx="0" presStyleCnt="2"/>
      <dgm:spPr/>
    </dgm:pt>
    <dgm:pt modelId="{606FE7C5-D25C-4259-86C0-5E9ED9914BD4}" type="pres">
      <dgm:prSet presAssocID="{FBBF142E-A855-418D-B059-71FF9BD3780E}" presName="hierChild4" presStyleCnt="0"/>
      <dgm:spPr/>
    </dgm:pt>
    <dgm:pt modelId="{26651350-AB39-4F0F-9169-5779F56CC89B}" type="pres">
      <dgm:prSet presAssocID="{1E5DFF55-97ED-416E-9BF0-5DD765EBA58A}" presName="Name35" presStyleLbl="parChTrans1D3" presStyleIdx="0" presStyleCnt="2"/>
      <dgm:spPr/>
    </dgm:pt>
    <dgm:pt modelId="{1900052F-B84E-4547-A986-053A501F4B1C}" type="pres">
      <dgm:prSet presAssocID="{A4D6C825-625D-4A8D-80AD-A4378D6D5576}" presName="hierRoot2" presStyleCnt="0">
        <dgm:presLayoutVars>
          <dgm:hierBranch val="r"/>
        </dgm:presLayoutVars>
      </dgm:prSet>
      <dgm:spPr/>
    </dgm:pt>
    <dgm:pt modelId="{8E5C4A17-224C-48B5-BB5D-DB72572BD54E}" type="pres">
      <dgm:prSet presAssocID="{A4D6C825-625D-4A8D-80AD-A4378D6D5576}" presName="rootComposite" presStyleCnt="0"/>
      <dgm:spPr/>
    </dgm:pt>
    <dgm:pt modelId="{A310DF12-FD8F-4140-B30D-AFFEED04F7E1}" type="pres">
      <dgm:prSet presAssocID="{A4D6C825-625D-4A8D-80AD-A4378D6D5576}" presName="rootText" presStyleLbl="node3" presStyleIdx="0" presStyleCnt="2">
        <dgm:presLayoutVars>
          <dgm:chPref val="3"/>
        </dgm:presLayoutVars>
      </dgm:prSet>
      <dgm:spPr/>
    </dgm:pt>
    <dgm:pt modelId="{9E1D1612-4978-4798-8544-48DD55BD3795}" type="pres">
      <dgm:prSet presAssocID="{A4D6C825-625D-4A8D-80AD-A4378D6D5576}" presName="rootConnector" presStyleLbl="node3" presStyleIdx="0" presStyleCnt="2"/>
      <dgm:spPr/>
    </dgm:pt>
    <dgm:pt modelId="{6C749DDA-0DFF-4FB9-A126-C768DE48E018}" type="pres">
      <dgm:prSet presAssocID="{A4D6C825-625D-4A8D-80AD-A4378D6D5576}" presName="hierChild4" presStyleCnt="0"/>
      <dgm:spPr/>
    </dgm:pt>
    <dgm:pt modelId="{D65826C8-1058-4228-AE7E-9038236EE143}" type="pres">
      <dgm:prSet presAssocID="{14B3F394-D321-41FB-A5AC-DFCF7125E01A}" presName="Name50" presStyleLbl="parChTrans1D4" presStyleIdx="0" presStyleCnt="5"/>
      <dgm:spPr/>
    </dgm:pt>
    <dgm:pt modelId="{D8B64F92-8D7C-47F3-8507-42D7FEE92392}" type="pres">
      <dgm:prSet presAssocID="{C63850BE-11C7-49C6-ABA1-88A9089062F1}" presName="hierRoot2" presStyleCnt="0">
        <dgm:presLayoutVars>
          <dgm:hierBranch val="r"/>
        </dgm:presLayoutVars>
      </dgm:prSet>
      <dgm:spPr/>
    </dgm:pt>
    <dgm:pt modelId="{78C7C23D-5877-4115-BB86-071D28EC3CD0}" type="pres">
      <dgm:prSet presAssocID="{C63850BE-11C7-49C6-ABA1-88A9089062F1}" presName="rootComposite" presStyleCnt="0"/>
      <dgm:spPr/>
    </dgm:pt>
    <dgm:pt modelId="{3D948B73-8F3B-4BF1-9880-B154E08971FD}" type="pres">
      <dgm:prSet presAssocID="{C63850BE-11C7-49C6-ABA1-88A9089062F1}" presName="rootText" presStyleLbl="node4" presStyleIdx="0" presStyleCnt="5">
        <dgm:presLayoutVars>
          <dgm:chPref val="3"/>
        </dgm:presLayoutVars>
      </dgm:prSet>
      <dgm:spPr/>
    </dgm:pt>
    <dgm:pt modelId="{AB44803D-E42A-46DE-B6F1-56C95DCAB9D9}" type="pres">
      <dgm:prSet presAssocID="{C63850BE-11C7-49C6-ABA1-88A9089062F1}" presName="rootConnector" presStyleLbl="node4" presStyleIdx="0" presStyleCnt="5"/>
      <dgm:spPr/>
    </dgm:pt>
    <dgm:pt modelId="{08686171-5AC0-4E71-9F89-983C89E0809C}" type="pres">
      <dgm:prSet presAssocID="{C63850BE-11C7-49C6-ABA1-88A9089062F1}" presName="hierChild4" presStyleCnt="0"/>
      <dgm:spPr/>
    </dgm:pt>
    <dgm:pt modelId="{AF5EA086-E7D1-4377-A78D-01C3EEC8D8CC}" type="pres">
      <dgm:prSet presAssocID="{C63850BE-11C7-49C6-ABA1-88A9089062F1}" presName="hierChild5" presStyleCnt="0"/>
      <dgm:spPr/>
    </dgm:pt>
    <dgm:pt modelId="{E009723E-40E8-4084-8F18-D85AB1C72835}" type="pres">
      <dgm:prSet presAssocID="{56C71772-AB46-418B-8473-4B73FF2B5F89}" presName="Name50" presStyleLbl="parChTrans1D4" presStyleIdx="1" presStyleCnt="5"/>
      <dgm:spPr/>
    </dgm:pt>
    <dgm:pt modelId="{A2F03A0F-F081-4C04-92D6-1D0BEB48D396}" type="pres">
      <dgm:prSet presAssocID="{E69086C7-E0E1-4E08-B846-1CD874591C25}" presName="hierRoot2" presStyleCnt="0">
        <dgm:presLayoutVars>
          <dgm:hierBranch val="r"/>
        </dgm:presLayoutVars>
      </dgm:prSet>
      <dgm:spPr/>
    </dgm:pt>
    <dgm:pt modelId="{B27548BA-6C44-4F0F-9B3E-BC6FBF7DB9CC}" type="pres">
      <dgm:prSet presAssocID="{E69086C7-E0E1-4E08-B846-1CD874591C25}" presName="rootComposite" presStyleCnt="0"/>
      <dgm:spPr/>
    </dgm:pt>
    <dgm:pt modelId="{EE888B5E-6062-4DB4-9141-5F1FDE59EFF8}" type="pres">
      <dgm:prSet presAssocID="{E69086C7-E0E1-4E08-B846-1CD874591C25}" presName="rootText" presStyleLbl="node4" presStyleIdx="1" presStyleCnt="5">
        <dgm:presLayoutVars>
          <dgm:chPref val="3"/>
        </dgm:presLayoutVars>
      </dgm:prSet>
      <dgm:spPr/>
    </dgm:pt>
    <dgm:pt modelId="{79DA5D4C-2532-41EF-AD49-A710D587CFF9}" type="pres">
      <dgm:prSet presAssocID="{E69086C7-E0E1-4E08-B846-1CD874591C25}" presName="rootConnector" presStyleLbl="node4" presStyleIdx="1" presStyleCnt="5"/>
      <dgm:spPr/>
    </dgm:pt>
    <dgm:pt modelId="{9B24583C-7FCA-4F2F-A0C1-3856571AB9E7}" type="pres">
      <dgm:prSet presAssocID="{E69086C7-E0E1-4E08-B846-1CD874591C25}" presName="hierChild4" presStyleCnt="0"/>
      <dgm:spPr/>
    </dgm:pt>
    <dgm:pt modelId="{D6F9EED1-B2ED-431F-B2EA-8D613C768A38}" type="pres">
      <dgm:prSet presAssocID="{E69086C7-E0E1-4E08-B846-1CD874591C25}" presName="hierChild5" presStyleCnt="0"/>
      <dgm:spPr/>
    </dgm:pt>
    <dgm:pt modelId="{43B9FEEE-3E94-4CD0-90D5-F177A1B18D3B}" type="pres">
      <dgm:prSet presAssocID="{F692862D-834B-41BF-A32F-864516A9AAB8}" presName="Name50" presStyleLbl="parChTrans1D4" presStyleIdx="2" presStyleCnt="5"/>
      <dgm:spPr/>
    </dgm:pt>
    <dgm:pt modelId="{604874DE-093D-489F-8934-70FA04AD447D}" type="pres">
      <dgm:prSet presAssocID="{9C07E079-C259-4F36-BF1A-D37BFDE5B2A8}" presName="hierRoot2" presStyleCnt="0">
        <dgm:presLayoutVars>
          <dgm:hierBranch val="r"/>
        </dgm:presLayoutVars>
      </dgm:prSet>
      <dgm:spPr/>
    </dgm:pt>
    <dgm:pt modelId="{4C08CE9E-CE01-4DFE-90B3-C20BFD2779FD}" type="pres">
      <dgm:prSet presAssocID="{9C07E079-C259-4F36-BF1A-D37BFDE5B2A8}" presName="rootComposite" presStyleCnt="0"/>
      <dgm:spPr/>
    </dgm:pt>
    <dgm:pt modelId="{E8FB262E-F850-48FC-A1F4-DFABD00F47FE}" type="pres">
      <dgm:prSet presAssocID="{9C07E079-C259-4F36-BF1A-D37BFDE5B2A8}" presName="rootText" presStyleLbl="node4" presStyleIdx="2" presStyleCnt="5">
        <dgm:presLayoutVars>
          <dgm:chPref val="3"/>
        </dgm:presLayoutVars>
      </dgm:prSet>
      <dgm:spPr/>
    </dgm:pt>
    <dgm:pt modelId="{D5320479-8A37-44A7-819C-567C87BAA3AE}" type="pres">
      <dgm:prSet presAssocID="{9C07E079-C259-4F36-BF1A-D37BFDE5B2A8}" presName="rootConnector" presStyleLbl="node4" presStyleIdx="2" presStyleCnt="5"/>
      <dgm:spPr/>
    </dgm:pt>
    <dgm:pt modelId="{606B79D8-FAA6-46C7-B814-6FF3E4472316}" type="pres">
      <dgm:prSet presAssocID="{9C07E079-C259-4F36-BF1A-D37BFDE5B2A8}" presName="hierChild4" presStyleCnt="0"/>
      <dgm:spPr/>
    </dgm:pt>
    <dgm:pt modelId="{6153F058-96DD-42C0-A538-4CE017AEFFB6}" type="pres">
      <dgm:prSet presAssocID="{9C07E079-C259-4F36-BF1A-D37BFDE5B2A8}" presName="hierChild5" presStyleCnt="0"/>
      <dgm:spPr/>
    </dgm:pt>
    <dgm:pt modelId="{9909D3E1-623E-45AE-A600-D03B04CCA6CA}" type="pres">
      <dgm:prSet presAssocID="{A4D6C825-625D-4A8D-80AD-A4378D6D5576}" presName="hierChild5" presStyleCnt="0"/>
      <dgm:spPr/>
    </dgm:pt>
    <dgm:pt modelId="{9F323BC8-3106-4DA7-9CD8-FC6222AF81B9}" type="pres">
      <dgm:prSet presAssocID="{FBBF142E-A855-418D-B059-71FF9BD3780E}" presName="hierChild5" presStyleCnt="0"/>
      <dgm:spPr/>
    </dgm:pt>
    <dgm:pt modelId="{7A472240-C07A-4E94-B6A8-2E7593CDA175}" type="pres">
      <dgm:prSet presAssocID="{00DCC31A-36A2-47FB-981A-9AA8B58E764D}" presName="Name35" presStyleLbl="parChTrans1D2" presStyleIdx="1" presStyleCnt="2"/>
      <dgm:spPr/>
    </dgm:pt>
    <dgm:pt modelId="{D6DB35D3-AAE0-4BE9-A706-C71C04C0A964}" type="pres">
      <dgm:prSet presAssocID="{7B320307-162C-4DCC-9EB7-1FB6483BA008}" presName="hierRoot2" presStyleCnt="0">
        <dgm:presLayoutVars>
          <dgm:hierBranch/>
        </dgm:presLayoutVars>
      </dgm:prSet>
      <dgm:spPr/>
    </dgm:pt>
    <dgm:pt modelId="{EF2DD142-844B-4B64-A043-DC1467CBBFD7}" type="pres">
      <dgm:prSet presAssocID="{7B320307-162C-4DCC-9EB7-1FB6483BA008}" presName="rootComposite" presStyleCnt="0"/>
      <dgm:spPr/>
    </dgm:pt>
    <dgm:pt modelId="{1B6D213D-90D0-46A4-A36F-AB84CAA73391}" type="pres">
      <dgm:prSet presAssocID="{7B320307-162C-4DCC-9EB7-1FB6483BA008}" presName="rootText" presStyleLbl="node2" presStyleIdx="1" presStyleCnt="2">
        <dgm:presLayoutVars>
          <dgm:chPref val="3"/>
        </dgm:presLayoutVars>
      </dgm:prSet>
      <dgm:spPr/>
    </dgm:pt>
    <dgm:pt modelId="{05C74191-D538-4F4B-824D-DB74E9831117}" type="pres">
      <dgm:prSet presAssocID="{7B320307-162C-4DCC-9EB7-1FB6483BA008}" presName="rootConnector" presStyleLbl="node2" presStyleIdx="1" presStyleCnt="2"/>
      <dgm:spPr/>
    </dgm:pt>
    <dgm:pt modelId="{D5736171-608C-47F7-AF06-FD35EAB8A28E}" type="pres">
      <dgm:prSet presAssocID="{7B320307-162C-4DCC-9EB7-1FB6483BA008}" presName="hierChild4" presStyleCnt="0"/>
      <dgm:spPr/>
    </dgm:pt>
    <dgm:pt modelId="{4A4FD1EC-2029-42F4-9B59-9F8230F8B67A}" type="pres">
      <dgm:prSet presAssocID="{27AA1AF8-B6D9-4A6C-B7D5-1A3081DC7269}" presName="Name35" presStyleLbl="parChTrans1D3" presStyleIdx="1" presStyleCnt="2"/>
      <dgm:spPr/>
    </dgm:pt>
    <dgm:pt modelId="{4F93A105-312E-4B09-A8DB-0976091724D5}" type="pres">
      <dgm:prSet presAssocID="{FAF669BA-56ED-4058-8251-1ED3665005E8}" presName="hierRoot2" presStyleCnt="0">
        <dgm:presLayoutVars>
          <dgm:hierBranch val="r"/>
        </dgm:presLayoutVars>
      </dgm:prSet>
      <dgm:spPr/>
    </dgm:pt>
    <dgm:pt modelId="{07B0C772-CB7F-4F0B-99AF-A5B443870F00}" type="pres">
      <dgm:prSet presAssocID="{FAF669BA-56ED-4058-8251-1ED3665005E8}" presName="rootComposite" presStyleCnt="0"/>
      <dgm:spPr/>
    </dgm:pt>
    <dgm:pt modelId="{02C22AF2-5591-4E26-B6C3-8095F21D5FA7}" type="pres">
      <dgm:prSet presAssocID="{FAF669BA-56ED-4058-8251-1ED3665005E8}" presName="rootText" presStyleLbl="node3" presStyleIdx="1" presStyleCnt="2">
        <dgm:presLayoutVars>
          <dgm:chPref val="3"/>
        </dgm:presLayoutVars>
      </dgm:prSet>
      <dgm:spPr/>
    </dgm:pt>
    <dgm:pt modelId="{3C199BE3-7B2A-45DC-92E8-8A25B06808C2}" type="pres">
      <dgm:prSet presAssocID="{FAF669BA-56ED-4058-8251-1ED3665005E8}" presName="rootConnector" presStyleLbl="node3" presStyleIdx="1" presStyleCnt="2"/>
      <dgm:spPr/>
    </dgm:pt>
    <dgm:pt modelId="{BB011122-70D7-4D2F-B9A8-CB0E10E15C62}" type="pres">
      <dgm:prSet presAssocID="{FAF669BA-56ED-4058-8251-1ED3665005E8}" presName="hierChild4" presStyleCnt="0"/>
      <dgm:spPr/>
    </dgm:pt>
    <dgm:pt modelId="{F52FC8FF-E6CF-48D7-9390-C29FDC2874F9}" type="pres">
      <dgm:prSet presAssocID="{5DEA92F0-6833-4993-8ABE-CCF0081DFF35}" presName="Name50" presStyleLbl="parChTrans1D4" presStyleIdx="3" presStyleCnt="5"/>
      <dgm:spPr/>
    </dgm:pt>
    <dgm:pt modelId="{3ECA1BC6-B5E9-4FDD-8A98-4009F5FE540C}" type="pres">
      <dgm:prSet presAssocID="{D604CA69-A9D9-421F-A3EA-36A247F99428}" presName="hierRoot2" presStyleCnt="0">
        <dgm:presLayoutVars>
          <dgm:hierBranch val="r"/>
        </dgm:presLayoutVars>
      </dgm:prSet>
      <dgm:spPr/>
    </dgm:pt>
    <dgm:pt modelId="{BCC50D24-D0D6-408B-B8F4-AAD7078A45CD}" type="pres">
      <dgm:prSet presAssocID="{D604CA69-A9D9-421F-A3EA-36A247F99428}" presName="rootComposite" presStyleCnt="0"/>
      <dgm:spPr/>
    </dgm:pt>
    <dgm:pt modelId="{08EBB75F-9BA1-4319-A845-2958C15F727D}" type="pres">
      <dgm:prSet presAssocID="{D604CA69-A9D9-421F-A3EA-36A247F99428}" presName="rootText" presStyleLbl="node4" presStyleIdx="3" presStyleCnt="5">
        <dgm:presLayoutVars>
          <dgm:chPref val="3"/>
        </dgm:presLayoutVars>
      </dgm:prSet>
      <dgm:spPr/>
    </dgm:pt>
    <dgm:pt modelId="{80740C53-30E0-4C06-82E3-A0B3D94ED65D}" type="pres">
      <dgm:prSet presAssocID="{D604CA69-A9D9-421F-A3EA-36A247F99428}" presName="rootConnector" presStyleLbl="node4" presStyleIdx="3" presStyleCnt="5"/>
      <dgm:spPr/>
    </dgm:pt>
    <dgm:pt modelId="{8F11E78C-4F67-4C60-90F7-FC5AA0F5402C}" type="pres">
      <dgm:prSet presAssocID="{D604CA69-A9D9-421F-A3EA-36A247F99428}" presName="hierChild4" presStyleCnt="0"/>
      <dgm:spPr/>
    </dgm:pt>
    <dgm:pt modelId="{02F4BB30-81FE-4CDD-A47C-87190572D42D}" type="pres">
      <dgm:prSet presAssocID="{D604CA69-A9D9-421F-A3EA-36A247F99428}" presName="hierChild5" presStyleCnt="0"/>
      <dgm:spPr/>
    </dgm:pt>
    <dgm:pt modelId="{F522FF28-F94F-40E2-892E-718520C9AD3F}" type="pres">
      <dgm:prSet presAssocID="{84311839-F680-4BFD-A705-E03BF8AC05BC}" presName="Name50" presStyleLbl="parChTrans1D4" presStyleIdx="4" presStyleCnt="5"/>
      <dgm:spPr/>
    </dgm:pt>
    <dgm:pt modelId="{F2AE02FA-EA78-4304-997F-AF5BE72F61EE}" type="pres">
      <dgm:prSet presAssocID="{7A7F554E-7A8F-4FA4-BEA4-03F45EEEDC54}" presName="hierRoot2" presStyleCnt="0">
        <dgm:presLayoutVars>
          <dgm:hierBranch val="r"/>
        </dgm:presLayoutVars>
      </dgm:prSet>
      <dgm:spPr/>
    </dgm:pt>
    <dgm:pt modelId="{8F955714-8E58-41F9-9CD9-3D30AB737F03}" type="pres">
      <dgm:prSet presAssocID="{7A7F554E-7A8F-4FA4-BEA4-03F45EEEDC54}" presName="rootComposite" presStyleCnt="0"/>
      <dgm:spPr/>
    </dgm:pt>
    <dgm:pt modelId="{B273C5E6-7E1A-4A0B-8192-6975E368EBA8}" type="pres">
      <dgm:prSet presAssocID="{7A7F554E-7A8F-4FA4-BEA4-03F45EEEDC54}" presName="rootText" presStyleLbl="node4" presStyleIdx="4" presStyleCnt="5">
        <dgm:presLayoutVars>
          <dgm:chPref val="3"/>
        </dgm:presLayoutVars>
      </dgm:prSet>
      <dgm:spPr/>
    </dgm:pt>
    <dgm:pt modelId="{D513EB8D-4A61-43D3-A21C-AFC411EBDDD8}" type="pres">
      <dgm:prSet presAssocID="{7A7F554E-7A8F-4FA4-BEA4-03F45EEEDC54}" presName="rootConnector" presStyleLbl="node4" presStyleIdx="4" presStyleCnt="5"/>
      <dgm:spPr/>
    </dgm:pt>
    <dgm:pt modelId="{281B7D0E-DBB7-4CC7-9FAE-8A2BF68BA09A}" type="pres">
      <dgm:prSet presAssocID="{7A7F554E-7A8F-4FA4-BEA4-03F45EEEDC54}" presName="hierChild4" presStyleCnt="0"/>
      <dgm:spPr/>
    </dgm:pt>
    <dgm:pt modelId="{859300E1-58F8-4767-8066-E1C5AAE8AABB}" type="pres">
      <dgm:prSet presAssocID="{7A7F554E-7A8F-4FA4-BEA4-03F45EEEDC54}" presName="hierChild5" presStyleCnt="0"/>
      <dgm:spPr/>
    </dgm:pt>
    <dgm:pt modelId="{8442F3B6-0FB0-43EC-A9A2-C6A03A13BBFF}" type="pres">
      <dgm:prSet presAssocID="{FAF669BA-56ED-4058-8251-1ED3665005E8}" presName="hierChild5" presStyleCnt="0"/>
      <dgm:spPr/>
    </dgm:pt>
    <dgm:pt modelId="{A0921FAA-6607-4D2A-9E4F-539813260603}" type="pres">
      <dgm:prSet presAssocID="{7B320307-162C-4DCC-9EB7-1FB6483BA008}" presName="hierChild5" presStyleCnt="0"/>
      <dgm:spPr/>
    </dgm:pt>
    <dgm:pt modelId="{5D5A144C-CDC8-42ED-9E55-9C5D3E7EFD62}" type="pres">
      <dgm:prSet presAssocID="{0E6CE803-55CB-4B5D-ADE3-1B3DB7A5D0DC}" presName="hierChild3" presStyleCnt="0"/>
      <dgm:spPr/>
    </dgm:pt>
  </dgm:ptLst>
  <dgm:cxnLst>
    <dgm:cxn modelId="{71B1BB00-AEE9-42F8-802D-6176DCE39124}" srcId="{0E6CE803-55CB-4B5D-ADE3-1B3DB7A5D0DC}" destId="{FBBF142E-A855-418D-B059-71FF9BD3780E}" srcOrd="0" destOrd="0" parTransId="{A43A4498-5A83-414B-96E7-1573936DB518}" sibTransId="{A5E2BEFA-04DC-4E6E-8F46-26F570F26542}"/>
    <dgm:cxn modelId="{46B8DE02-D982-4CE3-B6F6-7F779CEBD42D}" type="presOf" srcId="{FBBF142E-A855-418D-B059-71FF9BD3780E}" destId="{34D38359-064C-4E41-B1CE-296D2221ED39}" srcOrd="1" destOrd="0" presId="urn:microsoft.com/office/officeart/2005/8/layout/orgChart1"/>
    <dgm:cxn modelId="{FC307007-D745-4BE4-9A0C-C6E5A85F3601}" type="presOf" srcId="{27AA1AF8-B6D9-4A6C-B7D5-1A3081DC7269}" destId="{4A4FD1EC-2029-42F4-9B59-9F8230F8B67A}" srcOrd="0" destOrd="0" presId="urn:microsoft.com/office/officeart/2005/8/layout/orgChart1"/>
    <dgm:cxn modelId="{91A6B509-DC21-4E11-865D-43DA5D70161A}" type="presOf" srcId="{D604CA69-A9D9-421F-A3EA-36A247F99428}" destId="{80740C53-30E0-4C06-82E3-A0B3D94ED65D}" srcOrd="1" destOrd="0" presId="urn:microsoft.com/office/officeart/2005/8/layout/orgChart1"/>
    <dgm:cxn modelId="{3CDA3D17-DCE5-4FC1-BC23-EDE934F4E623}" srcId="{FAF669BA-56ED-4058-8251-1ED3665005E8}" destId="{D604CA69-A9D9-421F-A3EA-36A247F99428}" srcOrd="0" destOrd="0" parTransId="{5DEA92F0-6833-4993-8ABE-CCF0081DFF35}" sibTransId="{B375A870-29C3-4D58-B383-EAFAB25535B0}"/>
    <dgm:cxn modelId="{D70F5C17-C52E-4C3C-8FAE-F4A111E40F57}" type="presOf" srcId="{D604CA69-A9D9-421F-A3EA-36A247F99428}" destId="{08EBB75F-9BA1-4319-A845-2958C15F727D}" srcOrd="0" destOrd="0" presId="urn:microsoft.com/office/officeart/2005/8/layout/orgChart1"/>
    <dgm:cxn modelId="{2E79A51C-6933-479F-8600-AC032501FCE2}" srcId="{56523E2F-2434-4F93-8083-A2224DE1B615}" destId="{0E6CE803-55CB-4B5D-ADE3-1B3DB7A5D0DC}" srcOrd="0" destOrd="0" parTransId="{0EF8B9DD-57AD-4F6B-AAB6-CA6AF1DD3ABD}" sibTransId="{65156461-EC4F-4D13-9ABE-920B2DA63806}"/>
    <dgm:cxn modelId="{C413161E-B312-4DFA-A9BA-2E7E430D854D}" srcId="{FAF669BA-56ED-4058-8251-1ED3665005E8}" destId="{7A7F554E-7A8F-4FA4-BEA4-03F45EEEDC54}" srcOrd="1" destOrd="0" parTransId="{84311839-F680-4BFD-A705-E03BF8AC05BC}" sibTransId="{1BCBD366-FFC3-479F-AB32-C69AEAA7CCE5}"/>
    <dgm:cxn modelId="{11EB222A-23F7-45D8-AF49-E7F254B459B7}" srcId="{A4D6C825-625D-4A8D-80AD-A4378D6D5576}" destId="{E69086C7-E0E1-4E08-B846-1CD874591C25}" srcOrd="1" destOrd="0" parTransId="{56C71772-AB46-418B-8473-4B73FF2B5F89}" sibTransId="{C655ED6A-29A1-4ADC-9C08-427F57852CB9}"/>
    <dgm:cxn modelId="{F280F834-FB59-453D-8489-0C7FEE0DBA06}" type="presOf" srcId="{7A7F554E-7A8F-4FA4-BEA4-03F45EEEDC54}" destId="{B273C5E6-7E1A-4A0B-8192-6975E368EBA8}" srcOrd="0" destOrd="0" presId="urn:microsoft.com/office/officeart/2005/8/layout/orgChart1"/>
    <dgm:cxn modelId="{7FFE163B-B593-469E-9D9D-69443E506373}" type="presOf" srcId="{5DEA92F0-6833-4993-8ABE-CCF0081DFF35}" destId="{F52FC8FF-E6CF-48D7-9390-C29FDC2874F9}" srcOrd="0" destOrd="0" presId="urn:microsoft.com/office/officeart/2005/8/layout/orgChart1"/>
    <dgm:cxn modelId="{F9FD8241-3398-499F-B5A8-33BAD2B5B2D4}" type="presOf" srcId="{9C07E079-C259-4F36-BF1A-D37BFDE5B2A8}" destId="{E8FB262E-F850-48FC-A1F4-DFABD00F47FE}" srcOrd="0" destOrd="0" presId="urn:microsoft.com/office/officeart/2005/8/layout/orgChart1"/>
    <dgm:cxn modelId="{6272B341-94F8-46EE-B336-9FA07C287444}" type="presOf" srcId="{1E5DFF55-97ED-416E-9BF0-5DD765EBA58A}" destId="{26651350-AB39-4F0F-9169-5779F56CC89B}" srcOrd="0" destOrd="0" presId="urn:microsoft.com/office/officeart/2005/8/layout/orgChart1"/>
    <dgm:cxn modelId="{7C620D57-39E4-4E09-B4C5-B5B186D57A31}" type="presOf" srcId="{9C07E079-C259-4F36-BF1A-D37BFDE5B2A8}" destId="{D5320479-8A37-44A7-819C-567C87BAA3AE}" srcOrd="1" destOrd="0" presId="urn:microsoft.com/office/officeart/2005/8/layout/orgChart1"/>
    <dgm:cxn modelId="{32F58357-C6FC-4805-A501-9978D44EA9B5}" type="presOf" srcId="{7B320307-162C-4DCC-9EB7-1FB6483BA008}" destId="{05C74191-D538-4F4B-824D-DB74E9831117}" srcOrd="1" destOrd="0" presId="urn:microsoft.com/office/officeart/2005/8/layout/orgChart1"/>
    <dgm:cxn modelId="{76CDD665-10AE-47CB-BCC2-39B4C87A5542}" srcId="{7B320307-162C-4DCC-9EB7-1FB6483BA008}" destId="{FAF669BA-56ED-4058-8251-1ED3665005E8}" srcOrd="0" destOrd="0" parTransId="{27AA1AF8-B6D9-4A6C-B7D5-1A3081DC7269}" sibTransId="{D0A27D7D-ED55-44C9-86AD-6B46595C5240}"/>
    <dgm:cxn modelId="{E881176F-3EC4-4D4B-972A-CC9B5B9DD308}" type="presOf" srcId="{0E6CE803-55CB-4B5D-ADE3-1B3DB7A5D0DC}" destId="{02825E09-022F-45F5-B729-35C97030C0D2}" srcOrd="0" destOrd="0" presId="urn:microsoft.com/office/officeart/2005/8/layout/orgChart1"/>
    <dgm:cxn modelId="{405A4270-F4FE-40DF-99D0-431499459824}" type="presOf" srcId="{FAF669BA-56ED-4058-8251-1ED3665005E8}" destId="{3C199BE3-7B2A-45DC-92E8-8A25B06808C2}" srcOrd="1" destOrd="0" presId="urn:microsoft.com/office/officeart/2005/8/layout/orgChart1"/>
    <dgm:cxn modelId="{D4327171-41D3-4B64-8E30-8C4A45098308}" type="presOf" srcId="{A43A4498-5A83-414B-96E7-1573936DB518}" destId="{9E1D3F78-AF38-4FD5-A2CE-324F3BB03892}" srcOrd="0" destOrd="0" presId="urn:microsoft.com/office/officeart/2005/8/layout/orgChart1"/>
    <dgm:cxn modelId="{E5C23075-C443-47A6-919C-356B4129F15E}" type="presOf" srcId="{C63850BE-11C7-49C6-ABA1-88A9089062F1}" destId="{AB44803D-E42A-46DE-B6F1-56C95DCAB9D9}" srcOrd="1" destOrd="0" presId="urn:microsoft.com/office/officeart/2005/8/layout/orgChart1"/>
    <dgm:cxn modelId="{A7FD8977-D199-4401-A05A-535B3B2653BB}" type="presOf" srcId="{56523E2F-2434-4F93-8083-A2224DE1B615}" destId="{2CA5CB3D-8562-4CB5-93EE-2C53E8B6E3B2}" srcOrd="0" destOrd="0" presId="urn:microsoft.com/office/officeart/2005/8/layout/orgChart1"/>
    <dgm:cxn modelId="{E16A7384-7567-493D-81CF-1ADECE5FEF2E}" type="presOf" srcId="{E69086C7-E0E1-4E08-B846-1CD874591C25}" destId="{EE888B5E-6062-4DB4-9141-5F1FDE59EFF8}" srcOrd="0" destOrd="0" presId="urn:microsoft.com/office/officeart/2005/8/layout/orgChart1"/>
    <dgm:cxn modelId="{544FF585-8300-4B46-AB47-E783D65CCF54}" type="presOf" srcId="{84311839-F680-4BFD-A705-E03BF8AC05BC}" destId="{F522FF28-F94F-40E2-892E-718520C9AD3F}" srcOrd="0" destOrd="0" presId="urn:microsoft.com/office/officeart/2005/8/layout/orgChart1"/>
    <dgm:cxn modelId="{074C1386-1698-4CEF-994D-06BDB9163B1A}" type="presOf" srcId="{00DCC31A-36A2-47FB-981A-9AA8B58E764D}" destId="{7A472240-C07A-4E94-B6A8-2E7593CDA175}" srcOrd="0" destOrd="0" presId="urn:microsoft.com/office/officeart/2005/8/layout/orgChart1"/>
    <dgm:cxn modelId="{0DEB138C-3CB6-464D-AC03-7F067CFA3671}" srcId="{A4D6C825-625D-4A8D-80AD-A4378D6D5576}" destId="{9C07E079-C259-4F36-BF1A-D37BFDE5B2A8}" srcOrd="2" destOrd="0" parTransId="{F692862D-834B-41BF-A32F-864516A9AAB8}" sibTransId="{619FA29E-091C-4086-8C7B-8F00A2435F20}"/>
    <dgm:cxn modelId="{CB66AB97-59C6-4D15-B748-FC642AE39112}" type="presOf" srcId="{FBBF142E-A855-418D-B059-71FF9BD3780E}" destId="{C04008C3-A92E-46B2-9751-006E7F92B405}" srcOrd="0" destOrd="0" presId="urn:microsoft.com/office/officeart/2005/8/layout/orgChart1"/>
    <dgm:cxn modelId="{028D059E-39CB-41A9-8441-202727A1D6B5}" type="presOf" srcId="{56C71772-AB46-418B-8473-4B73FF2B5F89}" destId="{E009723E-40E8-4084-8F18-D85AB1C72835}" srcOrd="0" destOrd="0" presId="urn:microsoft.com/office/officeart/2005/8/layout/orgChart1"/>
    <dgm:cxn modelId="{61EB65A5-D732-4908-8777-88000052E157}" srcId="{FBBF142E-A855-418D-B059-71FF9BD3780E}" destId="{A4D6C825-625D-4A8D-80AD-A4378D6D5576}" srcOrd="0" destOrd="0" parTransId="{1E5DFF55-97ED-416E-9BF0-5DD765EBA58A}" sibTransId="{06074FDC-E7AB-420D-8A13-D5D591758AFF}"/>
    <dgm:cxn modelId="{FA230DAC-BC02-407A-A62F-9D73449482FF}" srcId="{0E6CE803-55CB-4B5D-ADE3-1B3DB7A5D0DC}" destId="{7B320307-162C-4DCC-9EB7-1FB6483BA008}" srcOrd="1" destOrd="0" parTransId="{00DCC31A-36A2-47FB-981A-9AA8B58E764D}" sibTransId="{9C8151E3-A3E1-4346-8F9F-4EAE46BDBCD5}"/>
    <dgm:cxn modelId="{F5560AAE-D811-4D58-B8D5-365A5DBB7308}" type="presOf" srcId="{FAF669BA-56ED-4058-8251-1ED3665005E8}" destId="{02C22AF2-5591-4E26-B6C3-8095F21D5FA7}" srcOrd="0" destOrd="0" presId="urn:microsoft.com/office/officeart/2005/8/layout/orgChart1"/>
    <dgm:cxn modelId="{4F6C1CB5-5D6B-43F2-96E3-2D97921B77E9}" type="presOf" srcId="{C63850BE-11C7-49C6-ABA1-88A9089062F1}" destId="{3D948B73-8F3B-4BF1-9880-B154E08971FD}" srcOrd="0" destOrd="0" presId="urn:microsoft.com/office/officeart/2005/8/layout/orgChart1"/>
    <dgm:cxn modelId="{7612DBBB-03FE-40BF-B97A-80796852D2F0}" type="presOf" srcId="{F692862D-834B-41BF-A32F-864516A9AAB8}" destId="{43B9FEEE-3E94-4CD0-90D5-F177A1B18D3B}" srcOrd="0" destOrd="0" presId="urn:microsoft.com/office/officeart/2005/8/layout/orgChart1"/>
    <dgm:cxn modelId="{844AE4BB-4DA6-4875-B258-E901C043842A}" type="presOf" srcId="{A4D6C825-625D-4A8D-80AD-A4378D6D5576}" destId="{9E1D1612-4978-4798-8544-48DD55BD3795}" srcOrd="1" destOrd="0" presId="urn:microsoft.com/office/officeart/2005/8/layout/orgChart1"/>
    <dgm:cxn modelId="{131483C9-93BD-4B5B-AE9B-6795186A7CE6}" type="presOf" srcId="{7A7F554E-7A8F-4FA4-BEA4-03F45EEEDC54}" destId="{D513EB8D-4A61-43D3-A21C-AFC411EBDDD8}" srcOrd="1" destOrd="0" presId="urn:microsoft.com/office/officeart/2005/8/layout/orgChart1"/>
    <dgm:cxn modelId="{48CCCECD-FD74-4FDD-8497-EBBFE70AC059}" type="presOf" srcId="{E69086C7-E0E1-4E08-B846-1CD874591C25}" destId="{79DA5D4C-2532-41EF-AD49-A710D587CFF9}" srcOrd="1" destOrd="0" presId="urn:microsoft.com/office/officeart/2005/8/layout/orgChart1"/>
    <dgm:cxn modelId="{794007D9-8142-4070-AD74-E8954E82A28B}" type="presOf" srcId="{A4D6C825-625D-4A8D-80AD-A4378D6D5576}" destId="{A310DF12-FD8F-4140-B30D-AFFEED04F7E1}" srcOrd="0" destOrd="0" presId="urn:microsoft.com/office/officeart/2005/8/layout/orgChart1"/>
    <dgm:cxn modelId="{6689FCDD-BE99-49A8-9E33-996A1BA863E4}" type="presOf" srcId="{0E6CE803-55CB-4B5D-ADE3-1B3DB7A5D0DC}" destId="{392872A7-6BA0-4943-9E3A-560D474BE0BC}" srcOrd="1" destOrd="0" presId="urn:microsoft.com/office/officeart/2005/8/layout/orgChart1"/>
    <dgm:cxn modelId="{7F32DDE0-9EAB-4DDC-868B-CFB6864DEA9F}" type="presOf" srcId="{14B3F394-D321-41FB-A5AC-DFCF7125E01A}" destId="{D65826C8-1058-4228-AE7E-9038236EE143}" srcOrd="0" destOrd="0" presId="urn:microsoft.com/office/officeart/2005/8/layout/orgChart1"/>
    <dgm:cxn modelId="{799C54E5-A0EB-44CC-BD23-A4953F37C675}" type="presOf" srcId="{7B320307-162C-4DCC-9EB7-1FB6483BA008}" destId="{1B6D213D-90D0-46A4-A36F-AB84CAA73391}" srcOrd="0" destOrd="0" presId="urn:microsoft.com/office/officeart/2005/8/layout/orgChart1"/>
    <dgm:cxn modelId="{539604FE-93D4-4909-9CB6-80D39F9C79B3}" srcId="{A4D6C825-625D-4A8D-80AD-A4378D6D5576}" destId="{C63850BE-11C7-49C6-ABA1-88A9089062F1}" srcOrd="0" destOrd="0" parTransId="{14B3F394-D321-41FB-A5AC-DFCF7125E01A}" sibTransId="{DB034377-DB69-4B33-B646-C97EF4F97AD1}"/>
    <dgm:cxn modelId="{335D445C-8DAF-43A7-9350-15F16C3FCA38}" type="presParOf" srcId="{2CA5CB3D-8562-4CB5-93EE-2C53E8B6E3B2}" destId="{CE7CF662-52F0-42B0-81D1-B171EC9523FB}" srcOrd="0" destOrd="0" presId="urn:microsoft.com/office/officeart/2005/8/layout/orgChart1"/>
    <dgm:cxn modelId="{E4F6B09B-4A65-4EA7-A7BB-D3A139F7CD77}" type="presParOf" srcId="{CE7CF662-52F0-42B0-81D1-B171EC9523FB}" destId="{EE212579-880D-46C8-8AB4-A59B04537B52}" srcOrd="0" destOrd="0" presId="urn:microsoft.com/office/officeart/2005/8/layout/orgChart1"/>
    <dgm:cxn modelId="{C2505824-B8DB-42CD-A0F9-F32FFF18CE50}" type="presParOf" srcId="{EE212579-880D-46C8-8AB4-A59B04537B52}" destId="{02825E09-022F-45F5-B729-35C97030C0D2}" srcOrd="0" destOrd="0" presId="urn:microsoft.com/office/officeart/2005/8/layout/orgChart1"/>
    <dgm:cxn modelId="{1880D7F0-45D0-4653-949E-00DF8DF8CD53}" type="presParOf" srcId="{EE212579-880D-46C8-8AB4-A59B04537B52}" destId="{392872A7-6BA0-4943-9E3A-560D474BE0BC}" srcOrd="1" destOrd="0" presId="urn:microsoft.com/office/officeart/2005/8/layout/orgChart1"/>
    <dgm:cxn modelId="{EF08FF1A-E7C3-44A2-903C-0CB67EBA6EE4}" type="presParOf" srcId="{CE7CF662-52F0-42B0-81D1-B171EC9523FB}" destId="{D3E890D9-4135-44A3-83E9-5CAB746BE462}" srcOrd="1" destOrd="0" presId="urn:microsoft.com/office/officeart/2005/8/layout/orgChart1"/>
    <dgm:cxn modelId="{9EAEDD59-A514-471B-B49E-8013A5F733C0}" type="presParOf" srcId="{D3E890D9-4135-44A3-83E9-5CAB746BE462}" destId="{9E1D3F78-AF38-4FD5-A2CE-324F3BB03892}" srcOrd="0" destOrd="0" presId="urn:microsoft.com/office/officeart/2005/8/layout/orgChart1"/>
    <dgm:cxn modelId="{D5041962-2A32-4B35-BE40-E5DB5A5AA8CD}" type="presParOf" srcId="{D3E890D9-4135-44A3-83E9-5CAB746BE462}" destId="{2FF0B2D9-3446-4CD4-84A6-3005B2B6506B}" srcOrd="1" destOrd="0" presId="urn:microsoft.com/office/officeart/2005/8/layout/orgChart1"/>
    <dgm:cxn modelId="{52842631-4B98-414C-AD94-7C8818C0CADD}" type="presParOf" srcId="{2FF0B2D9-3446-4CD4-84A6-3005B2B6506B}" destId="{EA020C07-ACB5-4F30-8CEF-195CE0F60413}" srcOrd="0" destOrd="0" presId="urn:microsoft.com/office/officeart/2005/8/layout/orgChart1"/>
    <dgm:cxn modelId="{BE4AEDB4-201F-4CDF-B863-946759D399BD}" type="presParOf" srcId="{EA020C07-ACB5-4F30-8CEF-195CE0F60413}" destId="{C04008C3-A92E-46B2-9751-006E7F92B405}" srcOrd="0" destOrd="0" presId="urn:microsoft.com/office/officeart/2005/8/layout/orgChart1"/>
    <dgm:cxn modelId="{E1F59000-9909-44F8-96D8-A3051FDEDBA6}" type="presParOf" srcId="{EA020C07-ACB5-4F30-8CEF-195CE0F60413}" destId="{34D38359-064C-4E41-B1CE-296D2221ED39}" srcOrd="1" destOrd="0" presId="urn:microsoft.com/office/officeart/2005/8/layout/orgChart1"/>
    <dgm:cxn modelId="{A0861F1C-2E17-4184-A435-C09A92789373}" type="presParOf" srcId="{2FF0B2D9-3446-4CD4-84A6-3005B2B6506B}" destId="{606FE7C5-D25C-4259-86C0-5E9ED9914BD4}" srcOrd="1" destOrd="0" presId="urn:microsoft.com/office/officeart/2005/8/layout/orgChart1"/>
    <dgm:cxn modelId="{9326FAD8-53CF-4215-8283-CBA9324F82C5}" type="presParOf" srcId="{606FE7C5-D25C-4259-86C0-5E9ED9914BD4}" destId="{26651350-AB39-4F0F-9169-5779F56CC89B}" srcOrd="0" destOrd="0" presId="urn:microsoft.com/office/officeart/2005/8/layout/orgChart1"/>
    <dgm:cxn modelId="{DCB47899-AAC3-4D20-9880-9143B9ABF09E}" type="presParOf" srcId="{606FE7C5-D25C-4259-86C0-5E9ED9914BD4}" destId="{1900052F-B84E-4547-A986-053A501F4B1C}" srcOrd="1" destOrd="0" presId="urn:microsoft.com/office/officeart/2005/8/layout/orgChart1"/>
    <dgm:cxn modelId="{1447804C-B97B-43C7-8F21-2B25F98CE8F3}" type="presParOf" srcId="{1900052F-B84E-4547-A986-053A501F4B1C}" destId="{8E5C4A17-224C-48B5-BB5D-DB72572BD54E}" srcOrd="0" destOrd="0" presId="urn:microsoft.com/office/officeart/2005/8/layout/orgChart1"/>
    <dgm:cxn modelId="{6B57F15E-AC31-478A-A761-EC7E6E91F3AC}" type="presParOf" srcId="{8E5C4A17-224C-48B5-BB5D-DB72572BD54E}" destId="{A310DF12-FD8F-4140-B30D-AFFEED04F7E1}" srcOrd="0" destOrd="0" presId="urn:microsoft.com/office/officeart/2005/8/layout/orgChart1"/>
    <dgm:cxn modelId="{AA51D02F-8A32-4863-A6B5-8DA6D8F7162F}" type="presParOf" srcId="{8E5C4A17-224C-48B5-BB5D-DB72572BD54E}" destId="{9E1D1612-4978-4798-8544-48DD55BD3795}" srcOrd="1" destOrd="0" presId="urn:microsoft.com/office/officeart/2005/8/layout/orgChart1"/>
    <dgm:cxn modelId="{015DEA3C-0007-4ECE-BA7B-FD1EB304C5EB}" type="presParOf" srcId="{1900052F-B84E-4547-A986-053A501F4B1C}" destId="{6C749DDA-0DFF-4FB9-A126-C768DE48E018}" srcOrd="1" destOrd="0" presId="urn:microsoft.com/office/officeart/2005/8/layout/orgChart1"/>
    <dgm:cxn modelId="{B67B28CC-B2D1-455E-9DD4-972036A246E4}" type="presParOf" srcId="{6C749DDA-0DFF-4FB9-A126-C768DE48E018}" destId="{D65826C8-1058-4228-AE7E-9038236EE143}" srcOrd="0" destOrd="0" presId="urn:microsoft.com/office/officeart/2005/8/layout/orgChart1"/>
    <dgm:cxn modelId="{823589AE-F145-4DC6-9502-09899AE4E5BD}" type="presParOf" srcId="{6C749DDA-0DFF-4FB9-A126-C768DE48E018}" destId="{D8B64F92-8D7C-47F3-8507-42D7FEE92392}" srcOrd="1" destOrd="0" presId="urn:microsoft.com/office/officeart/2005/8/layout/orgChart1"/>
    <dgm:cxn modelId="{D793E56A-7D2B-4D19-BD79-6E5B96319EAC}" type="presParOf" srcId="{D8B64F92-8D7C-47F3-8507-42D7FEE92392}" destId="{78C7C23D-5877-4115-BB86-071D28EC3CD0}" srcOrd="0" destOrd="0" presId="urn:microsoft.com/office/officeart/2005/8/layout/orgChart1"/>
    <dgm:cxn modelId="{8D19B525-8A45-4287-A24C-DD97837681FC}" type="presParOf" srcId="{78C7C23D-5877-4115-BB86-071D28EC3CD0}" destId="{3D948B73-8F3B-4BF1-9880-B154E08971FD}" srcOrd="0" destOrd="0" presId="urn:microsoft.com/office/officeart/2005/8/layout/orgChart1"/>
    <dgm:cxn modelId="{C52189F0-08B5-4532-8600-947273E9E0BD}" type="presParOf" srcId="{78C7C23D-5877-4115-BB86-071D28EC3CD0}" destId="{AB44803D-E42A-46DE-B6F1-56C95DCAB9D9}" srcOrd="1" destOrd="0" presId="urn:microsoft.com/office/officeart/2005/8/layout/orgChart1"/>
    <dgm:cxn modelId="{6057545F-93AF-4C00-9877-6AD07E0CD778}" type="presParOf" srcId="{D8B64F92-8D7C-47F3-8507-42D7FEE92392}" destId="{08686171-5AC0-4E71-9F89-983C89E0809C}" srcOrd="1" destOrd="0" presId="urn:microsoft.com/office/officeart/2005/8/layout/orgChart1"/>
    <dgm:cxn modelId="{692DD90B-FDE8-487A-A597-6616424ED336}" type="presParOf" srcId="{D8B64F92-8D7C-47F3-8507-42D7FEE92392}" destId="{AF5EA086-E7D1-4377-A78D-01C3EEC8D8CC}" srcOrd="2" destOrd="0" presId="urn:microsoft.com/office/officeart/2005/8/layout/orgChart1"/>
    <dgm:cxn modelId="{B567FF6E-3505-4847-B161-B94585A5B5BE}" type="presParOf" srcId="{6C749DDA-0DFF-4FB9-A126-C768DE48E018}" destId="{E009723E-40E8-4084-8F18-D85AB1C72835}" srcOrd="2" destOrd="0" presId="urn:microsoft.com/office/officeart/2005/8/layout/orgChart1"/>
    <dgm:cxn modelId="{FC50A008-746E-43AD-AE80-4CEEBA61F261}" type="presParOf" srcId="{6C749DDA-0DFF-4FB9-A126-C768DE48E018}" destId="{A2F03A0F-F081-4C04-92D6-1D0BEB48D396}" srcOrd="3" destOrd="0" presId="urn:microsoft.com/office/officeart/2005/8/layout/orgChart1"/>
    <dgm:cxn modelId="{CDC2216B-3695-432A-8EE5-9D6F69F775A7}" type="presParOf" srcId="{A2F03A0F-F081-4C04-92D6-1D0BEB48D396}" destId="{B27548BA-6C44-4F0F-9B3E-BC6FBF7DB9CC}" srcOrd="0" destOrd="0" presId="urn:microsoft.com/office/officeart/2005/8/layout/orgChart1"/>
    <dgm:cxn modelId="{30E9132A-38DF-445C-ABE8-2D70EE9866FB}" type="presParOf" srcId="{B27548BA-6C44-4F0F-9B3E-BC6FBF7DB9CC}" destId="{EE888B5E-6062-4DB4-9141-5F1FDE59EFF8}" srcOrd="0" destOrd="0" presId="urn:microsoft.com/office/officeart/2005/8/layout/orgChart1"/>
    <dgm:cxn modelId="{B37A8624-AC79-40F0-B27E-223F100E8F4F}" type="presParOf" srcId="{B27548BA-6C44-4F0F-9B3E-BC6FBF7DB9CC}" destId="{79DA5D4C-2532-41EF-AD49-A710D587CFF9}" srcOrd="1" destOrd="0" presId="urn:microsoft.com/office/officeart/2005/8/layout/orgChart1"/>
    <dgm:cxn modelId="{D6742584-4B18-4BA8-9F8F-A788A9981A39}" type="presParOf" srcId="{A2F03A0F-F081-4C04-92D6-1D0BEB48D396}" destId="{9B24583C-7FCA-4F2F-A0C1-3856571AB9E7}" srcOrd="1" destOrd="0" presId="urn:microsoft.com/office/officeart/2005/8/layout/orgChart1"/>
    <dgm:cxn modelId="{6A1A2166-A82D-4A3D-A8F9-F46695C927C0}" type="presParOf" srcId="{A2F03A0F-F081-4C04-92D6-1D0BEB48D396}" destId="{D6F9EED1-B2ED-431F-B2EA-8D613C768A38}" srcOrd="2" destOrd="0" presId="urn:microsoft.com/office/officeart/2005/8/layout/orgChart1"/>
    <dgm:cxn modelId="{10894EA0-5FC5-4F29-B1CC-9FA4BC6E43C7}" type="presParOf" srcId="{6C749DDA-0DFF-4FB9-A126-C768DE48E018}" destId="{43B9FEEE-3E94-4CD0-90D5-F177A1B18D3B}" srcOrd="4" destOrd="0" presId="urn:microsoft.com/office/officeart/2005/8/layout/orgChart1"/>
    <dgm:cxn modelId="{AC6C6DA2-9D37-4A77-9F69-CAA2CB855472}" type="presParOf" srcId="{6C749DDA-0DFF-4FB9-A126-C768DE48E018}" destId="{604874DE-093D-489F-8934-70FA04AD447D}" srcOrd="5" destOrd="0" presId="urn:microsoft.com/office/officeart/2005/8/layout/orgChart1"/>
    <dgm:cxn modelId="{4FDEBBDB-F828-49E1-901C-72656035EF5D}" type="presParOf" srcId="{604874DE-093D-489F-8934-70FA04AD447D}" destId="{4C08CE9E-CE01-4DFE-90B3-C20BFD2779FD}" srcOrd="0" destOrd="0" presId="urn:microsoft.com/office/officeart/2005/8/layout/orgChart1"/>
    <dgm:cxn modelId="{38982952-E7DC-46AA-B495-FD7B35A01FAB}" type="presParOf" srcId="{4C08CE9E-CE01-4DFE-90B3-C20BFD2779FD}" destId="{E8FB262E-F850-48FC-A1F4-DFABD00F47FE}" srcOrd="0" destOrd="0" presId="urn:microsoft.com/office/officeart/2005/8/layout/orgChart1"/>
    <dgm:cxn modelId="{3B0B91AC-FB66-40C3-B03F-7F4BCF03EAD1}" type="presParOf" srcId="{4C08CE9E-CE01-4DFE-90B3-C20BFD2779FD}" destId="{D5320479-8A37-44A7-819C-567C87BAA3AE}" srcOrd="1" destOrd="0" presId="urn:microsoft.com/office/officeart/2005/8/layout/orgChart1"/>
    <dgm:cxn modelId="{BD7111BB-FE80-4778-B535-CDC78E283D67}" type="presParOf" srcId="{604874DE-093D-489F-8934-70FA04AD447D}" destId="{606B79D8-FAA6-46C7-B814-6FF3E4472316}" srcOrd="1" destOrd="0" presId="urn:microsoft.com/office/officeart/2005/8/layout/orgChart1"/>
    <dgm:cxn modelId="{076BFF05-6543-417D-8F8F-5D4929EE397C}" type="presParOf" srcId="{604874DE-093D-489F-8934-70FA04AD447D}" destId="{6153F058-96DD-42C0-A538-4CE017AEFFB6}" srcOrd="2" destOrd="0" presId="urn:microsoft.com/office/officeart/2005/8/layout/orgChart1"/>
    <dgm:cxn modelId="{F0A0645E-7D62-4858-A496-CBAFA5882703}" type="presParOf" srcId="{1900052F-B84E-4547-A986-053A501F4B1C}" destId="{9909D3E1-623E-45AE-A600-D03B04CCA6CA}" srcOrd="2" destOrd="0" presId="urn:microsoft.com/office/officeart/2005/8/layout/orgChart1"/>
    <dgm:cxn modelId="{178B20E1-2DE2-4802-AECF-246ED90DB424}" type="presParOf" srcId="{2FF0B2D9-3446-4CD4-84A6-3005B2B6506B}" destId="{9F323BC8-3106-4DA7-9CD8-FC6222AF81B9}" srcOrd="2" destOrd="0" presId="urn:microsoft.com/office/officeart/2005/8/layout/orgChart1"/>
    <dgm:cxn modelId="{61E4A5DC-29CC-4304-AC4E-118AC426BA27}" type="presParOf" srcId="{D3E890D9-4135-44A3-83E9-5CAB746BE462}" destId="{7A472240-C07A-4E94-B6A8-2E7593CDA175}" srcOrd="2" destOrd="0" presId="urn:microsoft.com/office/officeart/2005/8/layout/orgChart1"/>
    <dgm:cxn modelId="{318B1A17-E882-42FA-BD6F-4339124C82D5}" type="presParOf" srcId="{D3E890D9-4135-44A3-83E9-5CAB746BE462}" destId="{D6DB35D3-AAE0-4BE9-A706-C71C04C0A964}" srcOrd="3" destOrd="0" presId="urn:microsoft.com/office/officeart/2005/8/layout/orgChart1"/>
    <dgm:cxn modelId="{9920FF27-D9AF-47DE-B903-32E96A37F7DE}" type="presParOf" srcId="{D6DB35D3-AAE0-4BE9-A706-C71C04C0A964}" destId="{EF2DD142-844B-4B64-A043-DC1467CBBFD7}" srcOrd="0" destOrd="0" presId="urn:microsoft.com/office/officeart/2005/8/layout/orgChart1"/>
    <dgm:cxn modelId="{D4409E69-274A-4519-9542-5A1935E646F0}" type="presParOf" srcId="{EF2DD142-844B-4B64-A043-DC1467CBBFD7}" destId="{1B6D213D-90D0-46A4-A36F-AB84CAA73391}" srcOrd="0" destOrd="0" presId="urn:microsoft.com/office/officeart/2005/8/layout/orgChart1"/>
    <dgm:cxn modelId="{D72236C3-1822-41AE-9EC2-73182797AE5E}" type="presParOf" srcId="{EF2DD142-844B-4B64-A043-DC1467CBBFD7}" destId="{05C74191-D538-4F4B-824D-DB74E9831117}" srcOrd="1" destOrd="0" presId="urn:microsoft.com/office/officeart/2005/8/layout/orgChart1"/>
    <dgm:cxn modelId="{694E140F-8EFC-4601-9FE7-051D5B3880A6}" type="presParOf" srcId="{D6DB35D3-AAE0-4BE9-A706-C71C04C0A964}" destId="{D5736171-608C-47F7-AF06-FD35EAB8A28E}" srcOrd="1" destOrd="0" presId="urn:microsoft.com/office/officeart/2005/8/layout/orgChart1"/>
    <dgm:cxn modelId="{6A29AB9B-6A58-46E8-8925-C69A9D557E84}" type="presParOf" srcId="{D5736171-608C-47F7-AF06-FD35EAB8A28E}" destId="{4A4FD1EC-2029-42F4-9B59-9F8230F8B67A}" srcOrd="0" destOrd="0" presId="urn:microsoft.com/office/officeart/2005/8/layout/orgChart1"/>
    <dgm:cxn modelId="{845034DA-05BF-4FAB-A060-AE0C88C36C64}" type="presParOf" srcId="{D5736171-608C-47F7-AF06-FD35EAB8A28E}" destId="{4F93A105-312E-4B09-A8DB-0976091724D5}" srcOrd="1" destOrd="0" presId="urn:microsoft.com/office/officeart/2005/8/layout/orgChart1"/>
    <dgm:cxn modelId="{CB3B4C90-EF23-4397-8852-1D37F272E861}" type="presParOf" srcId="{4F93A105-312E-4B09-A8DB-0976091724D5}" destId="{07B0C772-CB7F-4F0B-99AF-A5B443870F00}" srcOrd="0" destOrd="0" presId="urn:microsoft.com/office/officeart/2005/8/layout/orgChart1"/>
    <dgm:cxn modelId="{8C085636-2A61-4766-A769-1FD306ADB9E0}" type="presParOf" srcId="{07B0C772-CB7F-4F0B-99AF-A5B443870F00}" destId="{02C22AF2-5591-4E26-B6C3-8095F21D5FA7}" srcOrd="0" destOrd="0" presId="urn:microsoft.com/office/officeart/2005/8/layout/orgChart1"/>
    <dgm:cxn modelId="{327B69A2-FA91-46D5-BDA2-FE9047FB2551}" type="presParOf" srcId="{07B0C772-CB7F-4F0B-99AF-A5B443870F00}" destId="{3C199BE3-7B2A-45DC-92E8-8A25B06808C2}" srcOrd="1" destOrd="0" presId="urn:microsoft.com/office/officeart/2005/8/layout/orgChart1"/>
    <dgm:cxn modelId="{D70EDDCB-220B-4ECE-80B7-A42DCC66717E}" type="presParOf" srcId="{4F93A105-312E-4B09-A8DB-0976091724D5}" destId="{BB011122-70D7-4D2F-B9A8-CB0E10E15C62}" srcOrd="1" destOrd="0" presId="urn:microsoft.com/office/officeart/2005/8/layout/orgChart1"/>
    <dgm:cxn modelId="{6144E97F-22BD-4E1F-9255-70D0AC01AF8F}" type="presParOf" srcId="{BB011122-70D7-4D2F-B9A8-CB0E10E15C62}" destId="{F52FC8FF-E6CF-48D7-9390-C29FDC2874F9}" srcOrd="0" destOrd="0" presId="urn:microsoft.com/office/officeart/2005/8/layout/orgChart1"/>
    <dgm:cxn modelId="{50930CE0-FC39-4D85-963D-8E3D546B4C0C}" type="presParOf" srcId="{BB011122-70D7-4D2F-B9A8-CB0E10E15C62}" destId="{3ECA1BC6-B5E9-4FDD-8A98-4009F5FE540C}" srcOrd="1" destOrd="0" presId="urn:microsoft.com/office/officeart/2005/8/layout/orgChart1"/>
    <dgm:cxn modelId="{95A073B7-F23D-4322-B111-A0C2C67FE242}" type="presParOf" srcId="{3ECA1BC6-B5E9-4FDD-8A98-4009F5FE540C}" destId="{BCC50D24-D0D6-408B-B8F4-AAD7078A45CD}" srcOrd="0" destOrd="0" presId="urn:microsoft.com/office/officeart/2005/8/layout/orgChart1"/>
    <dgm:cxn modelId="{20DF12EC-F09D-428D-9708-65B0192623FD}" type="presParOf" srcId="{BCC50D24-D0D6-408B-B8F4-AAD7078A45CD}" destId="{08EBB75F-9BA1-4319-A845-2958C15F727D}" srcOrd="0" destOrd="0" presId="urn:microsoft.com/office/officeart/2005/8/layout/orgChart1"/>
    <dgm:cxn modelId="{6AEA9BB1-ADDD-4FD3-828E-9681A866C1AB}" type="presParOf" srcId="{BCC50D24-D0D6-408B-B8F4-AAD7078A45CD}" destId="{80740C53-30E0-4C06-82E3-A0B3D94ED65D}" srcOrd="1" destOrd="0" presId="urn:microsoft.com/office/officeart/2005/8/layout/orgChart1"/>
    <dgm:cxn modelId="{CB4FD423-44C2-4BB3-912C-D8393A6DC1A1}" type="presParOf" srcId="{3ECA1BC6-B5E9-4FDD-8A98-4009F5FE540C}" destId="{8F11E78C-4F67-4C60-90F7-FC5AA0F5402C}" srcOrd="1" destOrd="0" presId="urn:microsoft.com/office/officeart/2005/8/layout/orgChart1"/>
    <dgm:cxn modelId="{412B2868-0417-44FB-9002-34D364F2CC96}" type="presParOf" srcId="{3ECA1BC6-B5E9-4FDD-8A98-4009F5FE540C}" destId="{02F4BB30-81FE-4CDD-A47C-87190572D42D}" srcOrd="2" destOrd="0" presId="urn:microsoft.com/office/officeart/2005/8/layout/orgChart1"/>
    <dgm:cxn modelId="{661E5146-7FB0-4347-8A05-188DB0977C19}" type="presParOf" srcId="{BB011122-70D7-4D2F-B9A8-CB0E10E15C62}" destId="{F522FF28-F94F-40E2-892E-718520C9AD3F}" srcOrd="2" destOrd="0" presId="urn:microsoft.com/office/officeart/2005/8/layout/orgChart1"/>
    <dgm:cxn modelId="{4DF63C7D-1C4C-4F50-A630-2D32987DC976}" type="presParOf" srcId="{BB011122-70D7-4D2F-B9A8-CB0E10E15C62}" destId="{F2AE02FA-EA78-4304-997F-AF5BE72F61EE}" srcOrd="3" destOrd="0" presId="urn:microsoft.com/office/officeart/2005/8/layout/orgChart1"/>
    <dgm:cxn modelId="{A265E8A3-5F3C-4710-890C-D2F283057FBB}" type="presParOf" srcId="{F2AE02FA-EA78-4304-997F-AF5BE72F61EE}" destId="{8F955714-8E58-41F9-9CD9-3D30AB737F03}" srcOrd="0" destOrd="0" presId="urn:microsoft.com/office/officeart/2005/8/layout/orgChart1"/>
    <dgm:cxn modelId="{53B453FD-05D8-468B-8DD5-E15120628816}" type="presParOf" srcId="{8F955714-8E58-41F9-9CD9-3D30AB737F03}" destId="{B273C5E6-7E1A-4A0B-8192-6975E368EBA8}" srcOrd="0" destOrd="0" presId="urn:microsoft.com/office/officeart/2005/8/layout/orgChart1"/>
    <dgm:cxn modelId="{E57911CE-F364-43E2-A8EE-1AFA1C86EA72}" type="presParOf" srcId="{8F955714-8E58-41F9-9CD9-3D30AB737F03}" destId="{D513EB8D-4A61-43D3-A21C-AFC411EBDDD8}" srcOrd="1" destOrd="0" presId="urn:microsoft.com/office/officeart/2005/8/layout/orgChart1"/>
    <dgm:cxn modelId="{9BD5E7B1-AA6F-4E37-A340-A69A60DCACDB}" type="presParOf" srcId="{F2AE02FA-EA78-4304-997F-AF5BE72F61EE}" destId="{281B7D0E-DBB7-4CC7-9FAE-8A2BF68BA09A}" srcOrd="1" destOrd="0" presId="urn:microsoft.com/office/officeart/2005/8/layout/orgChart1"/>
    <dgm:cxn modelId="{B3B64D8F-C5DB-44E7-9361-A71A6CF8A17F}" type="presParOf" srcId="{F2AE02FA-EA78-4304-997F-AF5BE72F61EE}" destId="{859300E1-58F8-4767-8066-E1C5AAE8AABB}" srcOrd="2" destOrd="0" presId="urn:microsoft.com/office/officeart/2005/8/layout/orgChart1"/>
    <dgm:cxn modelId="{D24BA51B-3D2D-4CE4-A73D-B6004BBB89B3}" type="presParOf" srcId="{4F93A105-312E-4B09-A8DB-0976091724D5}" destId="{8442F3B6-0FB0-43EC-A9A2-C6A03A13BBFF}" srcOrd="2" destOrd="0" presId="urn:microsoft.com/office/officeart/2005/8/layout/orgChart1"/>
    <dgm:cxn modelId="{8656BB08-22F2-4ECC-AD14-56127F973CF6}" type="presParOf" srcId="{D6DB35D3-AAE0-4BE9-A706-C71C04C0A964}" destId="{A0921FAA-6607-4D2A-9E4F-539813260603}" srcOrd="2" destOrd="0" presId="urn:microsoft.com/office/officeart/2005/8/layout/orgChart1"/>
    <dgm:cxn modelId="{76C80A70-F4FA-4972-B4BE-11F8CC0D33A0}" type="presParOf" srcId="{CE7CF662-52F0-42B0-81D1-B171EC9523FB}" destId="{5D5A144C-CDC8-42ED-9E55-9C5D3E7EFD62}" srcOrd="2" destOrd="0" presId="urn:microsoft.com/office/officeart/2005/8/layout/orgChart1"/>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22FF28-F94F-40E2-892E-718520C9AD3F}">
      <dsp:nvSpPr>
        <dsp:cNvPr id="0" name=""/>
        <dsp:cNvSpPr/>
      </dsp:nvSpPr>
      <dsp:spPr>
        <a:xfrm>
          <a:off x="2957960" y="1983245"/>
          <a:ext cx="154791" cy="1207375"/>
        </a:xfrm>
        <a:custGeom>
          <a:avLst/>
          <a:gdLst/>
          <a:ahLst/>
          <a:cxnLst/>
          <a:rect l="0" t="0" r="0" b="0"/>
          <a:pathLst>
            <a:path>
              <a:moveTo>
                <a:pt x="0" y="0"/>
              </a:moveTo>
              <a:lnTo>
                <a:pt x="0" y="1207375"/>
              </a:lnTo>
              <a:lnTo>
                <a:pt x="154791" y="1207375"/>
              </a:lnTo>
            </a:path>
          </a:pathLst>
        </a:custGeom>
        <a:noFill/>
        <a:ln w="9525"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F52FC8FF-E6CF-48D7-9390-C29FDC2874F9}">
      <dsp:nvSpPr>
        <dsp:cNvPr id="0" name=""/>
        <dsp:cNvSpPr/>
      </dsp:nvSpPr>
      <dsp:spPr>
        <a:xfrm>
          <a:off x="2957960" y="1983245"/>
          <a:ext cx="154791" cy="474694"/>
        </a:xfrm>
        <a:custGeom>
          <a:avLst/>
          <a:gdLst/>
          <a:ahLst/>
          <a:cxnLst/>
          <a:rect l="0" t="0" r="0" b="0"/>
          <a:pathLst>
            <a:path>
              <a:moveTo>
                <a:pt x="0" y="0"/>
              </a:moveTo>
              <a:lnTo>
                <a:pt x="0" y="474694"/>
              </a:lnTo>
              <a:lnTo>
                <a:pt x="154791" y="474694"/>
              </a:lnTo>
            </a:path>
          </a:pathLst>
        </a:custGeom>
        <a:noFill/>
        <a:ln w="9525"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4A4FD1EC-2029-42F4-9B59-9F8230F8B67A}">
      <dsp:nvSpPr>
        <dsp:cNvPr id="0" name=""/>
        <dsp:cNvSpPr/>
      </dsp:nvSpPr>
      <dsp:spPr>
        <a:xfrm>
          <a:off x="3325018" y="1250565"/>
          <a:ext cx="91440" cy="216708"/>
        </a:xfrm>
        <a:custGeom>
          <a:avLst/>
          <a:gdLst/>
          <a:ahLst/>
          <a:cxnLst/>
          <a:rect l="0" t="0" r="0" b="0"/>
          <a:pathLst>
            <a:path>
              <a:moveTo>
                <a:pt x="45720" y="0"/>
              </a:moveTo>
              <a:lnTo>
                <a:pt x="45720" y="216708"/>
              </a:lnTo>
            </a:path>
          </a:pathLst>
        </a:custGeom>
        <a:noFill/>
        <a:ln w="9525"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7A472240-C07A-4E94-B6A8-2E7593CDA175}">
      <dsp:nvSpPr>
        <dsp:cNvPr id="0" name=""/>
        <dsp:cNvSpPr/>
      </dsp:nvSpPr>
      <dsp:spPr>
        <a:xfrm>
          <a:off x="2746411" y="517884"/>
          <a:ext cx="624326" cy="216708"/>
        </a:xfrm>
        <a:custGeom>
          <a:avLst/>
          <a:gdLst/>
          <a:ahLst/>
          <a:cxnLst/>
          <a:rect l="0" t="0" r="0" b="0"/>
          <a:pathLst>
            <a:path>
              <a:moveTo>
                <a:pt x="0" y="0"/>
              </a:moveTo>
              <a:lnTo>
                <a:pt x="0" y="108354"/>
              </a:lnTo>
              <a:lnTo>
                <a:pt x="624326" y="108354"/>
              </a:lnTo>
              <a:lnTo>
                <a:pt x="624326" y="216708"/>
              </a:lnTo>
            </a:path>
          </a:pathLst>
        </a:custGeom>
        <a:noFill/>
        <a:ln w="9525"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43B9FEEE-3E94-4CD0-90D5-F177A1B18D3B}">
      <dsp:nvSpPr>
        <dsp:cNvPr id="0" name=""/>
        <dsp:cNvSpPr/>
      </dsp:nvSpPr>
      <dsp:spPr>
        <a:xfrm>
          <a:off x="1709307" y="1983245"/>
          <a:ext cx="154791" cy="1940055"/>
        </a:xfrm>
        <a:custGeom>
          <a:avLst/>
          <a:gdLst/>
          <a:ahLst/>
          <a:cxnLst/>
          <a:rect l="0" t="0" r="0" b="0"/>
          <a:pathLst>
            <a:path>
              <a:moveTo>
                <a:pt x="0" y="0"/>
              </a:moveTo>
              <a:lnTo>
                <a:pt x="0" y="1940055"/>
              </a:lnTo>
              <a:lnTo>
                <a:pt x="154791" y="1940055"/>
              </a:lnTo>
            </a:path>
          </a:pathLst>
        </a:custGeom>
        <a:noFill/>
        <a:ln w="9525"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E009723E-40E8-4084-8F18-D85AB1C72835}">
      <dsp:nvSpPr>
        <dsp:cNvPr id="0" name=""/>
        <dsp:cNvSpPr/>
      </dsp:nvSpPr>
      <dsp:spPr>
        <a:xfrm>
          <a:off x="1709307" y="1983245"/>
          <a:ext cx="154791" cy="1207375"/>
        </a:xfrm>
        <a:custGeom>
          <a:avLst/>
          <a:gdLst/>
          <a:ahLst/>
          <a:cxnLst/>
          <a:rect l="0" t="0" r="0" b="0"/>
          <a:pathLst>
            <a:path>
              <a:moveTo>
                <a:pt x="0" y="0"/>
              </a:moveTo>
              <a:lnTo>
                <a:pt x="0" y="1207375"/>
              </a:lnTo>
              <a:lnTo>
                <a:pt x="154791" y="1207375"/>
              </a:lnTo>
            </a:path>
          </a:pathLst>
        </a:custGeom>
        <a:noFill/>
        <a:ln w="9525"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D65826C8-1058-4228-AE7E-9038236EE143}">
      <dsp:nvSpPr>
        <dsp:cNvPr id="0" name=""/>
        <dsp:cNvSpPr/>
      </dsp:nvSpPr>
      <dsp:spPr>
        <a:xfrm>
          <a:off x="1709307" y="1983245"/>
          <a:ext cx="154791" cy="474694"/>
        </a:xfrm>
        <a:custGeom>
          <a:avLst/>
          <a:gdLst/>
          <a:ahLst/>
          <a:cxnLst/>
          <a:rect l="0" t="0" r="0" b="0"/>
          <a:pathLst>
            <a:path>
              <a:moveTo>
                <a:pt x="0" y="0"/>
              </a:moveTo>
              <a:lnTo>
                <a:pt x="0" y="474694"/>
              </a:lnTo>
              <a:lnTo>
                <a:pt x="154791" y="474694"/>
              </a:lnTo>
            </a:path>
          </a:pathLst>
        </a:custGeom>
        <a:noFill/>
        <a:ln w="9525"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26651350-AB39-4F0F-9169-5779F56CC89B}">
      <dsp:nvSpPr>
        <dsp:cNvPr id="0" name=""/>
        <dsp:cNvSpPr/>
      </dsp:nvSpPr>
      <dsp:spPr>
        <a:xfrm>
          <a:off x="2076365" y="1250565"/>
          <a:ext cx="91440" cy="216708"/>
        </a:xfrm>
        <a:custGeom>
          <a:avLst/>
          <a:gdLst/>
          <a:ahLst/>
          <a:cxnLst/>
          <a:rect l="0" t="0" r="0" b="0"/>
          <a:pathLst>
            <a:path>
              <a:moveTo>
                <a:pt x="45720" y="0"/>
              </a:moveTo>
              <a:lnTo>
                <a:pt x="45720" y="216708"/>
              </a:lnTo>
            </a:path>
          </a:pathLst>
        </a:custGeom>
        <a:noFill/>
        <a:ln w="9525"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9E1D3F78-AF38-4FD5-A2CE-324F3BB03892}">
      <dsp:nvSpPr>
        <dsp:cNvPr id="0" name=""/>
        <dsp:cNvSpPr/>
      </dsp:nvSpPr>
      <dsp:spPr>
        <a:xfrm>
          <a:off x="2122085" y="517884"/>
          <a:ext cx="624326" cy="216708"/>
        </a:xfrm>
        <a:custGeom>
          <a:avLst/>
          <a:gdLst/>
          <a:ahLst/>
          <a:cxnLst/>
          <a:rect l="0" t="0" r="0" b="0"/>
          <a:pathLst>
            <a:path>
              <a:moveTo>
                <a:pt x="624326" y="0"/>
              </a:moveTo>
              <a:lnTo>
                <a:pt x="624326" y="108354"/>
              </a:lnTo>
              <a:lnTo>
                <a:pt x="0" y="108354"/>
              </a:lnTo>
              <a:lnTo>
                <a:pt x="0" y="216708"/>
              </a:lnTo>
            </a:path>
          </a:pathLst>
        </a:custGeom>
        <a:noFill/>
        <a:ln w="9525"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02825E09-022F-45F5-B729-35C97030C0D2}">
      <dsp:nvSpPr>
        <dsp:cNvPr id="0" name=""/>
        <dsp:cNvSpPr/>
      </dsp:nvSpPr>
      <dsp:spPr>
        <a:xfrm>
          <a:off x="2230439" y="1912"/>
          <a:ext cx="1031944" cy="515972"/>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533400" rtl="0">
            <a:lnSpc>
              <a:spcPct val="90000"/>
            </a:lnSpc>
            <a:spcBef>
              <a:spcPct val="0"/>
            </a:spcBef>
            <a:spcAft>
              <a:spcPct val="35000"/>
            </a:spcAft>
            <a:buNone/>
          </a:pPr>
          <a:r>
            <a:rPr lang="cs-CZ" sz="1200" kern="1200" baseline="0">
              <a:solidFill>
                <a:schemeClr val="tx1"/>
              </a:solidFill>
              <a:latin typeface="Calibri"/>
            </a:rPr>
            <a:t>Hospodářské </a:t>
          </a:r>
        </a:p>
        <a:p>
          <a:pPr marL="0" marR="0" lvl="0" indent="0" algn="ctr" defTabSz="533400" rtl="0">
            <a:lnSpc>
              <a:spcPct val="90000"/>
            </a:lnSpc>
            <a:spcBef>
              <a:spcPct val="0"/>
            </a:spcBef>
            <a:spcAft>
              <a:spcPct val="35000"/>
            </a:spcAft>
            <a:buNone/>
          </a:pPr>
          <a:r>
            <a:rPr lang="cs-CZ" sz="1200" kern="1200" baseline="0">
              <a:solidFill>
                <a:schemeClr val="tx1"/>
              </a:solidFill>
              <a:latin typeface="Calibri"/>
            </a:rPr>
            <a:t>procesy</a:t>
          </a:r>
          <a:endParaRPr lang="cs-CZ" sz="1200" kern="1200">
            <a:solidFill>
              <a:schemeClr val="tx1"/>
            </a:solidFill>
          </a:endParaRPr>
        </a:p>
      </dsp:txBody>
      <dsp:txXfrm>
        <a:off x="2230439" y="1912"/>
        <a:ext cx="1031944" cy="515972"/>
      </dsp:txXfrm>
    </dsp:sp>
    <dsp:sp modelId="{C04008C3-A92E-46B2-9751-006E7F92B405}">
      <dsp:nvSpPr>
        <dsp:cNvPr id="0" name=""/>
        <dsp:cNvSpPr/>
      </dsp:nvSpPr>
      <dsp:spPr>
        <a:xfrm>
          <a:off x="1606113" y="734592"/>
          <a:ext cx="1031944" cy="515972"/>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533400" rtl="0">
            <a:lnSpc>
              <a:spcPct val="90000"/>
            </a:lnSpc>
            <a:spcBef>
              <a:spcPct val="0"/>
            </a:spcBef>
            <a:spcAft>
              <a:spcPct val="35000"/>
            </a:spcAft>
            <a:buNone/>
          </a:pPr>
          <a:r>
            <a:rPr lang="cs-CZ" sz="1200" kern="1200" baseline="0">
              <a:solidFill>
                <a:schemeClr val="tx1"/>
              </a:solidFill>
              <a:latin typeface="Calibri"/>
            </a:rPr>
            <a:t>Procesy minulé, </a:t>
          </a:r>
        </a:p>
        <a:p>
          <a:pPr marL="0" marR="0" lvl="0" indent="0" algn="ctr" defTabSz="533400" rtl="0">
            <a:lnSpc>
              <a:spcPct val="90000"/>
            </a:lnSpc>
            <a:spcBef>
              <a:spcPct val="0"/>
            </a:spcBef>
            <a:spcAft>
              <a:spcPct val="35000"/>
            </a:spcAft>
            <a:buNone/>
          </a:pPr>
          <a:r>
            <a:rPr lang="cs-CZ" sz="1200" kern="1200" baseline="0">
              <a:solidFill>
                <a:schemeClr val="tx1"/>
              </a:solidFill>
              <a:latin typeface="Calibri"/>
            </a:rPr>
            <a:t>resp. současné</a:t>
          </a:r>
          <a:endParaRPr lang="cs-CZ" sz="1200" kern="1200">
            <a:solidFill>
              <a:schemeClr val="tx1"/>
            </a:solidFill>
          </a:endParaRPr>
        </a:p>
      </dsp:txBody>
      <dsp:txXfrm>
        <a:off x="1606113" y="734592"/>
        <a:ext cx="1031944" cy="515972"/>
      </dsp:txXfrm>
    </dsp:sp>
    <dsp:sp modelId="{A310DF12-FD8F-4140-B30D-AFFEED04F7E1}">
      <dsp:nvSpPr>
        <dsp:cNvPr id="0" name=""/>
        <dsp:cNvSpPr/>
      </dsp:nvSpPr>
      <dsp:spPr>
        <a:xfrm>
          <a:off x="1606113" y="1467273"/>
          <a:ext cx="1031944" cy="515972"/>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533400" rtl="0">
            <a:lnSpc>
              <a:spcPct val="90000"/>
            </a:lnSpc>
            <a:spcBef>
              <a:spcPct val="0"/>
            </a:spcBef>
            <a:spcAft>
              <a:spcPct val="35000"/>
            </a:spcAft>
            <a:buNone/>
          </a:pPr>
          <a:r>
            <a:rPr lang="cs-CZ" sz="1200" kern="1200" baseline="0">
              <a:solidFill>
                <a:schemeClr val="tx1"/>
              </a:solidFill>
              <a:latin typeface="Calibri"/>
            </a:rPr>
            <a:t>Informace </a:t>
          </a:r>
          <a:endParaRPr lang="cs-CZ" sz="1200" kern="1200" baseline="0">
            <a:solidFill>
              <a:schemeClr val="tx1"/>
            </a:solidFill>
            <a:latin typeface="Times New Roman"/>
          </a:endParaRPr>
        </a:p>
        <a:p>
          <a:pPr marL="0" marR="0" lvl="0" indent="0" algn="ctr" defTabSz="533400" rtl="0">
            <a:lnSpc>
              <a:spcPct val="90000"/>
            </a:lnSpc>
            <a:spcBef>
              <a:spcPct val="0"/>
            </a:spcBef>
            <a:spcAft>
              <a:spcPct val="35000"/>
            </a:spcAft>
            <a:buNone/>
          </a:pPr>
          <a:r>
            <a:rPr lang="cs-CZ" sz="1200" kern="1200" baseline="0">
              <a:solidFill>
                <a:schemeClr val="tx1"/>
              </a:solidFill>
              <a:latin typeface="Calibri"/>
            </a:rPr>
            <a:t>poznávací</a:t>
          </a:r>
          <a:endParaRPr lang="cs-CZ" sz="1200" kern="1200">
            <a:solidFill>
              <a:schemeClr val="tx1"/>
            </a:solidFill>
          </a:endParaRPr>
        </a:p>
      </dsp:txBody>
      <dsp:txXfrm>
        <a:off x="1606113" y="1467273"/>
        <a:ext cx="1031944" cy="515972"/>
      </dsp:txXfrm>
    </dsp:sp>
    <dsp:sp modelId="{3D948B73-8F3B-4BF1-9880-B154E08971FD}">
      <dsp:nvSpPr>
        <dsp:cNvPr id="0" name=""/>
        <dsp:cNvSpPr/>
      </dsp:nvSpPr>
      <dsp:spPr>
        <a:xfrm>
          <a:off x="1864099" y="2199954"/>
          <a:ext cx="1031944" cy="515972"/>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533400" rtl="0">
            <a:lnSpc>
              <a:spcPct val="90000"/>
            </a:lnSpc>
            <a:spcBef>
              <a:spcPct val="0"/>
            </a:spcBef>
            <a:spcAft>
              <a:spcPct val="35000"/>
            </a:spcAft>
            <a:buNone/>
          </a:pPr>
          <a:r>
            <a:rPr lang="cs-CZ" sz="1200" kern="1200" baseline="0">
              <a:solidFill>
                <a:schemeClr val="tx1"/>
              </a:solidFill>
              <a:latin typeface="Calibri"/>
            </a:rPr>
            <a:t>Účetnictví</a:t>
          </a:r>
          <a:endParaRPr lang="cs-CZ" sz="1200" kern="1200">
            <a:solidFill>
              <a:schemeClr val="tx1"/>
            </a:solidFill>
          </a:endParaRPr>
        </a:p>
      </dsp:txBody>
      <dsp:txXfrm>
        <a:off x="1864099" y="2199954"/>
        <a:ext cx="1031944" cy="515972"/>
      </dsp:txXfrm>
    </dsp:sp>
    <dsp:sp modelId="{EE888B5E-6062-4DB4-9141-5F1FDE59EFF8}">
      <dsp:nvSpPr>
        <dsp:cNvPr id="0" name=""/>
        <dsp:cNvSpPr/>
      </dsp:nvSpPr>
      <dsp:spPr>
        <a:xfrm>
          <a:off x="1864099" y="2932634"/>
          <a:ext cx="1031944" cy="515972"/>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533400" rtl="0">
            <a:lnSpc>
              <a:spcPct val="90000"/>
            </a:lnSpc>
            <a:spcBef>
              <a:spcPct val="0"/>
            </a:spcBef>
            <a:spcAft>
              <a:spcPct val="35000"/>
            </a:spcAft>
            <a:buNone/>
          </a:pPr>
          <a:r>
            <a:rPr lang="cs-CZ" sz="1200" kern="1200" baseline="0">
              <a:solidFill>
                <a:schemeClr val="tx1"/>
              </a:solidFill>
              <a:latin typeface="Calibri"/>
            </a:rPr>
            <a:t>Statistika</a:t>
          </a:r>
          <a:endParaRPr lang="cs-CZ" sz="1200" kern="1200">
            <a:solidFill>
              <a:schemeClr val="tx1"/>
            </a:solidFill>
          </a:endParaRPr>
        </a:p>
      </dsp:txBody>
      <dsp:txXfrm>
        <a:off x="1864099" y="2932634"/>
        <a:ext cx="1031944" cy="515972"/>
      </dsp:txXfrm>
    </dsp:sp>
    <dsp:sp modelId="{E8FB262E-F850-48FC-A1F4-DFABD00F47FE}">
      <dsp:nvSpPr>
        <dsp:cNvPr id="0" name=""/>
        <dsp:cNvSpPr/>
      </dsp:nvSpPr>
      <dsp:spPr>
        <a:xfrm>
          <a:off x="1864099" y="3665315"/>
          <a:ext cx="1031944" cy="515972"/>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533400" rtl="0">
            <a:lnSpc>
              <a:spcPct val="90000"/>
            </a:lnSpc>
            <a:spcBef>
              <a:spcPct val="0"/>
            </a:spcBef>
            <a:spcAft>
              <a:spcPct val="35000"/>
            </a:spcAft>
            <a:buNone/>
          </a:pPr>
          <a:r>
            <a:rPr lang="cs-CZ" sz="1200" kern="1200" baseline="0">
              <a:solidFill>
                <a:schemeClr val="tx1"/>
              </a:solidFill>
              <a:latin typeface="Calibri"/>
            </a:rPr>
            <a:t>Operativní evidence</a:t>
          </a:r>
          <a:endParaRPr lang="cs-CZ" sz="1200" kern="1200">
            <a:solidFill>
              <a:schemeClr val="tx1"/>
            </a:solidFill>
          </a:endParaRPr>
        </a:p>
      </dsp:txBody>
      <dsp:txXfrm>
        <a:off x="1864099" y="3665315"/>
        <a:ext cx="1031944" cy="515972"/>
      </dsp:txXfrm>
    </dsp:sp>
    <dsp:sp modelId="{1B6D213D-90D0-46A4-A36F-AB84CAA73391}">
      <dsp:nvSpPr>
        <dsp:cNvPr id="0" name=""/>
        <dsp:cNvSpPr/>
      </dsp:nvSpPr>
      <dsp:spPr>
        <a:xfrm>
          <a:off x="2854766" y="734592"/>
          <a:ext cx="1031944" cy="515972"/>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533400" rtl="0">
            <a:lnSpc>
              <a:spcPct val="90000"/>
            </a:lnSpc>
            <a:spcBef>
              <a:spcPct val="0"/>
            </a:spcBef>
            <a:spcAft>
              <a:spcPct val="35000"/>
            </a:spcAft>
            <a:buNone/>
          </a:pPr>
          <a:r>
            <a:rPr lang="cs-CZ" sz="1200" kern="1200" baseline="0">
              <a:solidFill>
                <a:schemeClr val="tx1"/>
              </a:solidFill>
              <a:latin typeface="Calibri"/>
            </a:rPr>
            <a:t>Procesy </a:t>
          </a:r>
        </a:p>
        <a:p>
          <a:pPr marL="0" marR="0" lvl="0" indent="0" algn="ctr" defTabSz="533400" rtl="0">
            <a:lnSpc>
              <a:spcPct val="90000"/>
            </a:lnSpc>
            <a:spcBef>
              <a:spcPct val="0"/>
            </a:spcBef>
            <a:spcAft>
              <a:spcPct val="35000"/>
            </a:spcAft>
            <a:buNone/>
          </a:pPr>
          <a:r>
            <a:rPr lang="cs-CZ" sz="1200" kern="1200" baseline="0">
              <a:solidFill>
                <a:schemeClr val="tx1"/>
              </a:solidFill>
              <a:latin typeface="Calibri"/>
            </a:rPr>
            <a:t>budoucí</a:t>
          </a:r>
          <a:endParaRPr lang="cs-CZ" sz="1200" kern="1200">
            <a:solidFill>
              <a:schemeClr val="tx1"/>
            </a:solidFill>
          </a:endParaRPr>
        </a:p>
      </dsp:txBody>
      <dsp:txXfrm>
        <a:off x="2854766" y="734592"/>
        <a:ext cx="1031944" cy="515972"/>
      </dsp:txXfrm>
    </dsp:sp>
    <dsp:sp modelId="{02C22AF2-5591-4E26-B6C3-8095F21D5FA7}">
      <dsp:nvSpPr>
        <dsp:cNvPr id="0" name=""/>
        <dsp:cNvSpPr/>
      </dsp:nvSpPr>
      <dsp:spPr>
        <a:xfrm>
          <a:off x="2854766" y="1467273"/>
          <a:ext cx="1031944" cy="515972"/>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533400" rtl="0">
            <a:lnSpc>
              <a:spcPct val="90000"/>
            </a:lnSpc>
            <a:spcBef>
              <a:spcPct val="0"/>
            </a:spcBef>
            <a:spcAft>
              <a:spcPct val="35000"/>
            </a:spcAft>
            <a:buNone/>
          </a:pPr>
          <a:r>
            <a:rPr lang="cs-CZ" sz="1200" kern="1200" baseline="0" dirty="0">
              <a:solidFill>
                <a:schemeClr val="tx1"/>
              </a:solidFill>
              <a:latin typeface="Calibri"/>
            </a:rPr>
            <a:t>Informace řídící </a:t>
          </a:r>
        </a:p>
        <a:p>
          <a:pPr marL="0" marR="0" lvl="0" indent="0" algn="ctr" defTabSz="533400" rtl="0">
            <a:lnSpc>
              <a:spcPct val="90000"/>
            </a:lnSpc>
            <a:spcBef>
              <a:spcPct val="0"/>
            </a:spcBef>
            <a:spcAft>
              <a:spcPct val="35000"/>
            </a:spcAft>
            <a:buNone/>
          </a:pPr>
          <a:r>
            <a:rPr lang="cs-CZ" sz="1200" kern="1200" baseline="0" dirty="0">
              <a:solidFill>
                <a:schemeClr val="tx1"/>
              </a:solidFill>
              <a:latin typeface="Calibri"/>
            </a:rPr>
            <a:t>(rozhodovací)</a:t>
          </a:r>
          <a:endParaRPr lang="cs-CZ" sz="1200" kern="1200" dirty="0">
            <a:solidFill>
              <a:schemeClr val="tx1"/>
            </a:solidFill>
          </a:endParaRPr>
        </a:p>
      </dsp:txBody>
      <dsp:txXfrm>
        <a:off x="2854766" y="1467273"/>
        <a:ext cx="1031944" cy="515972"/>
      </dsp:txXfrm>
    </dsp:sp>
    <dsp:sp modelId="{08EBB75F-9BA1-4319-A845-2958C15F727D}">
      <dsp:nvSpPr>
        <dsp:cNvPr id="0" name=""/>
        <dsp:cNvSpPr/>
      </dsp:nvSpPr>
      <dsp:spPr>
        <a:xfrm>
          <a:off x="3112752" y="2199954"/>
          <a:ext cx="1031944" cy="515972"/>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533400" rtl="0">
            <a:lnSpc>
              <a:spcPct val="90000"/>
            </a:lnSpc>
            <a:spcBef>
              <a:spcPct val="0"/>
            </a:spcBef>
            <a:spcAft>
              <a:spcPct val="35000"/>
            </a:spcAft>
            <a:buNone/>
          </a:pPr>
          <a:r>
            <a:rPr lang="cs-CZ" sz="1200" kern="1200" baseline="0" dirty="0">
              <a:solidFill>
                <a:schemeClr val="tx1"/>
              </a:solidFill>
              <a:highlight>
                <a:srgbClr val="FFFF00"/>
              </a:highlight>
              <a:latin typeface="Calibri"/>
            </a:rPr>
            <a:t>Kalkulace</a:t>
          </a:r>
          <a:endParaRPr lang="cs-CZ" sz="1200" kern="1200" dirty="0">
            <a:solidFill>
              <a:schemeClr val="tx1"/>
            </a:solidFill>
            <a:highlight>
              <a:srgbClr val="FFFF00"/>
            </a:highlight>
          </a:endParaRPr>
        </a:p>
      </dsp:txBody>
      <dsp:txXfrm>
        <a:off x="3112752" y="2199954"/>
        <a:ext cx="1031944" cy="515972"/>
      </dsp:txXfrm>
    </dsp:sp>
    <dsp:sp modelId="{B273C5E6-7E1A-4A0B-8192-6975E368EBA8}">
      <dsp:nvSpPr>
        <dsp:cNvPr id="0" name=""/>
        <dsp:cNvSpPr/>
      </dsp:nvSpPr>
      <dsp:spPr>
        <a:xfrm>
          <a:off x="3112752" y="2932634"/>
          <a:ext cx="1031944" cy="515972"/>
        </a:xfrm>
        <a:prstGeom prst="rect">
          <a:avLst/>
        </a:prstGeom>
        <a:no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marR="0" lvl="0" indent="0" algn="ctr" defTabSz="533400" rtl="0">
            <a:lnSpc>
              <a:spcPct val="90000"/>
            </a:lnSpc>
            <a:spcBef>
              <a:spcPct val="0"/>
            </a:spcBef>
            <a:spcAft>
              <a:spcPct val="35000"/>
            </a:spcAft>
            <a:buNone/>
          </a:pPr>
          <a:r>
            <a:rPr lang="cs-CZ" sz="1200" kern="1200" baseline="0">
              <a:solidFill>
                <a:schemeClr val="tx1"/>
              </a:solidFill>
              <a:latin typeface="Calibri"/>
            </a:rPr>
            <a:t>Rozpočetnictví</a:t>
          </a:r>
          <a:endParaRPr lang="cs-CZ" sz="1200" kern="1200">
            <a:solidFill>
              <a:schemeClr val="tx1"/>
            </a:solidFill>
          </a:endParaRPr>
        </a:p>
      </dsp:txBody>
      <dsp:txXfrm>
        <a:off x="3112752" y="2932634"/>
        <a:ext cx="1031944" cy="51597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7" name="PlaceHolder 1"/>
          <p:cNvSpPr>
            <a:spLocks noGrp="1"/>
          </p:cNvSpPr>
          <p:nvPr>
            <p:ph type="body"/>
          </p:nvPr>
        </p:nvSpPr>
        <p:spPr>
          <a:xfrm>
            <a:off x="756000" y="5078520"/>
            <a:ext cx="6047640" cy="4811040"/>
          </a:xfrm>
          <a:prstGeom prst="rect">
            <a:avLst/>
          </a:prstGeom>
        </p:spPr>
        <p:txBody>
          <a:bodyPr lIns="0" tIns="0" rIns="0" bIns="0"/>
          <a:lstStyle/>
          <a:p>
            <a:r>
              <a:rPr lang="cs-CZ" sz="2000">
                <a:latin typeface="Arial"/>
              </a:rPr>
              <a:t>Klikněte pro úpravu formátu komentářů</a:t>
            </a:r>
            <a:endParaRPr/>
          </a:p>
        </p:txBody>
      </p:sp>
      <p:sp>
        <p:nvSpPr>
          <p:cNvPr id="78" name="PlaceHolder 2"/>
          <p:cNvSpPr>
            <a:spLocks noGrp="1"/>
          </p:cNvSpPr>
          <p:nvPr>
            <p:ph type="hdr"/>
          </p:nvPr>
        </p:nvSpPr>
        <p:spPr>
          <a:xfrm>
            <a:off x="0" y="0"/>
            <a:ext cx="3280680" cy="534240"/>
          </a:xfrm>
          <a:prstGeom prst="rect">
            <a:avLst/>
          </a:prstGeom>
        </p:spPr>
        <p:txBody>
          <a:bodyPr lIns="0" tIns="0" rIns="0" bIns="0"/>
          <a:lstStyle/>
          <a:p>
            <a:r>
              <a:rPr lang="cs-CZ" sz="1400">
                <a:latin typeface="Times New Roman"/>
              </a:rPr>
              <a:t>&lt;záhlaví&gt;</a:t>
            </a:r>
            <a:endParaRPr/>
          </a:p>
        </p:txBody>
      </p:sp>
      <p:sp>
        <p:nvSpPr>
          <p:cNvPr id="79" name="PlaceHolder 3"/>
          <p:cNvSpPr>
            <a:spLocks noGrp="1"/>
          </p:cNvSpPr>
          <p:nvPr>
            <p:ph type="dt"/>
          </p:nvPr>
        </p:nvSpPr>
        <p:spPr>
          <a:xfrm>
            <a:off x="4278960" y="0"/>
            <a:ext cx="3280680" cy="534240"/>
          </a:xfrm>
          <a:prstGeom prst="rect">
            <a:avLst/>
          </a:prstGeom>
        </p:spPr>
        <p:txBody>
          <a:bodyPr lIns="0" tIns="0" rIns="0" bIns="0"/>
          <a:lstStyle/>
          <a:p>
            <a:pPr algn="r"/>
            <a:r>
              <a:rPr lang="cs-CZ" sz="1400">
                <a:latin typeface="Times New Roman"/>
              </a:rPr>
              <a:t>&lt;datum/čas&gt;</a:t>
            </a:r>
            <a:endParaRPr/>
          </a:p>
        </p:txBody>
      </p:sp>
      <p:sp>
        <p:nvSpPr>
          <p:cNvPr id="80" name="PlaceHolder 4"/>
          <p:cNvSpPr>
            <a:spLocks noGrp="1"/>
          </p:cNvSpPr>
          <p:nvPr>
            <p:ph type="ftr"/>
          </p:nvPr>
        </p:nvSpPr>
        <p:spPr>
          <a:xfrm>
            <a:off x="0" y="10157400"/>
            <a:ext cx="3280680" cy="534240"/>
          </a:xfrm>
          <a:prstGeom prst="rect">
            <a:avLst/>
          </a:prstGeom>
        </p:spPr>
        <p:txBody>
          <a:bodyPr lIns="0" tIns="0" rIns="0" bIns="0" anchor="b"/>
          <a:lstStyle/>
          <a:p>
            <a:r>
              <a:rPr lang="cs-CZ" sz="1400">
                <a:latin typeface="Times New Roman"/>
              </a:rPr>
              <a:t>&lt;zápatí&gt;</a:t>
            </a:r>
            <a:endParaRPr/>
          </a:p>
        </p:txBody>
      </p:sp>
      <p:sp>
        <p:nvSpPr>
          <p:cNvPr id="81" name="PlaceHolder 5"/>
          <p:cNvSpPr>
            <a:spLocks noGrp="1"/>
          </p:cNvSpPr>
          <p:nvPr>
            <p:ph type="sldNum"/>
          </p:nvPr>
        </p:nvSpPr>
        <p:spPr>
          <a:xfrm>
            <a:off x="4278960" y="10157400"/>
            <a:ext cx="3280680" cy="534240"/>
          </a:xfrm>
          <a:prstGeom prst="rect">
            <a:avLst/>
          </a:prstGeom>
        </p:spPr>
        <p:txBody>
          <a:bodyPr lIns="0" tIns="0" rIns="0" bIns="0" anchor="b"/>
          <a:lstStyle/>
          <a:p>
            <a:pPr algn="r"/>
            <a:fld id="{B50A2ECB-C4ED-4CCD-B6F6-23C85EAE876C}" type="slidenum">
              <a:rPr lang="cs-CZ" sz="1400">
                <a:latin typeface="Times New Roman"/>
              </a:rPr>
              <a:t>‹#›</a:t>
            </a:fld>
            <a:endParaRPr/>
          </a:p>
        </p:txBody>
      </p:sp>
    </p:spTree>
    <p:extLst>
      <p:ext uri="{BB962C8B-B14F-4D97-AF65-F5344CB8AC3E}">
        <p14:creationId xmlns:p14="http://schemas.microsoft.com/office/powerpoint/2010/main" val="3746972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685800" y="1143000"/>
            <a:ext cx="5486400" cy="3086100"/>
          </a:xfrm>
          <a:prstGeom prst="rect">
            <a:avLst/>
          </a:prstGeom>
          <a:noFill/>
          <a:ln w="12700">
            <a:solidFill>
              <a:prstClr val="black"/>
            </a:solidFill>
          </a:ln>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p:nvPr>
        </p:nvSpPr>
        <p:spPr/>
        <p:txBody>
          <a:bodyPr/>
          <a:lstStyle/>
          <a:p>
            <a:pPr algn="r"/>
            <a:fld id="{B50A2ECB-C4ED-4CCD-B6F6-23C85EAE876C}" type="slidenum">
              <a:rPr lang="cs-CZ" sz="1400" smtClean="0">
                <a:latin typeface="Times New Roman"/>
              </a:rPr>
              <a:t>16</a:t>
            </a:fld>
            <a:endParaRPr lang="cs-CZ"/>
          </a:p>
        </p:txBody>
      </p:sp>
    </p:spTree>
    <p:extLst>
      <p:ext uri="{BB962C8B-B14F-4D97-AF65-F5344CB8AC3E}">
        <p14:creationId xmlns:p14="http://schemas.microsoft.com/office/powerpoint/2010/main" val="1498386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24" name="PlaceHolder 2"/>
          <p:cNvSpPr>
            <a:spLocks noGrp="1"/>
          </p:cNvSpPr>
          <p:nvPr>
            <p:ph type="body"/>
          </p:nvPr>
        </p:nvSpPr>
        <p:spPr>
          <a:xfrm>
            <a:off x="457200" y="1203480"/>
            <a:ext cx="8229240" cy="1422720"/>
          </a:xfrm>
          <a:prstGeom prst="rect">
            <a:avLst/>
          </a:prstGeom>
        </p:spPr>
        <p:txBody>
          <a:bodyPr lIns="0" tIns="0" rIns="0" bIns="0"/>
          <a:lstStyle/>
          <a:p>
            <a:endParaRPr/>
          </a:p>
        </p:txBody>
      </p:sp>
      <p:sp>
        <p:nvSpPr>
          <p:cNvPr id="25" name="PlaceHolder 3"/>
          <p:cNvSpPr>
            <a:spLocks noGrp="1"/>
          </p:cNvSpPr>
          <p:nvPr>
            <p:ph type="body"/>
          </p:nvPr>
        </p:nvSpPr>
        <p:spPr>
          <a:xfrm>
            <a:off x="457200" y="2761920"/>
            <a:ext cx="8229240" cy="142272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27" name="PlaceHolder 2"/>
          <p:cNvSpPr>
            <a:spLocks noGrp="1"/>
          </p:cNvSpPr>
          <p:nvPr>
            <p:ph type="body"/>
          </p:nvPr>
        </p:nvSpPr>
        <p:spPr>
          <a:xfrm>
            <a:off x="457200" y="1203480"/>
            <a:ext cx="4015800" cy="1422720"/>
          </a:xfrm>
          <a:prstGeom prst="rect">
            <a:avLst/>
          </a:prstGeom>
        </p:spPr>
        <p:txBody>
          <a:bodyPr lIns="0" tIns="0" rIns="0" bIns="0"/>
          <a:lstStyle/>
          <a:p>
            <a:endParaRPr/>
          </a:p>
        </p:txBody>
      </p:sp>
      <p:sp>
        <p:nvSpPr>
          <p:cNvPr id="28" name="PlaceHolder 3"/>
          <p:cNvSpPr>
            <a:spLocks noGrp="1"/>
          </p:cNvSpPr>
          <p:nvPr>
            <p:ph type="body"/>
          </p:nvPr>
        </p:nvSpPr>
        <p:spPr>
          <a:xfrm>
            <a:off x="4674240" y="1203480"/>
            <a:ext cx="4015800" cy="1422720"/>
          </a:xfrm>
          <a:prstGeom prst="rect">
            <a:avLst/>
          </a:prstGeom>
        </p:spPr>
        <p:txBody>
          <a:bodyPr lIns="0" tIns="0" rIns="0" bIns="0"/>
          <a:lstStyle/>
          <a:p>
            <a:endParaRPr/>
          </a:p>
        </p:txBody>
      </p:sp>
      <p:sp>
        <p:nvSpPr>
          <p:cNvPr id="29" name="PlaceHolder 4"/>
          <p:cNvSpPr>
            <a:spLocks noGrp="1"/>
          </p:cNvSpPr>
          <p:nvPr>
            <p:ph type="body"/>
          </p:nvPr>
        </p:nvSpPr>
        <p:spPr>
          <a:xfrm>
            <a:off x="4674240" y="2761920"/>
            <a:ext cx="4015800" cy="1422720"/>
          </a:xfrm>
          <a:prstGeom prst="rect">
            <a:avLst/>
          </a:prstGeom>
        </p:spPr>
        <p:txBody>
          <a:bodyPr lIns="0" tIns="0" rIns="0" bIns="0"/>
          <a:lstStyle/>
          <a:p>
            <a:endParaRPr/>
          </a:p>
        </p:txBody>
      </p:sp>
      <p:sp>
        <p:nvSpPr>
          <p:cNvPr id="30" name="PlaceHolder 5"/>
          <p:cNvSpPr>
            <a:spLocks noGrp="1"/>
          </p:cNvSpPr>
          <p:nvPr>
            <p:ph type="body"/>
          </p:nvPr>
        </p:nvSpPr>
        <p:spPr>
          <a:xfrm>
            <a:off x="457200" y="2761920"/>
            <a:ext cx="4015800" cy="142272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32" name="PlaceHolder 2"/>
          <p:cNvSpPr>
            <a:spLocks noGrp="1"/>
          </p:cNvSpPr>
          <p:nvPr>
            <p:ph type="body"/>
          </p:nvPr>
        </p:nvSpPr>
        <p:spPr>
          <a:xfrm>
            <a:off x="457200" y="1203480"/>
            <a:ext cx="8229240" cy="2982960"/>
          </a:xfrm>
          <a:prstGeom prst="rect">
            <a:avLst/>
          </a:prstGeom>
        </p:spPr>
        <p:txBody>
          <a:bodyPr lIns="0" tIns="0" rIns="0" bIns="0"/>
          <a:lstStyle/>
          <a:p>
            <a:endParaRPr/>
          </a:p>
        </p:txBody>
      </p:sp>
      <p:sp>
        <p:nvSpPr>
          <p:cNvPr id="33" name="PlaceHolder 3"/>
          <p:cNvSpPr>
            <a:spLocks noGrp="1"/>
          </p:cNvSpPr>
          <p:nvPr>
            <p:ph type="body"/>
          </p:nvPr>
        </p:nvSpPr>
        <p:spPr>
          <a:xfrm>
            <a:off x="457200" y="1203480"/>
            <a:ext cx="8229240" cy="2982960"/>
          </a:xfrm>
          <a:prstGeom prst="rect">
            <a:avLst/>
          </a:prstGeom>
        </p:spPr>
        <p:txBody>
          <a:bodyPr lIns="0" tIns="0" rIns="0" bIns="0"/>
          <a:lstStyle/>
          <a:p>
            <a:endParaRPr/>
          </a:p>
        </p:txBody>
      </p:sp>
      <p:pic>
        <p:nvPicPr>
          <p:cNvPr id="34" name="Obrázek 33"/>
          <p:cNvPicPr/>
          <p:nvPr/>
        </p:nvPicPr>
        <p:blipFill>
          <a:blip r:embed="rId2"/>
          <a:stretch/>
        </p:blipFill>
        <p:spPr>
          <a:xfrm>
            <a:off x="2702160" y="1203480"/>
            <a:ext cx="3738600" cy="2982960"/>
          </a:xfrm>
          <a:prstGeom prst="rect">
            <a:avLst/>
          </a:prstGeom>
          <a:ln>
            <a:noFill/>
          </a:ln>
        </p:spPr>
      </p:pic>
      <p:pic>
        <p:nvPicPr>
          <p:cNvPr id="35" name="Obrázek 34"/>
          <p:cNvPicPr/>
          <p:nvPr/>
        </p:nvPicPr>
        <p:blipFill>
          <a:blip r:embed="rId2"/>
          <a:stretch/>
        </p:blipFill>
        <p:spPr>
          <a:xfrm>
            <a:off x="2702160" y="1203480"/>
            <a:ext cx="3738600" cy="298296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p:spPr>
        <p:txBody>
          <a:bodyPr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14.11.2024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46721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3" name="PlaceHolder 2"/>
          <p:cNvSpPr>
            <a:spLocks noGrp="1"/>
          </p:cNvSpPr>
          <p:nvPr>
            <p:ph type="subTitle"/>
          </p:nvPr>
        </p:nvSpPr>
        <p:spPr>
          <a:xfrm>
            <a:off x="457200" y="1203480"/>
            <a:ext cx="8229240" cy="2982960"/>
          </a:xfrm>
          <a:prstGeom prst="rect">
            <a:avLst/>
          </a:prstGeom>
        </p:spPr>
        <p:txBody>
          <a:bodyPr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5" name="PlaceHolder 2"/>
          <p:cNvSpPr>
            <a:spLocks noGrp="1"/>
          </p:cNvSpPr>
          <p:nvPr>
            <p:ph type="body"/>
          </p:nvPr>
        </p:nvSpPr>
        <p:spPr>
          <a:xfrm>
            <a:off x="457200" y="1203480"/>
            <a:ext cx="8229240" cy="298296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7" name="PlaceHolder 2"/>
          <p:cNvSpPr>
            <a:spLocks noGrp="1"/>
          </p:cNvSpPr>
          <p:nvPr>
            <p:ph type="body"/>
          </p:nvPr>
        </p:nvSpPr>
        <p:spPr>
          <a:xfrm>
            <a:off x="457200" y="1203480"/>
            <a:ext cx="4015800" cy="2982960"/>
          </a:xfrm>
          <a:prstGeom prst="rect">
            <a:avLst/>
          </a:prstGeom>
        </p:spPr>
        <p:txBody>
          <a:bodyPr lIns="0" tIns="0" rIns="0" bIns="0"/>
          <a:lstStyle/>
          <a:p>
            <a:endParaRPr/>
          </a:p>
        </p:txBody>
      </p:sp>
      <p:sp>
        <p:nvSpPr>
          <p:cNvPr id="8" name="PlaceHolder 3"/>
          <p:cNvSpPr>
            <a:spLocks noGrp="1"/>
          </p:cNvSpPr>
          <p:nvPr>
            <p:ph type="body"/>
          </p:nvPr>
        </p:nvSpPr>
        <p:spPr>
          <a:xfrm>
            <a:off x="4674240" y="1203480"/>
            <a:ext cx="4015800" cy="298296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251640" y="195480"/>
            <a:ext cx="4536000" cy="235260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12" name="PlaceHolder 2"/>
          <p:cNvSpPr>
            <a:spLocks noGrp="1"/>
          </p:cNvSpPr>
          <p:nvPr>
            <p:ph type="body"/>
          </p:nvPr>
        </p:nvSpPr>
        <p:spPr>
          <a:xfrm>
            <a:off x="457200" y="1203480"/>
            <a:ext cx="4015800" cy="1422720"/>
          </a:xfrm>
          <a:prstGeom prst="rect">
            <a:avLst/>
          </a:prstGeom>
        </p:spPr>
        <p:txBody>
          <a:bodyPr lIns="0" tIns="0" rIns="0" bIns="0"/>
          <a:lstStyle/>
          <a:p>
            <a:endParaRPr/>
          </a:p>
        </p:txBody>
      </p:sp>
      <p:sp>
        <p:nvSpPr>
          <p:cNvPr id="13" name="PlaceHolder 3"/>
          <p:cNvSpPr>
            <a:spLocks noGrp="1"/>
          </p:cNvSpPr>
          <p:nvPr>
            <p:ph type="body"/>
          </p:nvPr>
        </p:nvSpPr>
        <p:spPr>
          <a:xfrm>
            <a:off x="457200" y="2761920"/>
            <a:ext cx="4015800" cy="1422720"/>
          </a:xfrm>
          <a:prstGeom prst="rect">
            <a:avLst/>
          </a:prstGeom>
        </p:spPr>
        <p:txBody>
          <a:bodyPr lIns="0" tIns="0" rIns="0" bIns="0"/>
          <a:lstStyle/>
          <a:p>
            <a:endParaRPr/>
          </a:p>
        </p:txBody>
      </p:sp>
      <p:sp>
        <p:nvSpPr>
          <p:cNvPr id="14" name="PlaceHolder 4"/>
          <p:cNvSpPr>
            <a:spLocks noGrp="1"/>
          </p:cNvSpPr>
          <p:nvPr>
            <p:ph type="body"/>
          </p:nvPr>
        </p:nvSpPr>
        <p:spPr>
          <a:xfrm>
            <a:off x="4674240" y="1203480"/>
            <a:ext cx="4015800" cy="298296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16" name="PlaceHolder 2"/>
          <p:cNvSpPr>
            <a:spLocks noGrp="1"/>
          </p:cNvSpPr>
          <p:nvPr>
            <p:ph type="body"/>
          </p:nvPr>
        </p:nvSpPr>
        <p:spPr>
          <a:xfrm>
            <a:off x="457200" y="1203480"/>
            <a:ext cx="4015800" cy="2982960"/>
          </a:xfrm>
          <a:prstGeom prst="rect">
            <a:avLst/>
          </a:prstGeom>
        </p:spPr>
        <p:txBody>
          <a:bodyPr lIns="0" tIns="0" rIns="0" bIns="0"/>
          <a:lstStyle/>
          <a:p>
            <a:endParaRPr/>
          </a:p>
        </p:txBody>
      </p:sp>
      <p:sp>
        <p:nvSpPr>
          <p:cNvPr id="17" name="PlaceHolder 3"/>
          <p:cNvSpPr>
            <a:spLocks noGrp="1"/>
          </p:cNvSpPr>
          <p:nvPr>
            <p:ph type="body"/>
          </p:nvPr>
        </p:nvSpPr>
        <p:spPr>
          <a:xfrm>
            <a:off x="4674240" y="1203480"/>
            <a:ext cx="4015800" cy="1422720"/>
          </a:xfrm>
          <a:prstGeom prst="rect">
            <a:avLst/>
          </a:prstGeom>
        </p:spPr>
        <p:txBody>
          <a:bodyPr lIns="0" tIns="0" rIns="0" bIns="0"/>
          <a:lstStyle/>
          <a:p>
            <a:endParaRPr/>
          </a:p>
        </p:txBody>
      </p:sp>
      <p:sp>
        <p:nvSpPr>
          <p:cNvPr id="18" name="PlaceHolder 4"/>
          <p:cNvSpPr>
            <a:spLocks noGrp="1"/>
          </p:cNvSpPr>
          <p:nvPr>
            <p:ph type="body"/>
          </p:nvPr>
        </p:nvSpPr>
        <p:spPr>
          <a:xfrm>
            <a:off x="4674240" y="2761920"/>
            <a:ext cx="4015800" cy="142272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20" name="PlaceHolder 2"/>
          <p:cNvSpPr>
            <a:spLocks noGrp="1"/>
          </p:cNvSpPr>
          <p:nvPr>
            <p:ph type="body"/>
          </p:nvPr>
        </p:nvSpPr>
        <p:spPr>
          <a:xfrm>
            <a:off x="457200" y="1203480"/>
            <a:ext cx="4015800" cy="1422720"/>
          </a:xfrm>
          <a:prstGeom prst="rect">
            <a:avLst/>
          </a:prstGeom>
        </p:spPr>
        <p:txBody>
          <a:bodyPr lIns="0" tIns="0" rIns="0" bIns="0"/>
          <a:lstStyle/>
          <a:p>
            <a:endParaRPr/>
          </a:p>
        </p:txBody>
      </p:sp>
      <p:sp>
        <p:nvSpPr>
          <p:cNvPr id="21" name="PlaceHolder 3"/>
          <p:cNvSpPr>
            <a:spLocks noGrp="1"/>
          </p:cNvSpPr>
          <p:nvPr>
            <p:ph type="body"/>
          </p:nvPr>
        </p:nvSpPr>
        <p:spPr>
          <a:xfrm>
            <a:off x="4674240" y="1203480"/>
            <a:ext cx="4015800" cy="1422720"/>
          </a:xfrm>
          <a:prstGeom prst="rect">
            <a:avLst/>
          </a:prstGeom>
        </p:spPr>
        <p:txBody>
          <a:bodyPr lIns="0" tIns="0" rIns="0" bIns="0"/>
          <a:lstStyle/>
          <a:p>
            <a:endParaRPr/>
          </a:p>
        </p:txBody>
      </p:sp>
      <p:sp>
        <p:nvSpPr>
          <p:cNvPr id="22" name="PlaceHolder 4"/>
          <p:cNvSpPr>
            <a:spLocks noGrp="1"/>
          </p:cNvSpPr>
          <p:nvPr>
            <p:ph type="body"/>
          </p:nvPr>
        </p:nvSpPr>
        <p:spPr>
          <a:xfrm>
            <a:off x="457200" y="2761920"/>
            <a:ext cx="8229240" cy="142272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05200"/>
            <a:ext cx="8229240" cy="858600"/>
          </a:xfrm>
          <a:prstGeom prst="rect">
            <a:avLst/>
          </a:prstGeom>
        </p:spPr>
        <p:txBody>
          <a:bodyPr lIns="0" tIns="0" rIns="0" bIns="0" anchor="ctr"/>
          <a:lstStyle/>
          <a:p>
            <a:r>
              <a:rPr lang="cs-CZ">
                <a:latin typeface="Times New Roman"/>
              </a:rPr>
              <a:t>Klikněte pro úpravu formátu textu nadpisu</a:t>
            </a:r>
            <a:endParaRPr/>
          </a:p>
        </p:txBody>
      </p:sp>
      <p:sp>
        <p:nvSpPr>
          <p:cNvPr id="3" name="PlaceHolder 2"/>
          <p:cNvSpPr>
            <a:spLocks noGrp="1"/>
          </p:cNvSpPr>
          <p:nvPr>
            <p:ph type="body"/>
          </p:nvPr>
        </p:nvSpPr>
        <p:spPr>
          <a:xfrm>
            <a:off x="457200" y="1203480"/>
            <a:ext cx="8229240" cy="2982960"/>
          </a:xfrm>
          <a:prstGeom prst="rect">
            <a:avLst/>
          </a:prstGeom>
        </p:spPr>
        <p:txBody>
          <a:bodyPr lIns="0" tIns="0" rIns="0" bIns="0"/>
          <a:lstStyle/>
          <a:p>
            <a:pPr>
              <a:buSzPct val="45000"/>
              <a:buFont typeface="StarSymbol"/>
              <a:buChar char=""/>
            </a:pPr>
            <a:r>
              <a:rPr lang="cs-CZ" sz="3200">
                <a:latin typeface="Times New Roman"/>
              </a:rPr>
              <a:t>Klikněte pro úpravu formátu textu osnovy</a:t>
            </a:r>
            <a:endParaRPr/>
          </a:p>
          <a:p>
            <a:pPr lvl="1">
              <a:buSzPct val="75000"/>
              <a:buFont typeface="StarSymbol"/>
              <a:buChar char=""/>
            </a:pPr>
            <a:r>
              <a:rPr lang="cs-CZ" sz="2400">
                <a:latin typeface="Times New Roman"/>
              </a:rPr>
              <a:t>Druhá úroveň</a:t>
            </a:r>
            <a:endParaRPr/>
          </a:p>
          <a:p>
            <a:pPr lvl="2">
              <a:buSzPct val="45000"/>
              <a:buFont typeface="StarSymbol"/>
              <a:buChar char=""/>
            </a:pPr>
            <a:r>
              <a:rPr lang="cs-CZ" sz="2000">
                <a:latin typeface="Times New Roman"/>
              </a:rPr>
              <a:t>Třetí úroveň</a:t>
            </a:r>
            <a:endParaRPr/>
          </a:p>
          <a:p>
            <a:pPr lvl="3">
              <a:buSzPct val="75000"/>
              <a:buFont typeface="StarSymbol"/>
              <a:buChar char=""/>
            </a:pPr>
            <a:r>
              <a:rPr lang="cs-CZ" sz="2000">
                <a:latin typeface="Times New Roman"/>
              </a:rPr>
              <a:t>Čtvrtá úroveň osnovy</a:t>
            </a:r>
            <a:endParaRPr/>
          </a:p>
          <a:p>
            <a:pPr lvl="4">
              <a:buSzPct val="45000"/>
              <a:buFont typeface="StarSymbol"/>
              <a:buChar char=""/>
            </a:pPr>
            <a:r>
              <a:rPr lang="cs-CZ" sz="2000">
                <a:latin typeface="Times New Roman"/>
              </a:rPr>
              <a:t>Pátá úroveň osnovy</a:t>
            </a:r>
            <a:endParaRPr/>
          </a:p>
          <a:p>
            <a:pPr lvl="5">
              <a:buSzPct val="45000"/>
              <a:buFont typeface="StarSymbol"/>
              <a:buChar char=""/>
            </a:pPr>
            <a:r>
              <a:rPr lang="cs-CZ" sz="2000">
                <a:latin typeface="Times New Roman"/>
              </a:rPr>
              <a:t>Šestá úroveň</a:t>
            </a:r>
            <a:endParaRPr/>
          </a:p>
          <a:p>
            <a:pPr lvl="6">
              <a:buSzPct val="45000"/>
              <a:buFont typeface="StarSymbol"/>
              <a:buChar char=""/>
            </a:pPr>
            <a:r>
              <a:rPr lang="cs-CZ" sz="2000">
                <a:latin typeface="Times New Roman"/>
              </a:rPr>
              <a:t>Sedmá úroveň</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7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sp>
        <p:nvSpPr>
          <p:cNvPr id="6" name="Obdélník 5"/>
          <p:cNvSpPr/>
          <p:nvPr/>
        </p:nvSpPr>
        <p:spPr>
          <a:xfrm>
            <a:off x="336819" y="312822"/>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p>
          <a:p>
            <a:pPr algn="l"/>
            <a:endParaRPr lang="cs-CZ" sz="3000" b="1" dirty="0"/>
          </a:p>
          <a:p>
            <a:pPr lvl="0"/>
            <a:endParaRPr lang="cs-CZ" sz="3000" b="1" cap="all" dirty="0"/>
          </a:p>
          <a:p>
            <a:pPr lvl="0"/>
            <a:endParaRPr lang="cs-CZ" sz="3000" b="1" cap="all" dirty="0">
              <a:solidFill>
                <a:schemeClr val="bg1"/>
              </a:solidFill>
            </a:endParaRPr>
          </a:p>
          <a:p>
            <a:pPr lvl="0"/>
            <a:r>
              <a:rPr lang="cs-CZ" sz="3000" b="1" cap="all" dirty="0">
                <a:solidFill>
                  <a:schemeClr val="bg1"/>
                </a:solidFill>
              </a:rPr>
              <a:t>Podnikový controlling</a:t>
            </a:r>
          </a:p>
          <a:p>
            <a:pPr lvl="0"/>
            <a:r>
              <a:rPr lang="cs-CZ" sz="3000" b="1" cap="all" dirty="0">
                <a:solidFill>
                  <a:schemeClr val="bg1"/>
                </a:solidFill>
              </a:rPr>
              <a:t>-</a:t>
            </a:r>
          </a:p>
          <a:p>
            <a:pPr lvl="0"/>
            <a:r>
              <a:rPr lang="cs-CZ" sz="2600" b="1" cap="all" dirty="0">
                <a:solidFill>
                  <a:schemeClr val="bg1"/>
                </a:solidFill>
              </a:rPr>
              <a:t>Kalkulace I</a:t>
            </a: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8" name="Podnadpis 2"/>
          <p:cNvSpPr txBox="1">
            <a:spLocks/>
          </p:cNvSpPr>
          <p:nvPr/>
        </p:nvSpPr>
        <p:spPr>
          <a:xfrm>
            <a:off x="6956047" y="3723879"/>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400" dirty="0">
                <a:solidFill>
                  <a:srgbClr val="307871"/>
                </a:solidFill>
                <a:latin typeface="Times New Roman" panose="02020603050405020304" pitchFamily="18" charset="0"/>
                <a:cs typeface="Times New Roman" panose="02020603050405020304" pitchFamily="18" charset="0"/>
              </a:rPr>
              <a:t>Ing. Tomáš Pražák, Ph.D.</a:t>
            </a:r>
          </a:p>
          <a:p>
            <a:pPr algn="r"/>
            <a:r>
              <a:rPr lang="cs-CZ" altLang="cs-CZ" sz="1400" dirty="0">
                <a:solidFill>
                  <a:srgbClr val="307871"/>
                </a:solidFill>
                <a:latin typeface="Times New Roman" panose="02020603050405020304" pitchFamily="18" charset="0"/>
                <a:cs typeface="Times New Roman" panose="02020603050405020304" pitchFamily="18" charset="0"/>
              </a:rPr>
              <a:t>Přednášející </a:t>
            </a:r>
            <a:endParaRPr lang="en-GB" altLang="cs-CZ" sz="1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8584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A41CDB02-52DC-4F1F-AA44-7633BA1F2851}"/>
              </a:ext>
            </a:extLst>
          </p:cNvPr>
          <p:cNvSpPr/>
          <p:nvPr/>
        </p:nvSpPr>
        <p:spPr>
          <a:xfrm>
            <a:off x="694533" y="443935"/>
            <a:ext cx="3573286" cy="430887"/>
          </a:xfrm>
          <a:prstGeom prst="rect">
            <a:avLst/>
          </a:prstGeom>
        </p:spPr>
        <p:txBody>
          <a:bodyPr wrap="none">
            <a:spAutoFit/>
          </a:bodyPr>
          <a:lstStyle/>
          <a:p>
            <a:r>
              <a:rPr lang="cs-CZ" sz="2200" b="1" dirty="0">
                <a:ea typeface="Calibri" panose="020F0502020204030204" pitchFamily="34" charset="0"/>
                <a:cs typeface="Times New Roman" panose="02020603050405020304" pitchFamily="18" charset="0"/>
              </a:rPr>
              <a:t>Typový kalkulační vzorec</a:t>
            </a:r>
            <a:endParaRPr lang="cs-CZ" sz="2200" b="1" dirty="0"/>
          </a:p>
        </p:txBody>
      </p:sp>
      <p:graphicFrame>
        <p:nvGraphicFramePr>
          <p:cNvPr id="7" name="Tabulka 6">
            <a:extLst>
              <a:ext uri="{FF2B5EF4-FFF2-40B4-BE49-F238E27FC236}">
                <a16:creationId xmlns:a16="http://schemas.microsoft.com/office/drawing/2014/main" id="{75AED627-6C99-4301-8460-D16D88C55638}"/>
              </a:ext>
            </a:extLst>
          </p:cNvPr>
          <p:cNvGraphicFramePr>
            <a:graphicFrameLocks noGrp="1"/>
          </p:cNvGraphicFramePr>
          <p:nvPr>
            <p:extLst>
              <p:ext uri="{D42A27DB-BD31-4B8C-83A1-F6EECF244321}">
                <p14:modId xmlns:p14="http://schemas.microsoft.com/office/powerpoint/2010/main" val="899491966"/>
              </p:ext>
            </p:extLst>
          </p:nvPr>
        </p:nvGraphicFramePr>
        <p:xfrm>
          <a:off x="590400" y="874822"/>
          <a:ext cx="7113600" cy="3945322"/>
        </p:xfrm>
        <a:graphic>
          <a:graphicData uri="http://schemas.openxmlformats.org/drawingml/2006/table">
            <a:tbl>
              <a:tblPr firstRow="1" firstCol="1" lastRow="1" lastCol="1" bandRow="1" bandCol="1">
                <a:tableStyleId>{5C22544A-7EE6-4342-B048-85BDC9FD1C3A}</a:tableStyleId>
              </a:tblPr>
              <a:tblGrid>
                <a:gridCol w="856245">
                  <a:extLst>
                    <a:ext uri="{9D8B030D-6E8A-4147-A177-3AD203B41FA5}">
                      <a16:colId xmlns:a16="http://schemas.microsoft.com/office/drawing/2014/main" val="20000"/>
                    </a:ext>
                  </a:extLst>
                </a:gridCol>
                <a:gridCol w="6257355">
                  <a:extLst>
                    <a:ext uri="{9D8B030D-6E8A-4147-A177-3AD203B41FA5}">
                      <a16:colId xmlns:a16="http://schemas.microsoft.com/office/drawing/2014/main" val="20001"/>
                    </a:ext>
                  </a:extLst>
                </a:gridCol>
              </a:tblGrid>
              <a:tr h="250457">
                <a:tc>
                  <a:txBody>
                    <a:bodyPr/>
                    <a:lstStyle/>
                    <a:p>
                      <a:pPr>
                        <a:spcAft>
                          <a:spcPts val="0"/>
                        </a:spcAft>
                        <a:tabLst>
                          <a:tab pos="-1028700" algn="l"/>
                          <a:tab pos="4343400" algn="dec"/>
                        </a:tabLst>
                      </a:pPr>
                      <a:r>
                        <a:rPr lang="cs-CZ" sz="1400" b="0" dirty="0">
                          <a:solidFill>
                            <a:schemeClr val="tx1"/>
                          </a:solidFill>
                          <a:effectLst/>
                        </a:rPr>
                        <a:t>1.</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Přímý materiál (suroviny, materiál, polotovary, nakupované výrobky)</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88516">
                <a:tc>
                  <a:txBody>
                    <a:bodyPr/>
                    <a:lstStyle/>
                    <a:p>
                      <a:pPr>
                        <a:spcAft>
                          <a:spcPts val="0"/>
                        </a:spcAft>
                        <a:tabLst>
                          <a:tab pos="-1028700" algn="l"/>
                          <a:tab pos="4343400" algn="dec"/>
                        </a:tabLst>
                      </a:pPr>
                      <a:r>
                        <a:rPr lang="cs-CZ" sz="1400" b="0">
                          <a:solidFill>
                            <a:schemeClr val="tx1"/>
                          </a:solidFill>
                          <a:effectLst/>
                        </a:rPr>
                        <a:t>2.</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Přímé mzdy (mzdy provozních dělníků, prémie, odměny, příplatky, doplatky)</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88516">
                <a:tc>
                  <a:txBody>
                    <a:bodyPr/>
                    <a:lstStyle/>
                    <a:p>
                      <a:pPr>
                        <a:spcAft>
                          <a:spcPts val="0"/>
                        </a:spcAft>
                        <a:tabLst>
                          <a:tab pos="-1028700" algn="l"/>
                          <a:tab pos="4343400" algn="dec"/>
                        </a:tabLst>
                      </a:pPr>
                      <a:r>
                        <a:rPr lang="cs-CZ" sz="1400" b="0">
                          <a:solidFill>
                            <a:schemeClr val="tx1"/>
                          </a:solidFill>
                          <a:effectLst/>
                        </a:rPr>
                        <a:t>3.</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Ostatní přímé náklady (technologická paliva a energie, odpisy, přepravné, opravy, náklady na technický rozvoj atd.)</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88516">
                <a:tc>
                  <a:txBody>
                    <a:bodyPr/>
                    <a:lstStyle/>
                    <a:p>
                      <a:pPr>
                        <a:spcAft>
                          <a:spcPts val="0"/>
                        </a:spcAft>
                        <a:tabLst>
                          <a:tab pos="-1028700" algn="l"/>
                          <a:tab pos="4343400" algn="dec"/>
                        </a:tabLst>
                      </a:pPr>
                      <a:r>
                        <a:rPr lang="cs-CZ" sz="1400" b="0" dirty="0">
                          <a:solidFill>
                            <a:schemeClr val="tx1"/>
                          </a:solidFill>
                          <a:effectLst/>
                        </a:rPr>
                        <a:t>4.</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Výrobní režie (technologická a všeobecná) (náklady související s řízením výrobních činností, s obsluhou procesu)</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50457">
                <a:tc>
                  <a:txBody>
                    <a:bodyPr/>
                    <a:lstStyle/>
                    <a:p>
                      <a:pPr>
                        <a:spcAft>
                          <a:spcPts val="0"/>
                        </a:spcAft>
                        <a:tabLst>
                          <a:tab pos="-1028700" algn="l"/>
                          <a:tab pos="4343400" algn="dec"/>
                        </a:tabLst>
                      </a:pPr>
                      <a:r>
                        <a:rPr lang="cs-CZ" sz="1400" b="0">
                          <a:solidFill>
                            <a:schemeClr val="tx1"/>
                          </a:solidFill>
                          <a:effectLst/>
                        </a:rPr>
                        <a:t>Σ (1.-4.)</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Vlastní náklady výroby</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88516">
                <a:tc>
                  <a:txBody>
                    <a:bodyPr/>
                    <a:lstStyle/>
                    <a:p>
                      <a:pPr>
                        <a:spcAft>
                          <a:spcPts val="0"/>
                        </a:spcAft>
                        <a:tabLst>
                          <a:tab pos="-1028700" algn="l"/>
                          <a:tab pos="4343400" algn="dec"/>
                        </a:tabLst>
                      </a:pPr>
                      <a:r>
                        <a:rPr lang="cs-CZ" sz="1400" b="0">
                          <a:solidFill>
                            <a:schemeClr val="tx1"/>
                          </a:solidFill>
                          <a:effectLst/>
                        </a:rPr>
                        <a:t>5.</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Správní režie (může obsahovat zásobovací režii) (související s řízením a správou organizace)</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50457">
                <a:tc>
                  <a:txBody>
                    <a:bodyPr/>
                    <a:lstStyle/>
                    <a:p>
                      <a:pPr>
                        <a:spcAft>
                          <a:spcPts val="0"/>
                        </a:spcAft>
                        <a:tabLst>
                          <a:tab pos="-1028700" algn="l"/>
                          <a:tab pos="4343400" algn="dec"/>
                        </a:tabLst>
                      </a:pPr>
                      <a:r>
                        <a:rPr lang="cs-CZ" sz="1400" b="0">
                          <a:solidFill>
                            <a:schemeClr val="tx1"/>
                          </a:solidFill>
                          <a:effectLst/>
                        </a:rPr>
                        <a:t>Σ (1.-5.)</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Vlastní náklady výkonu</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488516">
                <a:tc>
                  <a:txBody>
                    <a:bodyPr/>
                    <a:lstStyle/>
                    <a:p>
                      <a:pPr>
                        <a:spcAft>
                          <a:spcPts val="0"/>
                        </a:spcAft>
                        <a:tabLst>
                          <a:tab pos="-1028700" algn="l"/>
                          <a:tab pos="4343400" algn="dec"/>
                        </a:tabLst>
                      </a:pPr>
                      <a:r>
                        <a:rPr lang="cs-CZ" sz="1400" b="0">
                          <a:solidFill>
                            <a:schemeClr val="tx1"/>
                          </a:solidFill>
                          <a:effectLst/>
                        </a:rPr>
                        <a:t>6.</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Odbytové náklady (může být součástí správní režie) (expedice, reklama, propagace, odbyt)</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250457">
                <a:tc>
                  <a:txBody>
                    <a:bodyPr/>
                    <a:lstStyle/>
                    <a:p>
                      <a:pPr>
                        <a:spcAft>
                          <a:spcPts val="0"/>
                        </a:spcAft>
                        <a:tabLst>
                          <a:tab pos="-1028700" algn="l"/>
                          <a:tab pos="4343400" algn="dec"/>
                        </a:tabLst>
                      </a:pPr>
                      <a:r>
                        <a:rPr lang="cs-CZ" sz="1400" b="0">
                          <a:solidFill>
                            <a:schemeClr val="tx1"/>
                          </a:solidFill>
                          <a:effectLst/>
                        </a:rPr>
                        <a:t>Σ (1.-6.)</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Úplné vlastní náklady výkonu</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250457">
                <a:tc>
                  <a:txBody>
                    <a:bodyPr/>
                    <a:lstStyle/>
                    <a:p>
                      <a:pPr>
                        <a:spcAft>
                          <a:spcPts val="0"/>
                        </a:spcAft>
                        <a:tabLst>
                          <a:tab pos="-1028700" algn="l"/>
                          <a:tab pos="4343400" algn="dec"/>
                        </a:tabLst>
                      </a:pPr>
                      <a:r>
                        <a:rPr lang="cs-CZ" sz="1400" b="0">
                          <a:solidFill>
                            <a:schemeClr val="tx1"/>
                          </a:solidFill>
                          <a:effectLst/>
                        </a:rPr>
                        <a:t>7.</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Výsledek hospodaření – zisk/ztráta</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250457">
                <a:tc>
                  <a:txBody>
                    <a:bodyPr/>
                    <a:lstStyle/>
                    <a:p>
                      <a:pPr>
                        <a:spcAft>
                          <a:spcPts val="0"/>
                        </a:spcAft>
                        <a:tabLst>
                          <a:tab pos="-1028700" algn="l"/>
                          <a:tab pos="4343400" algn="dec"/>
                        </a:tabLst>
                      </a:pPr>
                      <a:r>
                        <a:rPr lang="cs-CZ" sz="1400" b="0">
                          <a:solidFill>
                            <a:schemeClr val="tx1"/>
                          </a:solidFill>
                          <a:effectLst/>
                        </a:rPr>
                        <a:t>Σ (1.-7.)</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cs-CZ" sz="1400" b="0" dirty="0">
                          <a:solidFill>
                            <a:schemeClr val="tx1"/>
                          </a:solidFill>
                          <a:effectLst/>
                        </a:rPr>
                        <a:t>Cena</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937157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0152C6A7-9DBF-4483-94B5-96457C35A032}"/>
              </a:ext>
            </a:extLst>
          </p:cNvPr>
          <p:cNvSpPr/>
          <p:nvPr/>
        </p:nvSpPr>
        <p:spPr>
          <a:xfrm>
            <a:off x="367200" y="628601"/>
            <a:ext cx="7258510" cy="3147593"/>
          </a:xfrm>
          <a:prstGeom prst="rect">
            <a:avLst/>
          </a:prstGeom>
        </p:spPr>
        <p:txBody>
          <a:bodyPr wrap="square">
            <a:spAutoFit/>
          </a:bodyPr>
          <a:lstStyle/>
          <a:p>
            <a:pPr marL="0" lvl="1" algn="just">
              <a:lnSpc>
                <a:spcPct val="114000"/>
              </a:lnSpc>
            </a:pPr>
            <a:r>
              <a:rPr lang="cs-CZ" sz="2200" b="1" dirty="0">
                <a:solidFill>
                  <a:srgbClr val="FF0000"/>
                </a:solidFill>
                <a:latin typeface="+mj-lt"/>
              </a:rPr>
              <a:t>Kalkulační techniky </a:t>
            </a:r>
          </a:p>
          <a:p>
            <a:pPr marL="285750" indent="-285750" algn="just">
              <a:lnSpc>
                <a:spcPct val="114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jen znalost výrobních postupů umožní objektivně přiřazovat náklady s využitím principů kauzality</a:t>
            </a:r>
          </a:p>
          <a:p>
            <a:pPr marL="285750" indent="-285750" algn="just">
              <a:lnSpc>
                <a:spcPct val="114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použití kalkulací je do jisté míry svázáno s charakterem výrobního procesu</a:t>
            </a:r>
          </a:p>
          <a:p>
            <a:pPr marL="285750" indent="-285750" algn="just">
              <a:lnSpc>
                <a:spcPct val="114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neobjektivní vypovídací schopnost může mít negativní následky na hospodaření hodnoceného podnikatelského subjektu</a:t>
            </a:r>
            <a:endParaRPr lang="cs-CZ" sz="22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754477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A0E0DEC9-8DE8-487A-9A37-934E08160BA9}"/>
              </a:ext>
            </a:extLst>
          </p:cNvPr>
          <p:cNvSpPr/>
          <p:nvPr/>
        </p:nvSpPr>
        <p:spPr>
          <a:xfrm>
            <a:off x="525600" y="527392"/>
            <a:ext cx="7221600" cy="3179653"/>
          </a:xfrm>
          <a:prstGeom prst="rect">
            <a:avLst/>
          </a:prstGeom>
        </p:spPr>
        <p:txBody>
          <a:bodyPr wrap="square">
            <a:spAutoFit/>
          </a:bodyPr>
          <a:lstStyle/>
          <a:p>
            <a:pPr marL="0" lvl="2">
              <a:lnSpc>
                <a:spcPct val="114000"/>
              </a:lnSpc>
            </a:pPr>
            <a:r>
              <a:rPr lang="cs-CZ" sz="2200" b="1" dirty="0"/>
              <a:t>Kalkulace dělením prostá</a:t>
            </a:r>
          </a:p>
          <a:p>
            <a:pPr marL="285750" lvl="2" indent="-285750">
              <a:lnSpc>
                <a:spcPct val="114000"/>
              </a:lnSpc>
              <a:buFont typeface="Arial" panose="020B0604020202020204" pitchFamily="34" charset="0"/>
              <a:buChar char="•"/>
            </a:pPr>
            <a:r>
              <a:rPr lang="cs-CZ" sz="2200" dirty="0"/>
              <a:t>v případě lineární závislosti nákladů při </a:t>
            </a:r>
            <a:r>
              <a:rPr lang="cs-CZ" sz="2200" dirty="0" err="1"/>
              <a:t>jednodruhové</a:t>
            </a:r>
            <a:r>
              <a:rPr lang="cs-CZ" sz="2200" dirty="0"/>
              <a:t> produkci výrobků či služeb (výroba energie, limonád, těžba nerostů)</a:t>
            </a:r>
          </a:p>
          <a:p>
            <a:pPr marL="285750" lvl="2" indent="-285750">
              <a:lnSpc>
                <a:spcPct val="114000"/>
              </a:lnSpc>
              <a:buFont typeface="Arial" panose="020B0604020202020204" pitchFamily="34" charset="0"/>
              <a:buChar char="•"/>
            </a:pPr>
            <a:r>
              <a:rPr lang="cs-CZ" sz="2200" dirty="0"/>
              <a:t>náklady na jednotku </a:t>
            </a:r>
            <a:r>
              <a:rPr lang="cs-CZ" sz="2200" i="1" dirty="0" err="1">
                <a:latin typeface="Cambria Math" panose="02040503050406030204" pitchFamily="18" charset="0"/>
                <a:ea typeface="Cambria Math" panose="02040503050406030204" pitchFamily="18" charset="0"/>
              </a:rPr>
              <a:t>n</a:t>
            </a:r>
            <a:r>
              <a:rPr lang="cs-CZ" sz="2200" i="1" baseline="-25000" dirty="0" err="1">
                <a:latin typeface="Cambria Math" panose="02040503050406030204" pitchFamily="18" charset="0"/>
                <a:ea typeface="Cambria Math" panose="02040503050406030204" pitchFamily="18" charset="0"/>
              </a:rPr>
              <a:t>j</a:t>
            </a:r>
            <a:r>
              <a:rPr lang="cs-CZ" sz="2200" dirty="0"/>
              <a:t> lze zjistit přímo vydělením nákladů </a:t>
            </a:r>
            <a:r>
              <a:rPr lang="cs-CZ" sz="2200" i="1" dirty="0">
                <a:latin typeface="Cambria Math" panose="02040503050406030204" pitchFamily="18" charset="0"/>
                <a:ea typeface="Cambria Math" panose="02040503050406030204" pitchFamily="18" charset="0"/>
              </a:rPr>
              <a:t>N</a:t>
            </a:r>
            <a:r>
              <a:rPr lang="cs-CZ" sz="2200" dirty="0"/>
              <a:t> produkcí </a:t>
            </a:r>
            <a:r>
              <a:rPr lang="cs-CZ" sz="2200" i="1" dirty="0">
                <a:latin typeface="Cambria Math" panose="02040503050406030204" pitchFamily="18" charset="0"/>
                <a:ea typeface="Cambria Math" panose="02040503050406030204" pitchFamily="18" charset="0"/>
              </a:rPr>
              <a:t>Q</a:t>
            </a:r>
          </a:p>
          <a:p>
            <a:pPr marL="285750" lvl="2" indent="-285750">
              <a:lnSpc>
                <a:spcPct val="114000"/>
              </a:lnSpc>
              <a:buFont typeface="Arial" panose="020B0604020202020204" pitchFamily="34" charset="0"/>
              <a:buChar char="•"/>
            </a:pPr>
            <a:endParaRPr lang="cs-CZ" sz="2200" b="1" i="1" dirty="0"/>
          </a:p>
          <a:p>
            <a:pPr marL="457200" lvl="3">
              <a:lnSpc>
                <a:spcPct val="114000"/>
              </a:lnSpc>
            </a:pPr>
            <a:r>
              <a:rPr lang="cs-CZ" sz="2400" b="1" i="1" dirty="0">
                <a:latin typeface="Cambria Math" panose="02040503050406030204" pitchFamily="18" charset="0"/>
                <a:ea typeface="Cambria Math" panose="02040503050406030204" pitchFamily="18" charset="0"/>
              </a:rPr>
              <a:t>			</a:t>
            </a:r>
            <a:r>
              <a:rPr lang="cs-CZ" sz="2400" b="1" i="1" dirty="0" err="1">
                <a:latin typeface="Cambria Math" panose="02040503050406030204" pitchFamily="18" charset="0"/>
                <a:ea typeface="Cambria Math" panose="02040503050406030204" pitchFamily="18" charset="0"/>
              </a:rPr>
              <a:t>n</a:t>
            </a:r>
            <a:r>
              <a:rPr lang="cs-CZ" sz="2400" b="1" i="1" baseline="-25000" dirty="0" err="1">
                <a:latin typeface="Cambria Math" panose="02040503050406030204" pitchFamily="18" charset="0"/>
                <a:ea typeface="Cambria Math" panose="02040503050406030204" pitchFamily="18" charset="0"/>
              </a:rPr>
              <a:t>j</a:t>
            </a:r>
            <a:r>
              <a:rPr lang="cs-CZ" sz="2400" b="1" i="1" dirty="0">
                <a:latin typeface="Cambria Math" panose="02040503050406030204" pitchFamily="18" charset="0"/>
                <a:ea typeface="Cambria Math" panose="02040503050406030204" pitchFamily="18" charset="0"/>
              </a:rPr>
              <a:t> </a:t>
            </a:r>
            <a:r>
              <a:rPr lang="cs-CZ" sz="2400" b="1" dirty="0">
                <a:latin typeface="Cambria Math" panose="02040503050406030204" pitchFamily="18" charset="0"/>
                <a:ea typeface="Cambria Math" panose="02040503050406030204" pitchFamily="18" charset="0"/>
              </a:rPr>
              <a:t>=</a:t>
            </a:r>
            <a:r>
              <a:rPr lang="cs-CZ" sz="2400" b="1" i="1" dirty="0">
                <a:latin typeface="Cambria Math" panose="02040503050406030204" pitchFamily="18" charset="0"/>
                <a:ea typeface="Cambria Math" panose="02040503050406030204" pitchFamily="18" charset="0"/>
              </a:rPr>
              <a:t> N</a:t>
            </a:r>
            <a:r>
              <a:rPr lang="cs-CZ" sz="2400" b="1" dirty="0">
                <a:latin typeface="Cambria Math" panose="02040503050406030204" pitchFamily="18" charset="0"/>
                <a:ea typeface="Cambria Math" panose="02040503050406030204" pitchFamily="18" charset="0"/>
              </a:rPr>
              <a:t>/</a:t>
            </a:r>
            <a:r>
              <a:rPr lang="cs-CZ" sz="2400" b="1" i="1" dirty="0">
                <a:latin typeface="Cambria Math" panose="02040503050406030204" pitchFamily="18" charset="0"/>
                <a:ea typeface="Cambria Math" panose="02040503050406030204" pitchFamily="18" charset="0"/>
              </a:rPr>
              <a:t>Q</a:t>
            </a:r>
            <a:endParaRPr lang="cs-CZ" sz="2400" b="1"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1946631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E419A8C4-1BF6-4C17-BE69-318932DE6070}"/>
              </a:ext>
            </a:extLst>
          </p:cNvPr>
          <p:cNvSpPr/>
          <p:nvPr/>
        </p:nvSpPr>
        <p:spPr>
          <a:xfrm>
            <a:off x="309240" y="527392"/>
            <a:ext cx="7488360" cy="2877711"/>
          </a:xfrm>
          <a:prstGeom prst="rect">
            <a:avLst/>
          </a:prstGeom>
        </p:spPr>
        <p:txBody>
          <a:bodyPr wrap="square">
            <a:spAutoFit/>
          </a:bodyPr>
          <a:lstStyle/>
          <a:p>
            <a:pPr algn="just">
              <a:spcAft>
                <a:spcPts val="600"/>
              </a:spcAft>
            </a:pPr>
            <a:r>
              <a:rPr lang="cs-CZ" sz="2200" b="1" dirty="0">
                <a:latin typeface="+mj-lt"/>
                <a:ea typeface="Calibri" panose="020F0502020204030204" pitchFamily="34" charset="0"/>
                <a:cs typeface="Times New Roman" panose="02020603050405020304" pitchFamily="18" charset="0"/>
              </a:rPr>
              <a:t>Příklad:</a:t>
            </a:r>
          </a:p>
          <a:p>
            <a:pPr algn="just">
              <a:spcAft>
                <a:spcPts val="600"/>
              </a:spcAft>
            </a:pPr>
            <a:r>
              <a:rPr lang="cs-CZ" sz="2200" dirty="0">
                <a:latin typeface="+mj-lt"/>
                <a:ea typeface="Calibri" panose="020F0502020204030204" pitchFamily="34" charset="0"/>
                <a:cs typeface="Times New Roman" panose="02020603050405020304" pitchFamily="18" charset="0"/>
              </a:rPr>
              <a:t>Vybraný podnik se zabývá balením Směsi na pečení po 25g dodané směsi koření. Materiálové náklady byly 14 000 Kč za 54 kg kořenící směsi. Podniku vznikly mzdové náklady ve výši 10 000 Kč a další režijní náklady (odpisy balící linky, podíl na nákladech na administrativní personál) ve výši 15 000 Kč. Jaké budou náklady výroby jednoho sáčku směsi po 25 g?</a:t>
            </a:r>
          </a:p>
        </p:txBody>
      </p:sp>
    </p:spTree>
    <p:extLst>
      <p:ext uri="{BB962C8B-B14F-4D97-AF65-F5344CB8AC3E}">
        <p14:creationId xmlns:p14="http://schemas.microsoft.com/office/powerpoint/2010/main" val="10221270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CB4DAA96-DED3-401B-A44F-1B68ABF76CDA}"/>
              </a:ext>
            </a:extLst>
          </p:cNvPr>
          <p:cNvSpPr/>
          <p:nvPr/>
        </p:nvSpPr>
        <p:spPr>
          <a:xfrm>
            <a:off x="424800" y="628601"/>
            <a:ext cx="7336800" cy="2761653"/>
          </a:xfrm>
          <a:prstGeom prst="rect">
            <a:avLst/>
          </a:prstGeom>
        </p:spPr>
        <p:txBody>
          <a:bodyPr wrap="square">
            <a:spAutoFit/>
          </a:bodyPr>
          <a:lstStyle/>
          <a:p>
            <a:pPr algn="just">
              <a:lnSpc>
                <a:spcPct val="114000"/>
              </a:lnSpc>
            </a:pPr>
            <a:r>
              <a:rPr lang="cs-CZ" sz="2200" b="1" i="1" dirty="0">
                <a:latin typeface="+mj-lt"/>
                <a:ea typeface="Calibri" panose="020F0502020204030204" pitchFamily="34" charset="0"/>
                <a:cs typeface="Times New Roman" panose="02020603050405020304" pitchFamily="18" charset="0"/>
              </a:rPr>
              <a:t>Řešení:</a:t>
            </a:r>
            <a:endParaRPr lang="cs-CZ" sz="2200" dirty="0">
              <a:latin typeface="+mj-lt"/>
              <a:ea typeface="Calibri" panose="020F0502020204030204" pitchFamily="34" charset="0"/>
              <a:cs typeface="Times New Roman" panose="02020603050405020304" pitchFamily="18" charset="0"/>
            </a:endParaRPr>
          </a:p>
          <a:p>
            <a:pPr algn="just">
              <a:lnSpc>
                <a:spcPct val="114000"/>
              </a:lnSpc>
            </a:pPr>
            <a:r>
              <a:rPr lang="cs-CZ" sz="2200" dirty="0">
                <a:latin typeface="+mj-lt"/>
                <a:ea typeface="Calibri" panose="020F0502020204030204" pitchFamily="34" charset="0"/>
                <a:cs typeface="Times New Roman" panose="02020603050405020304" pitchFamily="18" charset="0"/>
              </a:rPr>
              <a:t>Sečteme všechny vzniklé náklady (materiál, mzdy a ostatní náklady) a vydělíme je počtem kalkulačních jednic (2</a:t>
            </a:r>
            <a:r>
              <a:rPr lang="cs-CZ" sz="2200" dirty="0">
                <a:latin typeface="Cambria Math" panose="02040503050406030204" pitchFamily="18" charset="0"/>
                <a:ea typeface="Cambria Math" panose="02040503050406030204" pitchFamily="18" charset="0"/>
                <a:cs typeface="Times New Roman" panose="02020603050405020304" pitchFamily="18" charset="0"/>
              </a:rPr>
              <a:t>5 g</a:t>
            </a:r>
            <a:r>
              <a:rPr lang="cs-CZ" sz="2200" dirty="0">
                <a:latin typeface="+mj-lt"/>
                <a:ea typeface="Calibri" panose="020F0502020204030204" pitchFamily="34" charset="0"/>
                <a:cs typeface="Times New Roman" panose="02020603050405020304" pitchFamily="18" charset="0"/>
              </a:rPr>
              <a:t>/sáček)</a:t>
            </a:r>
          </a:p>
          <a:p>
            <a:pPr algn="just">
              <a:lnSpc>
                <a:spcPct val="114000"/>
              </a:lnSpc>
            </a:pPr>
            <a:r>
              <a:rPr lang="cs-CZ" sz="2200" i="1" dirty="0">
                <a:latin typeface="Cambria Math" panose="02040503050406030204" pitchFamily="18" charset="0"/>
                <a:ea typeface="Cambria Math" panose="02040503050406030204" pitchFamily="18" charset="0"/>
                <a:cs typeface="Times New Roman" panose="02020603050405020304" pitchFamily="18" charset="0"/>
              </a:rPr>
              <a:t>N</a:t>
            </a:r>
            <a:r>
              <a:rPr lang="cs-CZ" sz="2200" dirty="0">
                <a:latin typeface="Cambria Math" panose="02040503050406030204" pitchFamily="18" charset="0"/>
                <a:ea typeface="Cambria Math" panose="02040503050406030204" pitchFamily="18" charset="0"/>
                <a:cs typeface="Times New Roman" panose="02020603050405020304" pitchFamily="18" charset="0"/>
              </a:rPr>
              <a:t> = 14 000 + 10 000 + 15 000 = 39 000</a:t>
            </a:r>
            <a:r>
              <a:rPr lang="cs-CZ" sz="2200" dirty="0">
                <a:latin typeface="+mj-lt"/>
                <a:ea typeface="Calibri" panose="020F0502020204030204" pitchFamily="34" charset="0"/>
                <a:cs typeface="Times New Roman" panose="02020603050405020304" pitchFamily="18" charset="0"/>
              </a:rPr>
              <a:t> Kč</a:t>
            </a:r>
          </a:p>
          <a:p>
            <a:pPr algn="just">
              <a:lnSpc>
                <a:spcPct val="114000"/>
              </a:lnSpc>
            </a:pPr>
            <a:r>
              <a:rPr lang="cs-CZ" sz="2200" dirty="0">
                <a:latin typeface="+mj-lt"/>
                <a:ea typeface="Calibri" panose="020F0502020204030204" pitchFamily="34" charset="0"/>
                <a:cs typeface="Times New Roman" panose="02020603050405020304" pitchFamily="18" charset="0"/>
              </a:rPr>
              <a:t>Počet jednic á </a:t>
            </a:r>
            <a:r>
              <a:rPr lang="cs-CZ" sz="2200" dirty="0">
                <a:latin typeface="Cambria Math" panose="02040503050406030204" pitchFamily="18" charset="0"/>
                <a:ea typeface="Cambria Math" panose="02040503050406030204" pitchFamily="18" charset="0"/>
                <a:cs typeface="Times New Roman" panose="02020603050405020304" pitchFamily="18" charset="0"/>
              </a:rPr>
              <a:t>25 g = 54 000 g /25 g = 2 160 </a:t>
            </a:r>
            <a:r>
              <a:rPr lang="cs-CZ" sz="2200" dirty="0">
                <a:latin typeface="+mj-lt"/>
                <a:ea typeface="Calibri" panose="020F0502020204030204" pitchFamily="34" charset="0"/>
                <a:cs typeface="Times New Roman" panose="02020603050405020304" pitchFamily="18" charset="0"/>
              </a:rPr>
              <a:t>sáčků</a:t>
            </a:r>
          </a:p>
          <a:p>
            <a:pPr algn="just">
              <a:lnSpc>
                <a:spcPct val="114000"/>
              </a:lnSpc>
            </a:pPr>
            <a:r>
              <a:rPr lang="cs-CZ" sz="2200" i="1" dirty="0" err="1">
                <a:latin typeface="Cambria Math" panose="02040503050406030204" pitchFamily="18" charset="0"/>
                <a:ea typeface="Cambria Math" panose="02040503050406030204" pitchFamily="18" charset="0"/>
                <a:cs typeface="Times New Roman" panose="02020603050405020304" pitchFamily="18" charset="0"/>
              </a:rPr>
              <a:t>n</a:t>
            </a:r>
            <a:r>
              <a:rPr lang="cs-CZ" sz="2200" i="1" baseline="-25000" dirty="0" err="1">
                <a:latin typeface="Cambria Math" panose="02040503050406030204" pitchFamily="18" charset="0"/>
                <a:ea typeface="Cambria Math" panose="02040503050406030204" pitchFamily="18" charset="0"/>
                <a:cs typeface="Times New Roman" panose="02020603050405020304" pitchFamily="18" charset="0"/>
              </a:rPr>
              <a:t>j</a:t>
            </a:r>
            <a:r>
              <a:rPr lang="cs-CZ" sz="2200" dirty="0">
                <a:latin typeface="Cambria Math" panose="02040503050406030204" pitchFamily="18" charset="0"/>
                <a:ea typeface="Cambria Math" panose="02040503050406030204" pitchFamily="18" charset="0"/>
                <a:cs typeface="Times New Roman" panose="02020603050405020304" pitchFamily="18" charset="0"/>
              </a:rPr>
              <a:t> = 39 000 /2 160 =18,05 </a:t>
            </a:r>
            <a:r>
              <a:rPr lang="cs-CZ" sz="2200" dirty="0">
                <a:latin typeface="+mj-lt"/>
                <a:ea typeface="Calibri" panose="020F0502020204030204" pitchFamily="34" charset="0"/>
                <a:cs typeface="Times New Roman" panose="02020603050405020304" pitchFamily="18" charset="0"/>
              </a:rPr>
              <a:t>Kč/ks</a:t>
            </a:r>
            <a:endParaRPr lang="cs-CZ" sz="22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60628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6549FD80-3BA0-49BE-9B81-083BC75B14BE}"/>
              </a:ext>
            </a:extLst>
          </p:cNvPr>
          <p:cNvSpPr/>
          <p:nvPr/>
        </p:nvSpPr>
        <p:spPr>
          <a:xfrm>
            <a:off x="529379" y="628601"/>
            <a:ext cx="6908221" cy="1785104"/>
          </a:xfrm>
          <a:prstGeom prst="rect">
            <a:avLst/>
          </a:prstGeom>
        </p:spPr>
        <p:txBody>
          <a:bodyPr wrap="square">
            <a:spAutoFit/>
          </a:bodyPr>
          <a:lstStyle/>
          <a:p>
            <a:pPr marL="0" lvl="2"/>
            <a:r>
              <a:rPr lang="cs-CZ" sz="2200" b="1" dirty="0"/>
              <a:t>Stupňovitá kalkulace dělením</a:t>
            </a:r>
          </a:p>
          <a:p>
            <a:pPr marL="285750" lvl="2" indent="-285750">
              <a:buFont typeface="Arial" panose="020B0604020202020204" pitchFamily="34" charset="0"/>
              <a:buChar char="•"/>
            </a:pPr>
            <a:r>
              <a:rPr lang="cs-CZ" sz="2200" dirty="0"/>
              <a:t>uplatňuje se ve stupňové (fázové) výrobě, kdy výrobek prochází několika výrobními stupni (chemická výroba)</a:t>
            </a:r>
          </a:p>
          <a:p>
            <a:pPr marL="285750" lvl="2" indent="-285750">
              <a:buFont typeface="Arial" panose="020B0604020202020204" pitchFamily="34" charset="0"/>
              <a:buChar char="•"/>
            </a:pPr>
            <a:r>
              <a:rPr lang="cs-CZ" sz="2200" dirty="0"/>
              <a:t>kalkulace se sestavuje pro jednotlivé stupně</a:t>
            </a:r>
            <a:endParaRPr lang="cs-CZ" sz="2200" b="1" dirty="0"/>
          </a:p>
        </p:txBody>
      </p:sp>
    </p:spTree>
    <p:extLst>
      <p:ext uri="{BB962C8B-B14F-4D97-AF65-F5344CB8AC3E}">
        <p14:creationId xmlns:p14="http://schemas.microsoft.com/office/powerpoint/2010/main" val="31622174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DDE40036-5953-476A-98B5-9F294EBD28B9}"/>
              </a:ext>
            </a:extLst>
          </p:cNvPr>
          <p:cNvSpPr/>
          <p:nvPr/>
        </p:nvSpPr>
        <p:spPr>
          <a:xfrm>
            <a:off x="412112" y="527392"/>
            <a:ext cx="7412216" cy="3847207"/>
          </a:xfrm>
          <a:prstGeom prst="rect">
            <a:avLst/>
          </a:prstGeom>
        </p:spPr>
        <p:txBody>
          <a:bodyPr wrap="square">
            <a:spAutoFit/>
          </a:bodyPr>
          <a:lstStyle/>
          <a:p>
            <a:pPr marL="0" lvl="2" algn="ctr">
              <a:spcBef>
                <a:spcPts val="1200"/>
              </a:spcBef>
              <a:spcAft>
                <a:spcPts val="600"/>
              </a:spcAft>
            </a:pPr>
            <a:r>
              <a:rPr lang="cs-CZ" sz="2600" b="1" cap="all" dirty="0">
                <a:solidFill>
                  <a:srgbClr val="307871"/>
                </a:solidFill>
                <a:latin typeface="+mj-lt"/>
              </a:rPr>
              <a:t>Kalkulace přirážková</a:t>
            </a:r>
          </a:p>
          <a:p>
            <a:pPr marL="285750" indent="-285750" algn="just">
              <a:spcAft>
                <a:spcPts val="600"/>
              </a:spcAft>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pro rozvrhování režijních nákladů při produkci různorodých výrobků s různou technologií a různým množstvím nepřímých nákladů v jednotlivých položkách</a:t>
            </a:r>
          </a:p>
          <a:p>
            <a:pPr marL="285750" indent="-285750" algn="just">
              <a:spcAft>
                <a:spcPts val="600"/>
              </a:spcAft>
              <a:buFont typeface="Arial" panose="020B0604020202020204" pitchFamily="34" charset="0"/>
              <a:buChar char="•"/>
            </a:pPr>
            <a:endParaRPr lang="cs-CZ" sz="2200" dirty="0">
              <a:latin typeface="+mj-lt"/>
              <a:ea typeface="Calibri" panose="020F0502020204030204" pitchFamily="34" charset="0"/>
              <a:cs typeface="Times New Roman" panose="02020603050405020304" pitchFamily="18" charset="0"/>
            </a:endParaRPr>
          </a:p>
          <a:p>
            <a:pPr marL="285750" indent="-285750" algn="just">
              <a:spcAft>
                <a:spcPts val="600"/>
              </a:spcAft>
              <a:buFont typeface="Arial" panose="020B0604020202020204" pitchFamily="34" charset="0"/>
              <a:buChar char="•"/>
            </a:pPr>
            <a:endParaRPr lang="cs-CZ" sz="2200" dirty="0">
              <a:latin typeface="+mj-lt"/>
              <a:ea typeface="Calibri" panose="020F0502020204030204" pitchFamily="34" charset="0"/>
              <a:cs typeface="Times New Roman" panose="02020603050405020304" pitchFamily="18" charset="0"/>
            </a:endParaRPr>
          </a:p>
          <a:p>
            <a:pPr algn="just">
              <a:spcAft>
                <a:spcPts val="0"/>
              </a:spcAft>
            </a:pPr>
            <a:r>
              <a:rPr lang="cs-CZ" sz="2200" dirty="0">
                <a:ea typeface="Calibri" panose="020F0502020204030204" pitchFamily="34" charset="0"/>
                <a:cs typeface="Times New Roman" panose="02020603050405020304" pitchFamily="18" charset="0"/>
              </a:rPr>
              <a:t>kde</a:t>
            </a:r>
          </a:p>
          <a:p>
            <a:pPr algn="just">
              <a:spcAft>
                <a:spcPts val="0"/>
              </a:spcAft>
            </a:pPr>
            <a:r>
              <a:rPr lang="cs-CZ" sz="2200" dirty="0">
                <a:ea typeface="Calibri" panose="020F0502020204030204" pitchFamily="34" charset="0"/>
                <a:cs typeface="Times New Roman" panose="02020603050405020304" pitchFamily="18" charset="0"/>
              </a:rPr>
              <a:t>	</a:t>
            </a:r>
            <a:r>
              <a:rPr lang="cs-CZ" sz="2200" i="1" dirty="0">
                <a:ea typeface="Calibri" panose="020F0502020204030204" pitchFamily="34" charset="0"/>
                <a:cs typeface="Times New Roman" panose="02020603050405020304" pitchFamily="18" charset="0"/>
              </a:rPr>
              <a:t>RS</a:t>
            </a:r>
            <a:r>
              <a:rPr lang="cs-CZ" sz="2200" dirty="0">
                <a:ea typeface="Calibri" panose="020F0502020204030204" pitchFamily="34" charset="0"/>
                <a:cs typeface="Times New Roman" panose="02020603050405020304" pitchFamily="18" charset="0"/>
              </a:rPr>
              <a:t>	… režijní sazba	</a:t>
            </a:r>
          </a:p>
          <a:p>
            <a:pPr indent="450215" algn="just">
              <a:spcAft>
                <a:spcPts val="0"/>
              </a:spcAft>
            </a:pPr>
            <a:r>
              <a:rPr lang="cs-CZ" sz="2200" i="1" dirty="0">
                <a:ea typeface="Calibri" panose="020F0502020204030204" pitchFamily="34" charset="0"/>
                <a:cs typeface="Times New Roman" panose="02020603050405020304" pitchFamily="18" charset="0"/>
              </a:rPr>
              <a:t>	</a:t>
            </a:r>
            <a:r>
              <a:rPr lang="cs-CZ" sz="2200" i="1" dirty="0" err="1">
                <a:ea typeface="Calibri" panose="020F0502020204030204" pitchFamily="34" charset="0"/>
                <a:cs typeface="Times New Roman" panose="02020603050405020304" pitchFamily="18" charset="0"/>
              </a:rPr>
              <a:t>N</a:t>
            </a:r>
            <a:r>
              <a:rPr lang="cs-CZ" sz="2200" i="1" baseline="-25000" dirty="0" err="1">
                <a:ea typeface="Calibri" panose="020F0502020204030204" pitchFamily="34" charset="0"/>
                <a:cs typeface="Times New Roman" panose="02020603050405020304" pitchFamily="18" charset="0"/>
              </a:rPr>
              <a:t>n</a:t>
            </a:r>
            <a:r>
              <a:rPr lang="cs-CZ" sz="2200" dirty="0">
                <a:ea typeface="Calibri" panose="020F0502020204030204" pitchFamily="34" charset="0"/>
                <a:cs typeface="Times New Roman" panose="02020603050405020304" pitchFamily="18" charset="0"/>
              </a:rPr>
              <a:t>	… celkové nepřímé společné náklady</a:t>
            </a:r>
          </a:p>
          <a:p>
            <a:pPr algn="just">
              <a:spcAft>
                <a:spcPts val="600"/>
              </a:spcAft>
            </a:pPr>
            <a:r>
              <a:rPr lang="cs-CZ" sz="2200" dirty="0">
                <a:ea typeface="Calibri" panose="020F0502020204030204" pitchFamily="34" charset="0"/>
                <a:cs typeface="Times New Roman" panose="02020603050405020304" pitchFamily="18" charset="0"/>
              </a:rPr>
              <a:t>	</a:t>
            </a:r>
            <a:r>
              <a:rPr lang="cs-CZ" sz="2200" i="1" dirty="0">
                <a:ea typeface="Calibri" panose="020F0502020204030204" pitchFamily="34" charset="0"/>
                <a:cs typeface="Times New Roman" panose="02020603050405020304" pitchFamily="18" charset="0"/>
              </a:rPr>
              <a:t>KZ</a:t>
            </a:r>
            <a:r>
              <a:rPr lang="cs-CZ" sz="2200" dirty="0">
                <a:ea typeface="Calibri" panose="020F0502020204030204" pitchFamily="34" charset="0"/>
                <a:cs typeface="Times New Roman" panose="02020603050405020304" pitchFamily="18" charset="0"/>
              </a:rPr>
              <a:t>	… celkový objem rozvrhové základny</a:t>
            </a:r>
            <a:endParaRPr lang="cs-CZ" sz="2200" dirty="0">
              <a:latin typeface="+mj-lt"/>
              <a:ea typeface="Calibri" panose="020F0502020204030204" pitchFamily="34" charset="0"/>
              <a:cs typeface="Times New Roman" panose="02020603050405020304" pitchFamily="18" charset="0"/>
            </a:endParaRPr>
          </a:p>
        </p:txBody>
      </p:sp>
      <p:graphicFrame>
        <p:nvGraphicFramePr>
          <p:cNvPr id="7" name="Objekt 6">
            <a:extLst>
              <a:ext uri="{FF2B5EF4-FFF2-40B4-BE49-F238E27FC236}">
                <a16:creationId xmlns:a16="http://schemas.microsoft.com/office/drawing/2014/main" id="{DB3947B2-4C33-4CDC-8F75-16F8146C63A0}"/>
              </a:ext>
            </a:extLst>
          </p:cNvPr>
          <p:cNvGraphicFramePr>
            <a:graphicFrameLocks noChangeAspect="1"/>
          </p:cNvGraphicFramePr>
          <p:nvPr/>
        </p:nvGraphicFramePr>
        <p:xfrm>
          <a:off x="2801322" y="2334150"/>
          <a:ext cx="1579392" cy="812250"/>
        </p:xfrm>
        <a:graphic>
          <a:graphicData uri="http://schemas.openxmlformats.org/presentationml/2006/ole">
            <mc:AlternateContent xmlns:mc="http://schemas.openxmlformats.org/markup-compatibility/2006">
              <mc:Choice xmlns:v="urn:schemas-microsoft-com:vml" Requires="v">
                <p:oleObj name="Rovnice" r:id="rId4" imgW="710891" imgH="444307" progId="Equation.3">
                  <p:embed/>
                </p:oleObj>
              </mc:Choice>
              <mc:Fallback>
                <p:oleObj name="Rovnice" r:id="rId4" imgW="710891" imgH="444307" progId="Equation.3">
                  <p:embed/>
                  <p:pic>
                    <p:nvPicPr>
                      <p:cNvPr id="7" name="Objekt 6">
                        <a:extLst>
                          <a:ext uri="{FF2B5EF4-FFF2-40B4-BE49-F238E27FC236}">
                            <a16:creationId xmlns:a16="http://schemas.microsoft.com/office/drawing/2014/main" id="{DB3947B2-4C33-4CDC-8F75-16F8146C63A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01322" y="2334150"/>
                        <a:ext cx="1579392" cy="812250"/>
                      </a:xfrm>
                      <a:prstGeom prst="rect">
                        <a:avLst/>
                      </a:prstGeom>
                      <a:noFill/>
                    </p:spPr>
                  </p:pic>
                </p:oleObj>
              </mc:Fallback>
            </mc:AlternateContent>
          </a:graphicData>
        </a:graphic>
      </p:graphicFrame>
    </p:spTree>
    <p:extLst>
      <p:ext uri="{BB962C8B-B14F-4D97-AF65-F5344CB8AC3E}">
        <p14:creationId xmlns:p14="http://schemas.microsoft.com/office/powerpoint/2010/main" val="1367054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72AB95A9-727F-4D09-BE7E-BBFF7B6F8267}"/>
              </a:ext>
            </a:extLst>
          </p:cNvPr>
          <p:cNvSpPr/>
          <p:nvPr/>
        </p:nvSpPr>
        <p:spPr>
          <a:xfrm>
            <a:off x="396000" y="527392"/>
            <a:ext cx="7222817" cy="3662541"/>
          </a:xfrm>
          <a:prstGeom prst="rect">
            <a:avLst/>
          </a:prstGeom>
        </p:spPr>
        <p:txBody>
          <a:bodyPr wrap="square">
            <a:spAutoFit/>
          </a:bodyPr>
          <a:lstStyle/>
          <a:p>
            <a:pPr marL="285750" indent="-285750" algn="just">
              <a:spcAft>
                <a:spcPts val="600"/>
              </a:spcAft>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rozvrhovou základnu si stanoví organizace sama, tak, aby byla k rozvrhovaným režijním nákladům přímo úměrná – často přímá mzda nebo součet přímých nákladů</a:t>
            </a:r>
          </a:p>
          <a:p>
            <a:pPr marL="285750" indent="-285750" algn="just">
              <a:spcAft>
                <a:spcPts val="600"/>
              </a:spcAft>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vybraná rozvrhová základna musí splňovat tyto požadavky:</a:t>
            </a:r>
          </a:p>
          <a:p>
            <a:pPr marL="800100" lvl="1" indent="-342900" algn="just">
              <a:buFont typeface="Courier New" panose="02070309020205020404" pitchFamily="49" charset="0"/>
              <a:buChar char="o"/>
            </a:pPr>
            <a:r>
              <a:rPr lang="cs-CZ" dirty="0">
                <a:latin typeface="+mj-lt"/>
                <a:ea typeface="Calibri" panose="020F0502020204030204" pitchFamily="34" charset="0"/>
                <a:cs typeface="Times New Roman" panose="02020603050405020304" pitchFamily="18" charset="0"/>
              </a:rPr>
              <a:t>musí mít příčinný vztah ke vzniku režijních nákladů</a:t>
            </a:r>
          </a:p>
          <a:p>
            <a:pPr marL="800100" lvl="1" indent="-342900" algn="just">
              <a:buFont typeface="Courier New" panose="02070309020205020404" pitchFamily="49" charset="0"/>
              <a:buChar char="o"/>
            </a:pPr>
            <a:r>
              <a:rPr lang="cs-CZ" dirty="0">
                <a:latin typeface="+mj-lt"/>
                <a:ea typeface="Calibri" panose="020F0502020204030204" pitchFamily="34" charset="0"/>
                <a:cs typeface="Times New Roman" panose="02020603050405020304" pitchFamily="18" charset="0"/>
              </a:rPr>
              <a:t>musí mít stálost vztahu k vývoji nákladů, tzn. změní-li se rozvrhová základna, změní se výše režijních nákladů</a:t>
            </a:r>
          </a:p>
          <a:p>
            <a:pPr marL="800100" lvl="1" indent="-342900" algn="just">
              <a:buFont typeface="Courier New" panose="02070309020205020404" pitchFamily="49" charset="0"/>
              <a:buChar char="o"/>
            </a:pPr>
            <a:r>
              <a:rPr lang="cs-CZ" dirty="0">
                <a:latin typeface="+mj-lt"/>
                <a:ea typeface="Calibri" panose="020F0502020204030204" pitchFamily="34" charset="0"/>
                <a:cs typeface="Times New Roman" panose="02020603050405020304" pitchFamily="18" charset="0"/>
              </a:rPr>
              <a:t>rozvrhová základna musí být dostatečně veliká, aby změny v ní nezpůsobovaly chyby ve výpočtech</a:t>
            </a:r>
            <a:endParaRPr lang="cs-CZ"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177126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28E9FF21-A5D8-44EB-8835-D04FA69BBBB7}"/>
              </a:ext>
            </a:extLst>
          </p:cNvPr>
          <p:cNvSpPr/>
          <p:nvPr/>
        </p:nvSpPr>
        <p:spPr>
          <a:xfrm>
            <a:off x="302040" y="527392"/>
            <a:ext cx="7412216" cy="2057230"/>
          </a:xfrm>
          <a:prstGeom prst="rect">
            <a:avLst/>
          </a:prstGeom>
        </p:spPr>
        <p:txBody>
          <a:bodyPr wrap="square">
            <a:spAutoFit/>
          </a:bodyPr>
          <a:lstStyle/>
          <a:p>
            <a:pPr marL="285750" indent="-285750" algn="just">
              <a:lnSpc>
                <a:spcPct val="114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rozvrhová základna může existovat ve dvou podobách:</a:t>
            </a:r>
          </a:p>
          <a:p>
            <a:pPr marL="800100" lvl="1" indent="-342900" algn="just">
              <a:lnSpc>
                <a:spcPct val="114000"/>
              </a:lnSpc>
              <a:buFont typeface="Courier New" panose="02070309020205020404" pitchFamily="49" charset="0"/>
              <a:buChar char="o"/>
            </a:pPr>
            <a:r>
              <a:rPr lang="cs-CZ" spc="150" dirty="0">
                <a:latin typeface="+mj-lt"/>
                <a:ea typeface="Calibri" panose="020F0502020204030204" pitchFamily="34" charset="0"/>
                <a:cs typeface="Times New Roman" panose="02020603050405020304" pitchFamily="18" charset="0"/>
              </a:rPr>
              <a:t>v peněžních jednotkách</a:t>
            </a:r>
            <a:r>
              <a:rPr lang="cs-CZ" dirty="0">
                <a:latin typeface="+mj-lt"/>
                <a:ea typeface="Calibri" panose="020F0502020204030204" pitchFamily="34" charset="0"/>
                <a:cs typeface="Times New Roman" panose="02020603050405020304" pitchFamily="18" charset="0"/>
              </a:rPr>
              <a:t> – přímé mzdy, přímý materiál, celkové přímé náklady</a:t>
            </a:r>
          </a:p>
          <a:p>
            <a:pPr marL="800100" lvl="1" indent="-342900" algn="just">
              <a:lnSpc>
                <a:spcPct val="114000"/>
              </a:lnSpc>
              <a:buFont typeface="Courier New" panose="02070309020205020404" pitchFamily="49" charset="0"/>
              <a:buChar char="o"/>
            </a:pPr>
            <a:r>
              <a:rPr lang="cs-CZ" spc="150" dirty="0">
                <a:latin typeface="+mj-lt"/>
                <a:ea typeface="Calibri" panose="020F0502020204030204" pitchFamily="34" charset="0"/>
                <a:cs typeface="Times New Roman" panose="02020603050405020304" pitchFamily="18" charset="0"/>
              </a:rPr>
              <a:t>v naturálních jednotkách</a:t>
            </a:r>
            <a:r>
              <a:rPr lang="cs-CZ" dirty="0">
                <a:latin typeface="+mj-lt"/>
                <a:ea typeface="Calibri" panose="020F0502020204030204" pitchFamily="34" charset="0"/>
                <a:cs typeface="Times New Roman" panose="02020603050405020304" pitchFamily="18" charset="0"/>
              </a:rPr>
              <a:t> – pracovní hodiny, strojové hodiny, hmotnosti, koeficient pracnosti, doba poskytování služby</a:t>
            </a:r>
            <a:endParaRPr lang="cs-CZ"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00910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21D4DD0B-17AC-4043-B4A2-8C4CD022BEC2}"/>
              </a:ext>
            </a:extLst>
          </p:cNvPr>
          <p:cNvSpPr/>
          <p:nvPr/>
        </p:nvSpPr>
        <p:spPr>
          <a:xfrm>
            <a:off x="432000" y="691786"/>
            <a:ext cx="7221600" cy="2039020"/>
          </a:xfrm>
          <a:prstGeom prst="rect">
            <a:avLst/>
          </a:prstGeom>
        </p:spPr>
        <p:txBody>
          <a:bodyPr wrap="square">
            <a:spAutoFit/>
          </a:bodyPr>
          <a:lstStyle/>
          <a:p>
            <a:pPr algn="just">
              <a:lnSpc>
                <a:spcPct val="115000"/>
              </a:lnSpc>
            </a:pPr>
            <a:r>
              <a:rPr lang="cs-CZ" sz="2200" b="1" dirty="0">
                <a:solidFill>
                  <a:srgbClr val="FF0000"/>
                </a:solidFill>
                <a:latin typeface="+mj-lt"/>
                <a:ea typeface="Calibri" panose="020F0502020204030204" pitchFamily="34" charset="0"/>
                <a:cs typeface="Times New Roman" panose="02020603050405020304" pitchFamily="18" charset="0"/>
              </a:rPr>
              <a:t>Postup přirážkové kalkulace:</a:t>
            </a:r>
          </a:p>
          <a:p>
            <a:pPr marL="457200" lvl="0" indent="-457200" algn="just">
              <a:lnSpc>
                <a:spcPct val="115000"/>
              </a:lnSpc>
              <a:buFont typeface="+mj-lt"/>
              <a:buAutoNum type="arabicPeriod"/>
              <a:tabLst>
                <a:tab pos="228600" algn="l"/>
                <a:tab pos="449580" algn="l"/>
              </a:tabLst>
            </a:pPr>
            <a:r>
              <a:rPr lang="cs-CZ" sz="2200" dirty="0">
                <a:latin typeface="+mj-lt"/>
                <a:ea typeface="Calibri" panose="020F0502020204030204" pitchFamily="34" charset="0"/>
                <a:cs typeface="Times New Roman" panose="02020603050405020304" pitchFamily="18" charset="0"/>
              </a:rPr>
              <a:t>Stanovíme rozvrhovou základnu.</a:t>
            </a:r>
          </a:p>
          <a:p>
            <a:pPr marL="457200" lvl="0" indent="-457200" algn="just">
              <a:lnSpc>
                <a:spcPct val="115000"/>
              </a:lnSpc>
              <a:buFont typeface="+mj-lt"/>
              <a:buAutoNum type="arabicPeriod"/>
              <a:tabLst>
                <a:tab pos="228600" algn="l"/>
                <a:tab pos="449580" algn="l"/>
              </a:tabLst>
            </a:pPr>
            <a:r>
              <a:rPr lang="cs-CZ" sz="2200" dirty="0">
                <a:latin typeface="+mj-lt"/>
                <a:ea typeface="Calibri" panose="020F0502020204030204" pitchFamily="34" charset="0"/>
                <a:cs typeface="Times New Roman" panose="02020603050405020304" pitchFamily="18" charset="0"/>
              </a:rPr>
              <a:t>Vypočítáme výši režijní sazby.</a:t>
            </a:r>
          </a:p>
          <a:p>
            <a:pPr marL="457200" lvl="0" indent="-457200" algn="just">
              <a:lnSpc>
                <a:spcPct val="115000"/>
              </a:lnSpc>
              <a:buFont typeface="+mj-lt"/>
              <a:buAutoNum type="arabicPeriod"/>
              <a:tabLst>
                <a:tab pos="228600" algn="l"/>
                <a:tab pos="449580" algn="l"/>
              </a:tabLst>
            </a:pPr>
            <a:r>
              <a:rPr lang="cs-CZ" sz="2200" dirty="0">
                <a:latin typeface="+mj-lt"/>
                <a:ea typeface="Calibri" panose="020F0502020204030204" pitchFamily="34" charset="0"/>
                <a:cs typeface="Times New Roman" panose="02020603050405020304" pitchFamily="18" charset="0"/>
              </a:rPr>
              <a:t>Rozpočítáme režijní náklady na jednotlivé typy výrobků (služeb).</a:t>
            </a:r>
          </a:p>
        </p:txBody>
      </p:sp>
    </p:spTree>
    <p:extLst>
      <p:ext uri="{BB962C8B-B14F-4D97-AF65-F5344CB8AC3E}">
        <p14:creationId xmlns:p14="http://schemas.microsoft.com/office/powerpoint/2010/main" val="683592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2D0095CD-C0AD-436F-9C2C-2D13F576B097}"/>
              </a:ext>
            </a:extLst>
          </p:cNvPr>
          <p:cNvSpPr/>
          <p:nvPr/>
        </p:nvSpPr>
        <p:spPr>
          <a:xfrm>
            <a:off x="511200" y="527392"/>
            <a:ext cx="7165800" cy="2831865"/>
          </a:xfrm>
          <a:prstGeom prst="rect">
            <a:avLst/>
          </a:prstGeom>
        </p:spPr>
        <p:txBody>
          <a:bodyPr wrap="square">
            <a:spAutoFit/>
          </a:bodyPr>
          <a:lstStyle/>
          <a:p>
            <a:pPr algn="ctr">
              <a:lnSpc>
                <a:spcPct val="114000"/>
              </a:lnSpc>
            </a:pPr>
            <a:r>
              <a:rPr lang="cs-CZ" sz="2600" b="1" cap="all" dirty="0">
                <a:solidFill>
                  <a:srgbClr val="307871"/>
                </a:solidFill>
                <a:latin typeface="+mj-lt"/>
              </a:rPr>
              <a:t>Kalkulace</a:t>
            </a:r>
          </a:p>
          <a:p>
            <a:pPr marL="285750" indent="-285750" algn="just">
              <a:lnSpc>
                <a:spcPct val="114000"/>
              </a:lnSpc>
              <a:buFont typeface="Arial" panose="020B0604020202020204" pitchFamily="34" charset="0"/>
              <a:buChar char="•"/>
            </a:pPr>
            <a:r>
              <a:rPr lang="cs-CZ" sz="2200" dirty="0">
                <a:latin typeface="+mj-lt"/>
                <a:ea typeface="Times New Roman" panose="02020603050405020304" pitchFamily="18" charset="0"/>
                <a:cs typeface="Times New Roman" panose="02020603050405020304" pitchFamily="18" charset="0"/>
              </a:rPr>
              <a:t>propočet nákladů, marže, zisku, ceny nebo jiné hodnotové veličiny na výrobek, práci nebo službu případně na činnost nebo operaci (kalkulační jednici)</a:t>
            </a:r>
          </a:p>
          <a:p>
            <a:pPr marL="285750" indent="-285750" algn="just">
              <a:lnSpc>
                <a:spcPct val="114000"/>
              </a:lnSpc>
              <a:buFont typeface="Arial" panose="020B0604020202020204" pitchFamily="34" charset="0"/>
              <a:buChar char="•"/>
            </a:pPr>
            <a:r>
              <a:rPr lang="cs-CZ" sz="2200" dirty="0">
                <a:latin typeface="+mj-lt"/>
                <a:ea typeface="Times New Roman" panose="02020603050405020304" pitchFamily="18" charset="0"/>
                <a:cs typeface="Times New Roman" panose="02020603050405020304" pitchFamily="18" charset="0"/>
              </a:rPr>
              <a:t>zobrazuje ve vzájemné souvislosti jak naturálně, tak hodnotově vyjádřenou jednotkou výkonu</a:t>
            </a:r>
          </a:p>
          <a:p>
            <a:pPr marL="285750" indent="-285750" algn="just">
              <a:lnSpc>
                <a:spcPct val="114000"/>
              </a:lnSpc>
              <a:buFont typeface="Arial" panose="020B0604020202020204" pitchFamily="34" charset="0"/>
              <a:buChar char="•"/>
            </a:pPr>
            <a:r>
              <a:rPr lang="cs-CZ" sz="2200" dirty="0">
                <a:latin typeface="+mj-lt"/>
                <a:ea typeface="Times New Roman" panose="02020603050405020304" pitchFamily="18" charset="0"/>
                <a:cs typeface="Times New Roman" panose="02020603050405020304" pitchFamily="18" charset="0"/>
              </a:rPr>
              <a:t>nejvýznamnější nástroj ekonomického řízení</a:t>
            </a:r>
            <a:endParaRPr lang="cs-CZ" dirty="0">
              <a:latin typeface="+mj-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8369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graphicFrame>
        <p:nvGraphicFramePr>
          <p:cNvPr id="5" name="Tabulka 4">
            <a:extLst>
              <a:ext uri="{FF2B5EF4-FFF2-40B4-BE49-F238E27FC236}">
                <a16:creationId xmlns:a16="http://schemas.microsoft.com/office/drawing/2014/main" id="{DAA5CAD3-8D03-4308-B893-BD4C87B0484A}"/>
              </a:ext>
            </a:extLst>
          </p:cNvPr>
          <p:cNvGraphicFramePr>
            <a:graphicFrameLocks noGrp="1"/>
          </p:cNvGraphicFramePr>
          <p:nvPr/>
        </p:nvGraphicFramePr>
        <p:xfrm>
          <a:off x="633600" y="3480426"/>
          <a:ext cx="7336800" cy="1030732"/>
        </p:xfrm>
        <a:graphic>
          <a:graphicData uri="http://schemas.openxmlformats.org/drawingml/2006/table">
            <a:tbl>
              <a:tblPr firstRow="1" firstCol="1" lastRow="1" lastCol="1" bandRow="1" bandCol="1">
                <a:tableStyleId>{5C22544A-7EE6-4342-B048-85BDC9FD1C3A}</a:tableStyleId>
              </a:tblPr>
              <a:tblGrid>
                <a:gridCol w="1835370">
                  <a:extLst>
                    <a:ext uri="{9D8B030D-6E8A-4147-A177-3AD203B41FA5}">
                      <a16:colId xmlns:a16="http://schemas.microsoft.com/office/drawing/2014/main" val="93118522"/>
                    </a:ext>
                  </a:extLst>
                </a:gridCol>
                <a:gridCol w="1835370">
                  <a:extLst>
                    <a:ext uri="{9D8B030D-6E8A-4147-A177-3AD203B41FA5}">
                      <a16:colId xmlns:a16="http://schemas.microsoft.com/office/drawing/2014/main" val="5285580"/>
                    </a:ext>
                  </a:extLst>
                </a:gridCol>
                <a:gridCol w="1833030">
                  <a:extLst>
                    <a:ext uri="{9D8B030D-6E8A-4147-A177-3AD203B41FA5}">
                      <a16:colId xmlns:a16="http://schemas.microsoft.com/office/drawing/2014/main" val="1705747005"/>
                    </a:ext>
                  </a:extLst>
                </a:gridCol>
                <a:gridCol w="1833030">
                  <a:extLst>
                    <a:ext uri="{9D8B030D-6E8A-4147-A177-3AD203B41FA5}">
                      <a16:colId xmlns:a16="http://schemas.microsoft.com/office/drawing/2014/main" val="2374128185"/>
                    </a:ext>
                  </a:extLst>
                </a:gridCol>
              </a:tblGrid>
              <a:tr h="177165">
                <a:tc rowSpan="2">
                  <a:txBody>
                    <a:bodyPr/>
                    <a:lstStyle/>
                    <a:p>
                      <a:pPr algn="ctr">
                        <a:lnSpc>
                          <a:spcPct val="115000"/>
                        </a:lnSpc>
                        <a:spcAft>
                          <a:spcPts val="0"/>
                        </a:spcAft>
                      </a:pPr>
                      <a:r>
                        <a:rPr lang="cs-CZ" sz="1600">
                          <a:solidFill>
                            <a:schemeClr val="tx1"/>
                          </a:solidFill>
                          <a:effectLst/>
                        </a:rPr>
                        <a:t>Výrobek</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600">
                          <a:solidFill>
                            <a:schemeClr val="tx1"/>
                          </a:solidFill>
                          <a:effectLst/>
                        </a:rPr>
                        <a:t>Objem produkce</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600">
                          <a:solidFill>
                            <a:schemeClr val="tx1"/>
                          </a:solidFill>
                          <a:effectLst/>
                        </a:rPr>
                        <a:t>Přímý materiál</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600">
                          <a:solidFill>
                            <a:schemeClr val="tx1"/>
                          </a:solidFill>
                          <a:effectLst/>
                        </a:rPr>
                        <a:t>Přímé mzdy</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17375264"/>
                  </a:ext>
                </a:extLst>
              </a:tr>
              <a:tr h="153670">
                <a:tc vMerge="1">
                  <a:txBody>
                    <a:bodyPr/>
                    <a:lstStyle/>
                    <a:p>
                      <a:endParaRPr lang="cs-CZ"/>
                    </a:p>
                  </a:txBody>
                  <a:tcPr/>
                </a:tc>
                <a:tc>
                  <a:txBody>
                    <a:bodyPr/>
                    <a:lstStyle/>
                    <a:p>
                      <a:pPr indent="366395" algn="ctr">
                        <a:lnSpc>
                          <a:spcPct val="115000"/>
                        </a:lnSpc>
                        <a:spcAft>
                          <a:spcPts val="0"/>
                        </a:spcAft>
                      </a:pPr>
                      <a:r>
                        <a:rPr lang="cs-CZ" sz="1600" dirty="0">
                          <a:solidFill>
                            <a:schemeClr val="tx1"/>
                          </a:solidFill>
                          <a:effectLst/>
                        </a:rPr>
                        <a:t>[ks]</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275590" algn="ctr">
                        <a:lnSpc>
                          <a:spcPct val="115000"/>
                        </a:lnSpc>
                        <a:spcAft>
                          <a:spcPts val="0"/>
                        </a:spcAft>
                      </a:pPr>
                      <a:r>
                        <a:rPr lang="cs-CZ" sz="1600" dirty="0">
                          <a:solidFill>
                            <a:schemeClr val="tx1"/>
                          </a:solidFill>
                          <a:effectLst/>
                        </a:rPr>
                        <a:t>[Kč/ks]</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299085" algn="ctr">
                        <a:lnSpc>
                          <a:spcPct val="115000"/>
                        </a:lnSpc>
                        <a:spcAft>
                          <a:spcPts val="0"/>
                        </a:spcAft>
                      </a:pPr>
                      <a:r>
                        <a:rPr lang="cs-CZ" sz="1600" b="0" dirty="0">
                          <a:solidFill>
                            <a:schemeClr val="tx1"/>
                          </a:solidFill>
                          <a:effectLst/>
                        </a:rPr>
                        <a:t>[Kč]</a:t>
                      </a:r>
                      <a:endParaRPr lang="cs-CZ" sz="16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93586881"/>
                  </a:ext>
                </a:extLst>
              </a:tr>
              <a:tr h="215900">
                <a:tc>
                  <a:txBody>
                    <a:bodyPr/>
                    <a:lstStyle/>
                    <a:p>
                      <a:pPr indent="342900" algn="just">
                        <a:lnSpc>
                          <a:spcPct val="115000"/>
                        </a:lnSpc>
                        <a:spcAft>
                          <a:spcPts val="0"/>
                        </a:spcAft>
                      </a:pPr>
                      <a:r>
                        <a:rPr lang="cs-CZ" sz="1600">
                          <a:solidFill>
                            <a:schemeClr val="tx1"/>
                          </a:solidFill>
                          <a:effectLst/>
                        </a:rPr>
                        <a:t>A</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366395" algn="ctr">
                        <a:lnSpc>
                          <a:spcPct val="115000"/>
                        </a:lnSpc>
                        <a:spcAft>
                          <a:spcPts val="0"/>
                        </a:spcAft>
                        <a:tabLst>
                          <a:tab pos="902970" algn="dec"/>
                        </a:tabLst>
                      </a:pPr>
                      <a:r>
                        <a:rPr lang="cs-CZ" sz="1600" b="0" dirty="0">
                          <a:solidFill>
                            <a:schemeClr val="tx1"/>
                          </a:solidFill>
                          <a:effectLst/>
                        </a:rPr>
                        <a:t>50</a:t>
                      </a:r>
                      <a:endParaRPr lang="cs-CZ" sz="16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275590" algn="ctr">
                        <a:lnSpc>
                          <a:spcPct val="115000"/>
                        </a:lnSpc>
                        <a:spcAft>
                          <a:spcPts val="0"/>
                        </a:spcAft>
                        <a:tabLst>
                          <a:tab pos="824230" algn="dec"/>
                        </a:tabLst>
                      </a:pPr>
                      <a:r>
                        <a:rPr lang="cs-CZ" sz="1600" b="0" dirty="0">
                          <a:solidFill>
                            <a:schemeClr val="tx1"/>
                          </a:solidFill>
                          <a:effectLst/>
                        </a:rPr>
                        <a:t>300</a:t>
                      </a:r>
                      <a:endParaRPr lang="cs-CZ" sz="16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299085" algn="ctr">
                        <a:lnSpc>
                          <a:spcPct val="115000"/>
                        </a:lnSpc>
                        <a:spcAft>
                          <a:spcPts val="0"/>
                        </a:spcAft>
                        <a:tabLst>
                          <a:tab pos="887730" algn="dec"/>
                        </a:tabLst>
                      </a:pPr>
                      <a:r>
                        <a:rPr lang="cs-CZ" sz="1600" b="0" dirty="0">
                          <a:solidFill>
                            <a:schemeClr val="tx1"/>
                          </a:solidFill>
                          <a:effectLst/>
                        </a:rPr>
                        <a:t>150</a:t>
                      </a:r>
                      <a:endParaRPr lang="cs-CZ" sz="16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6593931"/>
                  </a:ext>
                </a:extLst>
              </a:tr>
              <a:tr h="215900">
                <a:tc>
                  <a:txBody>
                    <a:bodyPr/>
                    <a:lstStyle/>
                    <a:p>
                      <a:pPr indent="342900" algn="just">
                        <a:lnSpc>
                          <a:spcPct val="115000"/>
                        </a:lnSpc>
                        <a:spcAft>
                          <a:spcPts val="0"/>
                        </a:spcAft>
                      </a:pPr>
                      <a:r>
                        <a:rPr lang="cs-CZ" sz="1600">
                          <a:solidFill>
                            <a:schemeClr val="tx1"/>
                          </a:solidFill>
                          <a:effectLst/>
                        </a:rPr>
                        <a:t>B</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366395" algn="ctr">
                        <a:lnSpc>
                          <a:spcPct val="115000"/>
                        </a:lnSpc>
                        <a:spcAft>
                          <a:spcPts val="0"/>
                        </a:spcAft>
                        <a:tabLst>
                          <a:tab pos="902970" algn="dec"/>
                        </a:tabLst>
                      </a:pPr>
                      <a:r>
                        <a:rPr lang="cs-CZ" sz="1600" b="0" dirty="0">
                          <a:solidFill>
                            <a:schemeClr val="tx1"/>
                          </a:solidFill>
                          <a:effectLst/>
                        </a:rPr>
                        <a:t>80</a:t>
                      </a:r>
                      <a:endParaRPr lang="cs-CZ" sz="16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indent="275590" algn="ctr">
                        <a:lnSpc>
                          <a:spcPct val="115000"/>
                        </a:lnSpc>
                        <a:spcAft>
                          <a:spcPts val="0"/>
                        </a:spcAft>
                        <a:tabLst>
                          <a:tab pos="824230" algn="dec"/>
                        </a:tabLst>
                      </a:pPr>
                      <a:r>
                        <a:rPr lang="cs-CZ" sz="1600" b="0" dirty="0">
                          <a:solidFill>
                            <a:schemeClr val="tx1"/>
                          </a:solidFill>
                          <a:effectLst/>
                        </a:rPr>
                        <a:t>480</a:t>
                      </a:r>
                      <a:endParaRPr lang="cs-CZ" sz="16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99085" algn="ctr">
                        <a:lnSpc>
                          <a:spcPct val="115000"/>
                        </a:lnSpc>
                        <a:spcAft>
                          <a:spcPts val="0"/>
                        </a:spcAft>
                        <a:tabLst>
                          <a:tab pos="887730" algn="dec"/>
                        </a:tabLst>
                      </a:pPr>
                      <a:r>
                        <a:rPr lang="cs-CZ" sz="1600" b="0" dirty="0">
                          <a:solidFill>
                            <a:schemeClr val="tx1"/>
                          </a:solidFill>
                          <a:effectLst/>
                        </a:rPr>
                        <a:t>180</a:t>
                      </a:r>
                      <a:endParaRPr lang="cs-CZ" sz="16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85704629"/>
                  </a:ext>
                </a:extLst>
              </a:tr>
            </a:tbl>
          </a:graphicData>
        </a:graphic>
      </p:graphicFrame>
      <p:sp>
        <p:nvSpPr>
          <p:cNvPr id="7" name="Rectangle 1">
            <a:extLst>
              <a:ext uri="{FF2B5EF4-FFF2-40B4-BE49-F238E27FC236}">
                <a16:creationId xmlns:a16="http://schemas.microsoft.com/office/drawing/2014/main" id="{4421994A-C40F-4F54-AF72-A6902A1DDBAD}"/>
              </a:ext>
            </a:extLst>
          </p:cNvPr>
          <p:cNvSpPr>
            <a:spLocks noChangeArrowheads="1"/>
          </p:cNvSpPr>
          <p:nvPr/>
        </p:nvSpPr>
        <p:spPr bwMode="auto">
          <a:xfrm>
            <a:off x="460800" y="546949"/>
            <a:ext cx="7207200" cy="2761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276225" eaLnBrk="0" fontAlgn="base" hangingPunct="0">
              <a:spcBef>
                <a:spcPct val="0"/>
              </a:spcBef>
              <a:spcAft>
                <a:spcPct val="0"/>
              </a:spcAft>
              <a:tabLst>
                <a:tab pos="887413" algn="dec"/>
              </a:tabLst>
              <a:defRPr>
                <a:solidFill>
                  <a:schemeClr val="tx1"/>
                </a:solidFill>
                <a:latin typeface="Arial" panose="020B0604020202020204" pitchFamily="34" charset="0"/>
              </a:defRPr>
            </a:lvl1pPr>
            <a:lvl2pPr eaLnBrk="0" fontAlgn="base" hangingPunct="0">
              <a:spcBef>
                <a:spcPct val="0"/>
              </a:spcBef>
              <a:spcAft>
                <a:spcPct val="0"/>
              </a:spcAft>
              <a:tabLst>
                <a:tab pos="887413" algn="dec"/>
              </a:tabLst>
              <a:defRPr>
                <a:solidFill>
                  <a:schemeClr val="tx1"/>
                </a:solidFill>
                <a:latin typeface="Arial" panose="020B0604020202020204" pitchFamily="34" charset="0"/>
              </a:defRPr>
            </a:lvl2pPr>
            <a:lvl3pPr eaLnBrk="0" fontAlgn="base" hangingPunct="0">
              <a:spcBef>
                <a:spcPct val="0"/>
              </a:spcBef>
              <a:spcAft>
                <a:spcPct val="0"/>
              </a:spcAft>
              <a:tabLst>
                <a:tab pos="887413" algn="dec"/>
              </a:tabLst>
              <a:defRPr>
                <a:solidFill>
                  <a:schemeClr val="tx1"/>
                </a:solidFill>
                <a:latin typeface="Arial" panose="020B0604020202020204" pitchFamily="34" charset="0"/>
              </a:defRPr>
            </a:lvl3pPr>
            <a:lvl4pPr eaLnBrk="0" fontAlgn="base" hangingPunct="0">
              <a:spcBef>
                <a:spcPct val="0"/>
              </a:spcBef>
              <a:spcAft>
                <a:spcPct val="0"/>
              </a:spcAft>
              <a:tabLst>
                <a:tab pos="887413" algn="dec"/>
              </a:tabLst>
              <a:defRPr>
                <a:solidFill>
                  <a:schemeClr val="tx1"/>
                </a:solidFill>
                <a:latin typeface="Arial" panose="020B0604020202020204" pitchFamily="34" charset="0"/>
              </a:defRPr>
            </a:lvl4pPr>
            <a:lvl5pPr eaLnBrk="0" fontAlgn="base" hangingPunct="0">
              <a:spcBef>
                <a:spcPct val="0"/>
              </a:spcBef>
              <a:spcAft>
                <a:spcPct val="0"/>
              </a:spcAft>
              <a:tabLst>
                <a:tab pos="887413" algn="dec"/>
              </a:tabLst>
              <a:defRPr>
                <a:solidFill>
                  <a:schemeClr val="tx1"/>
                </a:solidFill>
                <a:latin typeface="Arial" panose="020B0604020202020204" pitchFamily="34" charset="0"/>
              </a:defRPr>
            </a:lvl5pPr>
            <a:lvl6pPr eaLnBrk="0" fontAlgn="base" hangingPunct="0">
              <a:spcBef>
                <a:spcPct val="0"/>
              </a:spcBef>
              <a:spcAft>
                <a:spcPct val="0"/>
              </a:spcAft>
              <a:tabLst>
                <a:tab pos="887413" algn="dec"/>
              </a:tabLst>
              <a:defRPr>
                <a:solidFill>
                  <a:schemeClr val="tx1"/>
                </a:solidFill>
                <a:latin typeface="Arial" panose="020B0604020202020204" pitchFamily="34" charset="0"/>
              </a:defRPr>
            </a:lvl6pPr>
            <a:lvl7pPr eaLnBrk="0" fontAlgn="base" hangingPunct="0">
              <a:spcBef>
                <a:spcPct val="0"/>
              </a:spcBef>
              <a:spcAft>
                <a:spcPct val="0"/>
              </a:spcAft>
              <a:tabLst>
                <a:tab pos="887413" algn="dec"/>
              </a:tabLst>
              <a:defRPr>
                <a:solidFill>
                  <a:schemeClr val="tx1"/>
                </a:solidFill>
                <a:latin typeface="Arial" panose="020B0604020202020204" pitchFamily="34" charset="0"/>
              </a:defRPr>
            </a:lvl7pPr>
            <a:lvl8pPr eaLnBrk="0" fontAlgn="base" hangingPunct="0">
              <a:spcBef>
                <a:spcPct val="0"/>
              </a:spcBef>
              <a:spcAft>
                <a:spcPct val="0"/>
              </a:spcAft>
              <a:tabLst>
                <a:tab pos="887413" algn="dec"/>
              </a:tabLst>
              <a:defRPr>
                <a:solidFill>
                  <a:schemeClr val="tx1"/>
                </a:solidFill>
                <a:latin typeface="Arial" panose="020B0604020202020204" pitchFamily="34" charset="0"/>
              </a:defRPr>
            </a:lvl8pPr>
            <a:lvl9pPr eaLnBrk="0" fontAlgn="base" hangingPunct="0">
              <a:spcBef>
                <a:spcPct val="0"/>
              </a:spcBef>
              <a:spcAft>
                <a:spcPct val="0"/>
              </a:spcAft>
              <a:tabLst>
                <a:tab pos="887413" algn="dec"/>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14000"/>
              </a:lnSpc>
              <a:spcBef>
                <a:spcPct val="0"/>
              </a:spcBef>
              <a:spcAft>
                <a:spcPct val="0"/>
              </a:spcAft>
              <a:buClrTx/>
              <a:buSzTx/>
              <a:buFontTx/>
              <a:buNone/>
              <a:tabLst>
                <a:tab pos="887413" algn="dec"/>
              </a:tabLst>
            </a:pPr>
            <a:r>
              <a:rPr kumimoji="0" lang="cs-CZ" altLang="cs-CZ" sz="2200" b="1"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Příklad:</a:t>
            </a:r>
            <a:r>
              <a:rPr kumimoji="0" lang="cs-CZ" altLang="cs-CZ" sz="2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Podnik vyrábí dva odlišné výrobky „A“ a „B“, na které byly vynaloženy náklady, viz tabulka. </a:t>
            </a:r>
            <a:endParaRPr kumimoji="0" lang="cs-CZ" altLang="cs-CZ" sz="22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14000"/>
              </a:lnSpc>
              <a:spcBef>
                <a:spcPct val="0"/>
              </a:spcBef>
              <a:spcAft>
                <a:spcPct val="0"/>
              </a:spcAft>
              <a:buClrTx/>
              <a:buSzTx/>
              <a:buFontTx/>
              <a:buNone/>
              <a:tabLst>
                <a:tab pos="887413" algn="dec"/>
              </a:tabLst>
            </a:pPr>
            <a:r>
              <a:rPr kumimoji="0" lang="cs-CZ" altLang="cs-CZ" sz="2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Sestavte výslednou kalkulaci na úrovni vlastních nákladů výkonu, jestliže rozvrhovou základnou pro výrobní režii (VR) jsou přímé mzdy a pro správní režii (SR) přímý materiál. </a:t>
            </a:r>
            <a:r>
              <a:rPr lang="cs-CZ" altLang="cs-CZ" sz="2200" dirty="0">
                <a:ea typeface="Calibri" panose="020F0502020204030204" pitchFamily="34" charset="0"/>
                <a:cs typeface="Times New Roman" panose="02020603050405020304" pitchFamily="18" charset="0"/>
              </a:rPr>
              <a:t>C</a:t>
            </a:r>
            <a:r>
              <a:rPr kumimoji="0" lang="cs-CZ" altLang="cs-CZ" sz="22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elková výše výrobní režie činí 3 000 Kč a správní režie je ve výši 1 000 Kč.</a:t>
            </a:r>
            <a:endParaRPr kumimoji="0" lang="cs-CZ" altLang="cs-CZ" sz="2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449133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mc:AlternateContent xmlns:mc="http://schemas.openxmlformats.org/markup-compatibility/2006" xmlns:a14="http://schemas.microsoft.com/office/drawing/2010/main">
        <mc:Choice Requires="a14">
          <p:sp>
            <p:nvSpPr>
              <p:cNvPr id="2" name="Obdélník 1">
                <a:extLst>
                  <a:ext uri="{FF2B5EF4-FFF2-40B4-BE49-F238E27FC236}">
                    <a16:creationId xmlns:a16="http://schemas.microsoft.com/office/drawing/2014/main" id="{13ECDB42-8974-47AD-B863-D62FD7778BD9}"/>
                  </a:ext>
                </a:extLst>
              </p:cNvPr>
              <p:cNvSpPr/>
              <p:nvPr/>
            </p:nvSpPr>
            <p:spPr>
              <a:xfrm>
                <a:off x="547200" y="668280"/>
                <a:ext cx="8344800" cy="2005293"/>
              </a:xfrm>
              <a:prstGeom prst="rect">
                <a:avLst/>
              </a:prstGeom>
            </p:spPr>
            <p:txBody>
              <a:bodyPr wrap="square">
                <a:spAutoFit/>
              </a:bodyPr>
              <a:lstStyle/>
              <a:p>
                <a:pPr algn="just">
                  <a:lnSpc>
                    <a:spcPct val="115000"/>
                  </a:lnSpc>
                </a:pPr>
                <a:r>
                  <a:rPr lang="cs-CZ" sz="2200" b="1" dirty="0">
                    <a:latin typeface="+mj-lt"/>
                    <a:ea typeface="Calibri" panose="020F0502020204030204" pitchFamily="34" charset="0"/>
                    <a:cs typeface="Times New Roman" panose="02020603050405020304" pitchFamily="18" charset="0"/>
                  </a:rPr>
                  <a:t>Řešení:</a:t>
                </a:r>
                <a:endParaRPr lang="cs-CZ" sz="2200" dirty="0">
                  <a:latin typeface="+mj-lt"/>
                  <a:ea typeface="Calibri" panose="020F0502020204030204" pitchFamily="34" charset="0"/>
                  <a:cs typeface="Times New Roman" panose="02020603050405020304" pitchFamily="18" charset="0"/>
                </a:endParaRPr>
              </a:p>
              <a:p>
                <a:pPr marL="342900" indent="-342900" algn="just">
                  <a:lnSpc>
                    <a:spcPct val="115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Vypočítáme režijní sazby:</a:t>
                </a:r>
              </a:p>
              <a:p>
                <a:pPr algn="just">
                  <a:lnSpc>
                    <a:spcPct val="115000"/>
                  </a:lnSpc>
                </a:pPr>
                <a14:m>
                  <m:oMath xmlns:m="http://schemas.openxmlformats.org/officeDocument/2006/math">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𝑅𝑆</m:t>
                        </m:r>
                      </m:e>
                      <m:sub>
                        <m:r>
                          <a:rPr lang="cs-CZ" sz="2200" i="1">
                            <a:latin typeface="Cambria Math" panose="02040503050406030204" pitchFamily="18" charset="0"/>
                            <a:ea typeface="Calibri" panose="020F0502020204030204" pitchFamily="34" charset="0"/>
                            <a:cs typeface="Times New Roman" panose="02020603050405020304" pitchFamily="18" charset="0"/>
                          </a:rPr>
                          <m:t>𝑉𝑅</m:t>
                        </m:r>
                      </m:sub>
                    </m:sSub>
                    <m:r>
                      <a:rPr lang="cs-CZ" sz="2200" i="1">
                        <a:latin typeface="Cambria Math" panose="02040503050406030204" pitchFamily="18" charset="0"/>
                        <a:ea typeface="Calibri" panose="020F0502020204030204" pitchFamily="34" charset="0"/>
                        <a:cs typeface="Times New Roman" panose="02020603050405020304" pitchFamily="18" charset="0"/>
                      </a:rPr>
                      <m:t>=</m:t>
                    </m:r>
                    <m:f>
                      <m:fPr>
                        <m:ctrlPr>
                          <a:rPr lang="cs-CZ" sz="2200" i="1">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𝑁</m:t>
                            </m:r>
                          </m:e>
                          <m:sub>
                            <m:r>
                              <a:rPr lang="cs-CZ" sz="2200" i="1">
                                <a:latin typeface="Cambria Math" panose="02040503050406030204" pitchFamily="18" charset="0"/>
                                <a:ea typeface="Calibri" panose="020F0502020204030204" pitchFamily="34" charset="0"/>
                                <a:cs typeface="Times New Roman" panose="02020603050405020304" pitchFamily="18" charset="0"/>
                              </a:rPr>
                              <m:t>𝑛</m:t>
                            </m:r>
                          </m:sub>
                        </m:sSub>
                      </m:num>
                      <m:den>
                        <m:r>
                          <a:rPr lang="cs-CZ" sz="2200" i="1">
                            <a:latin typeface="Cambria Math" panose="02040503050406030204" pitchFamily="18" charset="0"/>
                            <a:ea typeface="Calibri" panose="020F0502020204030204" pitchFamily="34" charset="0"/>
                            <a:cs typeface="Times New Roman" panose="02020603050405020304" pitchFamily="18" charset="0"/>
                          </a:rPr>
                          <m:t>𝑅𝑍</m:t>
                        </m:r>
                      </m:den>
                    </m:f>
                    <m:r>
                      <a:rPr lang="cs-CZ" sz="2200" i="1">
                        <a:latin typeface="Cambria Math" panose="02040503050406030204" pitchFamily="18" charset="0"/>
                        <a:ea typeface="Calibri" panose="020F0502020204030204" pitchFamily="34" charset="0"/>
                        <a:cs typeface="Times New Roman" panose="02020603050405020304" pitchFamily="18" charset="0"/>
                      </a:rPr>
                      <m:t>=</m:t>
                    </m:r>
                    <m:f>
                      <m:fPr>
                        <m:ctrlPr>
                          <a:rPr lang="cs-CZ" sz="2200" i="1">
                            <a:latin typeface="Cambria Math" panose="02040503050406030204" pitchFamily="18" charset="0"/>
                            <a:ea typeface="Calibri" panose="020F0502020204030204" pitchFamily="34" charset="0"/>
                            <a:cs typeface="Times New Roman" panose="02020603050405020304" pitchFamily="18" charset="0"/>
                          </a:rPr>
                        </m:ctrlPr>
                      </m:fPr>
                      <m:num>
                        <m:r>
                          <a:rPr lang="cs-CZ" sz="2200" i="1">
                            <a:latin typeface="Cambria Math" panose="02040503050406030204" pitchFamily="18" charset="0"/>
                            <a:ea typeface="Calibri" panose="020F0502020204030204" pitchFamily="34" charset="0"/>
                            <a:cs typeface="Times New Roman" panose="02020603050405020304" pitchFamily="18" charset="0"/>
                          </a:rPr>
                          <m:t>3 000</m:t>
                        </m:r>
                      </m:num>
                      <m:den>
                        <m:r>
                          <a:rPr lang="cs-CZ" sz="2200" i="1">
                            <a:latin typeface="Cambria Math" panose="02040503050406030204" pitchFamily="18" charset="0"/>
                            <a:ea typeface="Calibri" panose="020F0502020204030204" pitchFamily="34" charset="0"/>
                            <a:cs typeface="Times New Roman" panose="02020603050405020304" pitchFamily="18" charset="0"/>
                          </a:rPr>
                          <m:t>150+180</m:t>
                        </m:r>
                      </m:den>
                    </m:f>
                    <m:r>
                      <a:rPr lang="cs-CZ" sz="2200" i="1">
                        <a:latin typeface="Cambria Math" panose="02040503050406030204" pitchFamily="18" charset="0"/>
                        <a:ea typeface="Calibri" panose="020F0502020204030204" pitchFamily="34" charset="0"/>
                        <a:cs typeface="Times New Roman" panose="02020603050405020304" pitchFamily="18" charset="0"/>
                      </a:rPr>
                      <m:t>=9,0909</m:t>
                    </m:r>
                  </m:oMath>
                </a14:m>
                <a:r>
                  <a:rPr lang="cs-CZ" sz="2200" dirty="0">
                    <a:latin typeface="+mj-lt"/>
                    <a:ea typeface="Times New Roman" panose="02020603050405020304" pitchFamily="18" charset="0"/>
                    <a:cs typeface="Times New Roman" panose="02020603050405020304" pitchFamily="18" charset="0"/>
                  </a:rPr>
                  <a:t> Kč VR/1 Kč přímých mezd</a:t>
                </a:r>
                <a:endParaRPr lang="cs-CZ" sz="2200" dirty="0">
                  <a:latin typeface="+mj-lt"/>
                  <a:ea typeface="Calibri" panose="020F0502020204030204" pitchFamily="34" charset="0"/>
                  <a:cs typeface="Times New Roman" panose="02020603050405020304" pitchFamily="18" charset="0"/>
                </a:endParaRPr>
              </a:p>
              <a:p>
                <a:pPr algn="just">
                  <a:lnSpc>
                    <a:spcPct val="115000"/>
                  </a:lnSpc>
                </a:pPr>
                <a14:m>
                  <m:oMath xmlns:m="http://schemas.openxmlformats.org/officeDocument/2006/math">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𝑅𝑆</m:t>
                        </m:r>
                      </m:e>
                      <m:sub>
                        <m:r>
                          <a:rPr lang="cs-CZ" sz="2200" i="1">
                            <a:latin typeface="Cambria Math" panose="02040503050406030204" pitchFamily="18" charset="0"/>
                            <a:ea typeface="Calibri" panose="020F0502020204030204" pitchFamily="34" charset="0"/>
                            <a:cs typeface="Times New Roman" panose="02020603050405020304" pitchFamily="18" charset="0"/>
                          </a:rPr>
                          <m:t>𝑆𝑅</m:t>
                        </m:r>
                      </m:sub>
                    </m:sSub>
                    <m:r>
                      <a:rPr lang="cs-CZ" sz="2200" i="1">
                        <a:latin typeface="Cambria Math" panose="02040503050406030204" pitchFamily="18" charset="0"/>
                        <a:ea typeface="Calibri" panose="020F0502020204030204" pitchFamily="34" charset="0"/>
                        <a:cs typeface="Times New Roman" panose="02020603050405020304" pitchFamily="18" charset="0"/>
                      </a:rPr>
                      <m:t>=</m:t>
                    </m:r>
                    <m:f>
                      <m:fPr>
                        <m:ctrlPr>
                          <a:rPr lang="cs-CZ" sz="2200" i="1">
                            <a:latin typeface="Cambria Math" panose="02040503050406030204" pitchFamily="18" charset="0"/>
                            <a:ea typeface="Calibri" panose="020F0502020204030204" pitchFamily="34" charset="0"/>
                            <a:cs typeface="Times New Roman" panose="02020603050405020304" pitchFamily="18" charset="0"/>
                          </a:rPr>
                        </m:ctrlPr>
                      </m:fPr>
                      <m:num>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𝑁</m:t>
                            </m:r>
                          </m:e>
                          <m:sub>
                            <m:r>
                              <a:rPr lang="cs-CZ" sz="2200" i="1">
                                <a:latin typeface="Cambria Math" panose="02040503050406030204" pitchFamily="18" charset="0"/>
                                <a:ea typeface="Calibri" panose="020F0502020204030204" pitchFamily="34" charset="0"/>
                                <a:cs typeface="Times New Roman" panose="02020603050405020304" pitchFamily="18" charset="0"/>
                              </a:rPr>
                              <m:t>𝑛</m:t>
                            </m:r>
                          </m:sub>
                        </m:sSub>
                      </m:num>
                      <m:den>
                        <m:r>
                          <a:rPr lang="cs-CZ" sz="2200" i="1">
                            <a:latin typeface="Cambria Math" panose="02040503050406030204" pitchFamily="18" charset="0"/>
                            <a:ea typeface="Calibri" panose="020F0502020204030204" pitchFamily="34" charset="0"/>
                            <a:cs typeface="Times New Roman" panose="02020603050405020304" pitchFamily="18" charset="0"/>
                          </a:rPr>
                          <m:t>𝑅𝑍</m:t>
                        </m:r>
                      </m:den>
                    </m:f>
                    <m:r>
                      <a:rPr lang="cs-CZ" sz="2200" i="1">
                        <a:latin typeface="Cambria Math" panose="02040503050406030204" pitchFamily="18" charset="0"/>
                        <a:ea typeface="Calibri" panose="020F0502020204030204" pitchFamily="34" charset="0"/>
                        <a:cs typeface="Times New Roman" panose="02020603050405020304" pitchFamily="18" charset="0"/>
                      </a:rPr>
                      <m:t>=</m:t>
                    </m:r>
                    <m:f>
                      <m:fPr>
                        <m:ctrlPr>
                          <a:rPr lang="cs-CZ" sz="2200" i="1">
                            <a:latin typeface="Cambria Math" panose="02040503050406030204" pitchFamily="18" charset="0"/>
                            <a:ea typeface="Calibri" panose="020F0502020204030204" pitchFamily="34" charset="0"/>
                            <a:cs typeface="Times New Roman" panose="02020603050405020304" pitchFamily="18" charset="0"/>
                          </a:rPr>
                        </m:ctrlPr>
                      </m:fPr>
                      <m:num>
                        <m:r>
                          <a:rPr lang="cs-CZ" sz="2200" i="1">
                            <a:latin typeface="Cambria Math" panose="02040503050406030204" pitchFamily="18" charset="0"/>
                            <a:ea typeface="Calibri" panose="020F0502020204030204" pitchFamily="34" charset="0"/>
                            <a:cs typeface="Times New Roman" panose="02020603050405020304" pitchFamily="18" charset="0"/>
                          </a:rPr>
                          <m:t>1 000</m:t>
                        </m:r>
                      </m:num>
                      <m:den>
                        <m:r>
                          <a:rPr lang="cs-CZ" sz="2200" i="1">
                            <a:latin typeface="Cambria Math" panose="02040503050406030204" pitchFamily="18" charset="0"/>
                            <a:ea typeface="Calibri" panose="020F0502020204030204" pitchFamily="34" charset="0"/>
                            <a:cs typeface="Times New Roman" panose="02020603050405020304" pitchFamily="18" charset="0"/>
                          </a:rPr>
                          <m:t>15 000+38 400</m:t>
                        </m:r>
                      </m:den>
                    </m:f>
                    <m:r>
                      <a:rPr lang="cs-CZ" sz="2200" i="1">
                        <a:latin typeface="Cambria Math" panose="02040503050406030204" pitchFamily="18" charset="0"/>
                        <a:ea typeface="Calibri" panose="020F0502020204030204" pitchFamily="34" charset="0"/>
                        <a:cs typeface="Times New Roman" panose="02020603050405020304" pitchFamily="18" charset="0"/>
                      </a:rPr>
                      <m:t>=0,0187</m:t>
                    </m:r>
                  </m:oMath>
                </a14:m>
                <a:r>
                  <a:rPr lang="cs-CZ" sz="2200" dirty="0">
                    <a:latin typeface="+mj-lt"/>
                    <a:ea typeface="Times New Roman" panose="02020603050405020304" pitchFamily="18" charset="0"/>
                    <a:cs typeface="Times New Roman" panose="02020603050405020304" pitchFamily="18" charset="0"/>
                  </a:rPr>
                  <a:t> Kč SR/1 Kč přímého materiálu</a:t>
                </a:r>
                <a:endParaRPr lang="cs-CZ" sz="2200" dirty="0">
                  <a:latin typeface="+mj-lt"/>
                  <a:ea typeface="Calibri" panose="020F0502020204030204" pitchFamily="34" charset="0"/>
                  <a:cs typeface="Times New Roman" panose="02020603050405020304" pitchFamily="18" charset="0"/>
                </a:endParaRPr>
              </a:p>
            </p:txBody>
          </p:sp>
        </mc:Choice>
        <mc:Fallback xmlns="">
          <p:sp>
            <p:nvSpPr>
              <p:cNvPr id="2" name="Obdélník 1">
                <a:extLst>
                  <a:ext uri="{FF2B5EF4-FFF2-40B4-BE49-F238E27FC236}">
                    <a16:creationId xmlns:a16="http://schemas.microsoft.com/office/drawing/2014/main" id="{13ECDB42-8974-47AD-B863-D62FD7778BD9}"/>
                  </a:ext>
                </a:extLst>
              </p:cNvPr>
              <p:cNvSpPr>
                <a:spLocks noRot="1" noChangeAspect="1" noMove="1" noResize="1" noEditPoints="1" noAdjustHandles="1" noChangeArrowheads="1" noChangeShapeType="1" noTextEdit="1"/>
              </p:cNvSpPr>
              <p:nvPr/>
            </p:nvSpPr>
            <p:spPr>
              <a:xfrm>
                <a:off x="547200" y="668280"/>
                <a:ext cx="8344800" cy="2005293"/>
              </a:xfrm>
              <a:prstGeom prst="rect">
                <a:avLst/>
              </a:prstGeom>
              <a:blipFill>
                <a:blip r:embed="rId3"/>
                <a:stretch>
                  <a:fillRect l="-950" t="-1216" b="-1216"/>
                </a:stretch>
              </a:blipFill>
            </p:spPr>
            <p:txBody>
              <a:bodyPr/>
              <a:lstStyle/>
              <a:p>
                <a:r>
                  <a:rPr lang="cs-CZ">
                    <a:noFill/>
                  </a:rPr>
                  <a:t> </a:t>
                </a:r>
              </a:p>
            </p:txBody>
          </p:sp>
        </mc:Fallback>
      </mc:AlternateContent>
    </p:spTree>
    <p:extLst>
      <p:ext uri="{BB962C8B-B14F-4D97-AF65-F5344CB8AC3E}">
        <p14:creationId xmlns:p14="http://schemas.microsoft.com/office/powerpoint/2010/main" val="18496544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mc:AlternateContent xmlns:mc="http://schemas.openxmlformats.org/markup-compatibility/2006" xmlns:a14="http://schemas.microsoft.com/office/drawing/2010/main">
        <mc:Choice Requires="a14">
          <p:sp>
            <p:nvSpPr>
              <p:cNvPr id="2" name="Obdélník 1">
                <a:extLst>
                  <a:ext uri="{FF2B5EF4-FFF2-40B4-BE49-F238E27FC236}">
                    <a16:creationId xmlns:a16="http://schemas.microsoft.com/office/drawing/2014/main" id="{392755AD-B34C-4235-8B12-797CDF5A9939}"/>
                  </a:ext>
                </a:extLst>
              </p:cNvPr>
              <p:cNvSpPr/>
              <p:nvPr/>
            </p:nvSpPr>
            <p:spPr>
              <a:xfrm>
                <a:off x="273600" y="769718"/>
                <a:ext cx="8647200" cy="2481385"/>
              </a:xfrm>
              <a:prstGeom prst="rect">
                <a:avLst/>
              </a:prstGeom>
            </p:spPr>
            <p:txBody>
              <a:bodyPr wrap="square">
                <a:spAutoFit/>
              </a:bodyPr>
              <a:lstStyle/>
              <a:p>
                <a:pPr marL="342900" indent="-342900">
                  <a:lnSpc>
                    <a:spcPct val="115000"/>
                  </a:lnSpc>
                  <a:buFont typeface="Arial" panose="020B0604020202020204" pitchFamily="34" charset="0"/>
                  <a:buChar char="•"/>
                </a:pPr>
                <a:r>
                  <a:rPr lang="cs-CZ" sz="2200" dirty="0">
                    <a:latin typeface="+mj-lt"/>
                    <a:ea typeface="Times New Roman" panose="02020603050405020304" pitchFamily="18" charset="0"/>
                    <a:cs typeface="Times New Roman" panose="02020603050405020304" pitchFamily="18" charset="0"/>
                  </a:rPr>
                  <a:t>Přepočítáme jednotlivé režie na kalkulační</a:t>
                </a:r>
                <a:br>
                  <a:rPr lang="cs-CZ" sz="2200" dirty="0">
                    <a:latin typeface="+mj-lt"/>
                    <a:ea typeface="Times New Roman" panose="02020603050405020304" pitchFamily="18" charset="0"/>
                    <a:cs typeface="Times New Roman" panose="02020603050405020304" pitchFamily="18" charset="0"/>
                  </a:rPr>
                </a:br>
                <a:r>
                  <a:rPr lang="cs-CZ" sz="2200" dirty="0">
                    <a:latin typeface="+mj-lt"/>
                    <a:ea typeface="Times New Roman" panose="02020603050405020304" pitchFamily="18" charset="0"/>
                    <a:cs typeface="Times New Roman" panose="02020603050405020304" pitchFamily="18" charset="0"/>
                  </a:rPr>
                  <a:t>jednice. </a:t>
                </a:r>
              </a:p>
              <a:p>
                <a:pPr>
                  <a:lnSpc>
                    <a:spcPct val="115000"/>
                  </a:lnSpc>
                </a:pPr>
                <a:br>
                  <a:rPr lang="cs-CZ" sz="2200" dirty="0">
                    <a:latin typeface="+mj-lt"/>
                    <a:ea typeface="Times New Roman" panose="02020603050405020304" pitchFamily="18" charset="0"/>
                    <a:cs typeface="Times New Roman" panose="02020603050405020304" pitchFamily="18" charset="0"/>
                  </a:rPr>
                </a:br>
                <a:r>
                  <a:rPr lang="cs-CZ" sz="2200" dirty="0">
                    <a:latin typeface="+mj-lt"/>
                    <a:ea typeface="Times New Roman" panose="02020603050405020304" pitchFamily="18" charset="0"/>
                    <a:cs typeface="Times New Roman" panose="02020603050405020304" pitchFamily="18" charset="0"/>
                  </a:rPr>
                  <a:t>VR podle přímých mezd:</a:t>
                </a:r>
                <a:endParaRPr lang="cs-CZ" sz="2200" dirty="0">
                  <a:latin typeface="+mj-lt"/>
                  <a:ea typeface="Calibri" panose="020F0502020204030204" pitchFamily="34" charset="0"/>
                  <a:cs typeface="Times New Roman" panose="02020603050405020304" pitchFamily="18" charset="0"/>
                </a:endParaRPr>
              </a:p>
              <a:p>
                <a:pPr algn="just">
                  <a:lnSpc>
                    <a:spcPct val="115000"/>
                  </a:lnSpc>
                </a:pPr>
                <a14:m>
                  <m:oMath xmlns:m="http://schemas.openxmlformats.org/officeDocument/2006/math">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𝑁</m:t>
                        </m:r>
                      </m:e>
                      <m:sub>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𝑉𝑅</m:t>
                            </m:r>
                          </m:e>
                          <m:sub>
                            <m:r>
                              <a:rPr lang="cs-CZ" sz="2200" i="1">
                                <a:latin typeface="Cambria Math" panose="02040503050406030204" pitchFamily="18" charset="0"/>
                                <a:ea typeface="Calibri" panose="020F0502020204030204" pitchFamily="34" charset="0"/>
                                <a:cs typeface="Times New Roman" panose="02020603050405020304" pitchFamily="18" charset="0"/>
                              </a:rPr>
                              <m:t>𝐴</m:t>
                            </m:r>
                          </m:sub>
                        </m:sSub>
                      </m:sub>
                    </m:sSub>
                    <m:r>
                      <a:rPr lang="cs-CZ" sz="2200" i="1">
                        <a:latin typeface="Cambria Math" panose="02040503050406030204" pitchFamily="18" charset="0"/>
                        <a:ea typeface="Calibri" panose="020F0502020204030204" pitchFamily="34" charset="0"/>
                        <a:cs typeface="Times New Roman" panose="02020603050405020304" pitchFamily="18" charset="0"/>
                      </a:rPr>
                      <m:t>=</m:t>
                    </m:r>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𝑅𝑆</m:t>
                        </m:r>
                      </m:e>
                      <m:sub>
                        <m:r>
                          <a:rPr lang="cs-CZ" sz="2200" i="1">
                            <a:latin typeface="Cambria Math" panose="02040503050406030204" pitchFamily="18" charset="0"/>
                            <a:ea typeface="Calibri" panose="020F0502020204030204" pitchFamily="34" charset="0"/>
                            <a:cs typeface="Times New Roman" panose="02020603050405020304" pitchFamily="18" charset="0"/>
                          </a:rPr>
                          <m:t>𝑉𝑅</m:t>
                        </m:r>
                      </m:sub>
                    </m:sSub>
                    <m:r>
                      <a:rPr lang="cs-CZ" sz="2200" i="1">
                        <a:latin typeface="Cambria Math" panose="02040503050406030204" pitchFamily="18" charset="0"/>
                        <a:ea typeface="Calibri" panose="020F0502020204030204" pitchFamily="34" charset="0"/>
                        <a:cs typeface="Times New Roman" panose="02020603050405020304" pitchFamily="18" charset="0"/>
                      </a:rPr>
                      <m:t>∙</m:t>
                    </m:r>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𝑟𝑧</m:t>
                        </m:r>
                      </m:e>
                      <m:sub>
                        <m:r>
                          <a:rPr lang="cs-CZ" sz="2200" i="1">
                            <a:latin typeface="Cambria Math" panose="02040503050406030204" pitchFamily="18" charset="0"/>
                            <a:ea typeface="Calibri" panose="020F0502020204030204" pitchFamily="34" charset="0"/>
                            <a:cs typeface="Times New Roman" panose="02020603050405020304" pitchFamily="18" charset="0"/>
                          </a:rPr>
                          <m:t>𝐴</m:t>
                        </m:r>
                      </m:sub>
                    </m:sSub>
                    <m:r>
                      <a:rPr lang="cs-CZ" sz="2200" i="1">
                        <a:latin typeface="Cambria Math" panose="02040503050406030204" pitchFamily="18" charset="0"/>
                        <a:ea typeface="Calibri" panose="020F0502020204030204" pitchFamily="34" charset="0"/>
                        <a:cs typeface="Times New Roman" panose="02020603050405020304" pitchFamily="18" charset="0"/>
                      </a:rPr>
                      <m:t>=9,0909∙3=27,27</m:t>
                    </m:r>
                  </m:oMath>
                </a14:m>
                <a:r>
                  <a:rPr lang="cs-CZ" sz="2200" dirty="0">
                    <a:latin typeface="+mj-lt"/>
                    <a:ea typeface="Times New Roman" panose="02020603050405020304" pitchFamily="18" charset="0"/>
                    <a:cs typeface="Times New Roman" panose="02020603050405020304" pitchFamily="18" charset="0"/>
                  </a:rPr>
                  <a:t> Kč VR na 1 ks výrobku A</a:t>
                </a:r>
                <a:endParaRPr lang="cs-CZ" sz="2200" dirty="0">
                  <a:latin typeface="+mj-lt"/>
                  <a:ea typeface="Calibri" panose="020F0502020204030204" pitchFamily="34" charset="0"/>
                  <a:cs typeface="Times New Roman" panose="02020603050405020304" pitchFamily="18" charset="0"/>
                </a:endParaRPr>
              </a:p>
              <a:p>
                <a:pPr algn="just">
                  <a:lnSpc>
                    <a:spcPct val="115000"/>
                  </a:lnSpc>
                </a:pPr>
                <a14:m>
                  <m:oMath xmlns:m="http://schemas.openxmlformats.org/officeDocument/2006/math">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𝑁</m:t>
                        </m:r>
                      </m:e>
                      <m:sub>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𝑉𝑅</m:t>
                            </m:r>
                          </m:e>
                          <m:sub>
                            <m:r>
                              <a:rPr lang="cs-CZ" sz="2200" i="1">
                                <a:latin typeface="Cambria Math" panose="02040503050406030204" pitchFamily="18" charset="0"/>
                                <a:ea typeface="Calibri" panose="020F0502020204030204" pitchFamily="34" charset="0"/>
                                <a:cs typeface="Times New Roman" panose="02020603050405020304" pitchFamily="18" charset="0"/>
                              </a:rPr>
                              <m:t>𝐵</m:t>
                            </m:r>
                          </m:sub>
                        </m:sSub>
                      </m:sub>
                    </m:sSub>
                    <m:r>
                      <a:rPr lang="cs-CZ" sz="2200" i="1">
                        <a:latin typeface="Cambria Math" panose="02040503050406030204" pitchFamily="18" charset="0"/>
                        <a:ea typeface="Calibri" panose="020F0502020204030204" pitchFamily="34" charset="0"/>
                        <a:cs typeface="Times New Roman" panose="02020603050405020304" pitchFamily="18" charset="0"/>
                      </a:rPr>
                      <m:t>=</m:t>
                    </m:r>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𝑅𝑆</m:t>
                        </m:r>
                      </m:e>
                      <m:sub>
                        <m:r>
                          <a:rPr lang="cs-CZ" sz="2200" i="1">
                            <a:latin typeface="Cambria Math" panose="02040503050406030204" pitchFamily="18" charset="0"/>
                            <a:ea typeface="Calibri" panose="020F0502020204030204" pitchFamily="34" charset="0"/>
                            <a:cs typeface="Times New Roman" panose="02020603050405020304" pitchFamily="18" charset="0"/>
                          </a:rPr>
                          <m:t>𝑉𝑅</m:t>
                        </m:r>
                      </m:sub>
                    </m:sSub>
                    <m:r>
                      <a:rPr lang="cs-CZ" sz="2200" i="1">
                        <a:latin typeface="Cambria Math" panose="02040503050406030204" pitchFamily="18" charset="0"/>
                        <a:ea typeface="Calibri" panose="020F0502020204030204" pitchFamily="34" charset="0"/>
                        <a:cs typeface="Times New Roman" panose="02020603050405020304" pitchFamily="18" charset="0"/>
                      </a:rPr>
                      <m:t>∙</m:t>
                    </m:r>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𝑟𝑧</m:t>
                        </m:r>
                      </m:e>
                      <m:sub>
                        <m:r>
                          <a:rPr lang="cs-CZ" sz="2200" i="1">
                            <a:latin typeface="Cambria Math" panose="02040503050406030204" pitchFamily="18" charset="0"/>
                            <a:ea typeface="Calibri" panose="020F0502020204030204" pitchFamily="34" charset="0"/>
                            <a:cs typeface="Times New Roman" panose="02020603050405020304" pitchFamily="18" charset="0"/>
                          </a:rPr>
                          <m:t>𝐵</m:t>
                        </m:r>
                      </m:sub>
                    </m:sSub>
                    <m:r>
                      <a:rPr lang="cs-CZ" sz="2200" i="1">
                        <a:latin typeface="Cambria Math" panose="02040503050406030204" pitchFamily="18" charset="0"/>
                        <a:ea typeface="Calibri" panose="020F0502020204030204" pitchFamily="34" charset="0"/>
                        <a:cs typeface="Times New Roman" panose="02020603050405020304" pitchFamily="18" charset="0"/>
                      </a:rPr>
                      <m:t>=9,0909∙2,25=20,45</m:t>
                    </m:r>
                  </m:oMath>
                </a14:m>
                <a:r>
                  <a:rPr lang="cs-CZ" sz="2200" dirty="0">
                    <a:latin typeface="+mj-lt"/>
                    <a:ea typeface="Times New Roman" panose="02020603050405020304" pitchFamily="18" charset="0"/>
                    <a:cs typeface="Times New Roman" panose="02020603050405020304" pitchFamily="18" charset="0"/>
                  </a:rPr>
                  <a:t> Kč VR na 1 ks výrobku B</a:t>
                </a:r>
                <a:endParaRPr lang="cs-CZ" sz="2200" dirty="0">
                  <a:latin typeface="+mj-lt"/>
                  <a:ea typeface="Calibri" panose="020F0502020204030204" pitchFamily="34" charset="0"/>
                  <a:cs typeface="Times New Roman" panose="02020603050405020304" pitchFamily="18" charset="0"/>
                </a:endParaRPr>
              </a:p>
            </p:txBody>
          </p:sp>
        </mc:Choice>
        <mc:Fallback xmlns="">
          <p:sp>
            <p:nvSpPr>
              <p:cNvPr id="2" name="Obdélník 1">
                <a:extLst>
                  <a:ext uri="{FF2B5EF4-FFF2-40B4-BE49-F238E27FC236}">
                    <a16:creationId xmlns:a16="http://schemas.microsoft.com/office/drawing/2014/main" id="{392755AD-B34C-4235-8B12-797CDF5A9939}"/>
                  </a:ext>
                </a:extLst>
              </p:cNvPr>
              <p:cNvSpPr>
                <a:spLocks noRot="1" noChangeAspect="1" noMove="1" noResize="1" noEditPoints="1" noAdjustHandles="1" noChangeArrowheads="1" noChangeShapeType="1" noTextEdit="1"/>
              </p:cNvSpPr>
              <p:nvPr/>
            </p:nvSpPr>
            <p:spPr>
              <a:xfrm>
                <a:off x="273600" y="769718"/>
                <a:ext cx="8647200" cy="2481385"/>
              </a:xfrm>
              <a:prstGeom prst="rect">
                <a:avLst/>
              </a:prstGeom>
              <a:blipFill>
                <a:blip r:embed="rId3"/>
                <a:stretch>
                  <a:fillRect l="-917" t="-737" b="-2948"/>
                </a:stretch>
              </a:blipFill>
            </p:spPr>
            <p:txBody>
              <a:bodyPr/>
              <a:lstStyle/>
              <a:p>
                <a:r>
                  <a:rPr lang="cs-CZ">
                    <a:noFill/>
                  </a:rPr>
                  <a:t> </a:t>
                </a:r>
              </a:p>
            </p:txBody>
          </p:sp>
        </mc:Fallback>
      </mc:AlternateContent>
    </p:spTree>
    <p:extLst>
      <p:ext uri="{BB962C8B-B14F-4D97-AF65-F5344CB8AC3E}">
        <p14:creationId xmlns:p14="http://schemas.microsoft.com/office/powerpoint/2010/main" val="20277338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mc:AlternateContent xmlns:mc="http://schemas.openxmlformats.org/markup-compatibility/2006" xmlns:a14="http://schemas.microsoft.com/office/drawing/2010/main">
        <mc:Choice Requires="a14">
          <p:sp>
            <p:nvSpPr>
              <p:cNvPr id="2" name="Obdélník 1">
                <a:extLst>
                  <a:ext uri="{FF2B5EF4-FFF2-40B4-BE49-F238E27FC236}">
                    <a16:creationId xmlns:a16="http://schemas.microsoft.com/office/drawing/2014/main" id="{839627A8-4F7B-4E4D-A250-DF787393ECF2}"/>
                  </a:ext>
                </a:extLst>
              </p:cNvPr>
              <p:cNvSpPr/>
              <p:nvPr/>
            </p:nvSpPr>
            <p:spPr>
              <a:xfrm>
                <a:off x="324000" y="1198016"/>
                <a:ext cx="8229600" cy="1313373"/>
              </a:xfrm>
              <a:prstGeom prst="rect">
                <a:avLst/>
              </a:prstGeom>
            </p:spPr>
            <p:txBody>
              <a:bodyPr wrap="square">
                <a:spAutoFit/>
              </a:bodyPr>
              <a:lstStyle/>
              <a:p>
                <a:pPr algn="just">
                  <a:lnSpc>
                    <a:spcPct val="115000"/>
                  </a:lnSpc>
                </a:pPr>
                <a:r>
                  <a:rPr lang="cs-CZ" sz="2200" dirty="0">
                    <a:latin typeface="+mj-lt"/>
                    <a:ea typeface="Times New Roman" panose="02020603050405020304" pitchFamily="18" charset="0"/>
                    <a:cs typeface="Times New Roman" panose="02020603050405020304" pitchFamily="18" charset="0"/>
                  </a:rPr>
                  <a:t>SR podle přímého materiálu:</a:t>
                </a:r>
                <a:endParaRPr lang="cs-CZ" sz="2200" dirty="0">
                  <a:latin typeface="+mj-lt"/>
                  <a:ea typeface="Calibri" panose="020F0502020204030204" pitchFamily="34" charset="0"/>
                  <a:cs typeface="Times New Roman" panose="02020603050405020304" pitchFamily="18" charset="0"/>
                </a:endParaRPr>
              </a:p>
              <a:p>
                <a:pPr algn="just">
                  <a:lnSpc>
                    <a:spcPct val="115000"/>
                  </a:lnSpc>
                </a:pPr>
                <a14:m>
                  <m:oMath xmlns:m="http://schemas.openxmlformats.org/officeDocument/2006/math">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𝑁</m:t>
                        </m:r>
                      </m:e>
                      <m:sub>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𝑆𝑅</m:t>
                            </m:r>
                          </m:e>
                          <m:sub>
                            <m:r>
                              <a:rPr lang="cs-CZ" sz="2200" i="1">
                                <a:latin typeface="Cambria Math" panose="02040503050406030204" pitchFamily="18" charset="0"/>
                                <a:ea typeface="Calibri" panose="020F0502020204030204" pitchFamily="34" charset="0"/>
                                <a:cs typeface="Times New Roman" panose="02020603050405020304" pitchFamily="18" charset="0"/>
                              </a:rPr>
                              <m:t>𝐴</m:t>
                            </m:r>
                          </m:sub>
                        </m:sSub>
                      </m:sub>
                    </m:sSub>
                    <m:r>
                      <a:rPr lang="cs-CZ" sz="2200" i="1">
                        <a:latin typeface="Cambria Math" panose="02040503050406030204" pitchFamily="18" charset="0"/>
                        <a:ea typeface="Calibri" panose="020F0502020204030204" pitchFamily="34" charset="0"/>
                        <a:cs typeface="Times New Roman" panose="02020603050405020304" pitchFamily="18" charset="0"/>
                      </a:rPr>
                      <m:t>=</m:t>
                    </m:r>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𝑅𝑆</m:t>
                        </m:r>
                      </m:e>
                      <m:sub>
                        <m:r>
                          <a:rPr lang="cs-CZ" sz="2200" i="1">
                            <a:latin typeface="Cambria Math" panose="02040503050406030204" pitchFamily="18" charset="0"/>
                            <a:ea typeface="Calibri" panose="020F0502020204030204" pitchFamily="34" charset="0"/>
                            <a:cs typeface="Times New Roman" panose="02020603050405020304" pitchFamily="18" charset="0"/>
                          </a:rPr>
                          <m:t>𝑆𝑅</m:t>
                        </m:r>
                      </m:sub>
                    </m:sSub>
                    <m:r>
                      <a:rPr lang="cs-CZ" sz="2200" i="1">
                        <a:latin typeface="Cambria Math" panose="02040503050406030204" pitchFamily="18" charset="0"/>
                        <a:ea typeface="Calibri" panose="020F0502020204030204" pitchFamily="34" charset="0"/>
                        <a:cs typeface="Times New Roman" panose="02020603050405020304" pitchFamily="18" charset="0"/>
                      </a:rPr>
                      <m:t>∙</m:t>
                    </m:r>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𝑟𝑧</m:t>
                        </m:r>
                      </m:e>
                      <m:sub>
                        <m:r>
                          <a:rPr lang="cs-CZ" sz="2200" i="1">
                            <a:latin typeface="Cambria Math" panose="02040503050406030204" pitchFamily="18" charset="0"/>
                            <a:ea typeface="Calibri" panose="020F0502020204030204" pitchFamily="34" charset="0"/>
                            <a:cs typeface="Times New Roman" panose="02020603050405020304" pitchFamily="18" charset="0"/>
                          </a:rPr>
                          <m:t>𝐴</m:t>
                        </m:r>
                      </m:sub>
                    </m:sSub>
                    <m:r>
                      <a:rPr lang="cs-CZ" sz="2200" i="1">
                        <a:latin typeface="Cambria Math" panose="02040503050406030204" pitchFamily="18" charset="0"/>
                        <a:ea typeface="Calibri" panose="020F0502020204030204" pitchFamily="34" charset="0"/>
                        <a:cs typeface="Times New Roman" panose="02020603050405020304" pitchFamily="18" charset="0"/>
                      </a:rPr>
                      <m:t>=0,0187∙300=5,62</m:t>
                    </m:r>
                  </m:oMath>
                </a14:m>
                <a:r>
                  <a:rPr lang="cs-CZ" sz="2200" dirty="0">
                    <a:latin typeface="+mj-lt"/>
                    <a:ea typeface="Times New Roman" panose="02020603050405020304" pitchFamily="18" charset="0"/>
                    <a:cs typeface="Times New Roman" panose="02020603050405020304" pitchFamily="18" charset="0"/>
                  </a:rPr>
                  <a:t> Kč SR na 1 ks výrobku A</a:t>
                </a:r>
                <a:endParaRPr lang="cs-CZ" sz="2200" dirty="0">
                  <a:latin typeface="+mj-lt"/>
                  <a:ea typeface="Calibri" panose="020F0502020204030204" pitchFamily="34" charset="0"/>
                  <a:cs typeface="Times New Roman" panose="02020603050405020304" pitchFamily="18" charset="0"/>
                </a:endParaRPr>
              </a:p>
              <a:p>
                <a:pPr algn="just">
                  <a:lnSpc>
                    <a:spcPct val="115000"/>
                  </a:lnSpc>
                </a:pPr>
                <a14:m>
                  <m:oMath xmlns:m="http://schemas.openxmlformats.org/officeDocument/2006/math">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𝑁</m:t>
                        </m:r>
                      </m:e>
                      <m:sub>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𝑆𝑅</m:t>
                            </m:r>
                          </m:e>
                          <m:sub>
                            <m:r>
                              <a:rPr lang="cs-CZ" sz="2200" i="1">
                                <a:latin typeface="Cambria Math" panose="02040503050406030204" pitchFamily="18" charset="0"/>
                                <a:ea typeface="Calibri" panose="020F0502020204030204" pitchFamily="34" charset="0"/>
                                <a:cs typeface="Times New Roman" panose="02020603050405020304" pitchFamily="18" charset="0"/>
                              </a:rPr>
                              <m:t>𝐵</m:t>
                            </m:r>
                          </m:sub>
                        </m:sSub>
                      </m:sub>
                    </m:sSub>
                    <m:r>
                      <a:rPr lang="cs-CZ" sz="2200" i="1">
                        <a:latin typeface="Cambria Math" panose="02040503050406030204" pitchFamily="18" charset="0"/>
                        <a:ea typeface="Calibri" panose="020F0502020204030204" pitchFamily="34" charset="0"/>
                        <a:cs typeface="Times New Roman" panose="02020603050405020304" pitchFamily="18" charset="0"/>
                      </a:rPr>
                      <m:t>=</m:t>
                    </m:r>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𝑅𝑆</m:t>
                        </m:r>
                      </m:e>
                      <m:sub>
                        <m:r>
                          <a:rPr lang="cs-CZ" sz="2200" i="1">
                            <a:latin typeface="Cambria Math" panose="02040503050406030204" pitchFamily="18" charset="0"/>
                            <a:ea typeface="Calibri" panose="020F0502020204030204" pitchFamily="34" charset="0"/>
                            <a:cs typeface="Times New Roman" panose="02020603050405020304" pitchFamily="18" charset="0"/>
                          </a:rPr>
                          <m:t>𝑆𝑅</m:t>
                        </m:r>
                      </m:sub>
                    </m:sSub>
                    <m:r>
                      <a:rPr lang="cs-CZ" sz="2200" i="1">
                        <a:latin typeface="Cambria Math" panose="02040503050406030204" pitchFamily="18" charset="0"/>
                        <a:ea typeface="Calibri" panose="020F0502020204030204" pitchFamily="34" charset="0"/>
                        <a:cs typeface="Times New Roman" panose="02020603050405020304" pitchFamily="18" charset="0"/>
                      </a:rPr>
                      <m:t>∙</m:t>
                    </m:r>
                    <m:sSub>
                      <m:sSubPr>
                        <m:ctrlPr>
                          <a:rPr lang="cs-CZ" sz="2200" i="1">
                            <a:latin typeface="Cambria Math" panose="02040503050406030204" pitchFamily="18" charset="0"/>
                            <a:ea typeface="Calibri" panose="020F0502020204030204" pitchFamily="34" charset="0"/>
                            <a:cs typeface="Times New Roman" panose="02020603050405020304" pitchFamily="18" charset="0"/>
                          </a:rPr>
                        </m:ctrlPr>
                      </m:sSubPr>
                      <m:e>
                        <m:r>
                          <a:rPr lang="cs-CZ" sz="2200" i="1">
                            <a:latin typeface="Cambria Math" panose="02040503050406030204" pitchFamily="18" charset="0"/>
                            <a:ea typeface="Calibri" panose="020F0502020204030204" pitchFamily="34" charset="0"/>
                            <a:cs typeface="Times New Roman" panose="02020603050405020304" pitchFamily="18" charset="0"/>
                          </a:rPr>
                          <m:t>𝑟𝑧</m:t>
                        </m:r>
                      </m:e>
                      <m:sub>
                        <m:r>
                          <a:rPr lang="cs-CZ" sz="2200" i="1">
                            <a:latin typeface="Cambria Math" panose="02040503050406030204" pitchFamily="18" charset="0"/>
                            <a:ea typeface="Calibri" panose="020F0502020204030204" pitchFamily="34" charset="0"/>
                            <a:cs typeface="Times New Roman" panose="02020603050405020304" pitchFamily="18" charset="0"/>
                          </a:rPr>
                          <m:t>𝐵</m:t>
                        </m:r>
                      </m:sub>
                    </m:sSub>
                    <m:r>
                      <a:rPr lang="cs-CZ" sz="2200" i="1">
                        <a:latin typeface="Cambria Math" panose="02040503050406030204" pitchFamily="18" charset="0"/>
                        <a:ea typeface="Calibri" panose="020F0502020204030204" pitchFamily="34" charset="0"/>
                        <a:cs typeface="Times New Roman" panose="02020603050405020304" pitchFamily="18" charset="0"/>
                      </a:rPr>
                      <m:t>=0,0187∙480=8,99</m:t>
                    </m:r>
                  </m:oMath>
                </a14:m>
                <a:r>
                  <a:rPr lang="cs-CZ" sz="2200" dirty="0">
                    <a:latin typeface="+mj-lt"/>
                    <a:ea typeface="Times New Roman" panose="02020603050405020304" pitchFamily="18" charset="0"/>
                    <a:cs typeface="Times New Roman" panose="02020603050405020304" pitchFamily="18" charset="0"/>
                  </a:rPr>
                  <a:t> Kč SR na 1 ks výrobku B</a:t>
                </a:r>
                <a:endParaRPr lang="cs-CZ" sz="2200" dirty="0">
                  <a:latin typeface="+mj-lt"/>
                  <a:ea typeface="Calibri" panose="020F0502020204030204" pitchFamily="34" charset="0"/>
                  <a:cs typeface="Times New Roman" panose="02020603050405020304" pitchFamily="18" charset="0"/>
                </a:endParaRPr>
              </a:p>
            </p:txBody>
          </p:sp>
        </mc:Choice>
        <mc:Fallback xmlns="">
          <p:sp>
            <p:nvSpPr>
              <p:cNvPr id="2" name="Obdélník 1">
                <a:extLst>
                  <a:ext uri="{FF2B5EF4-FFF2-40B4-BE49-F238E27FC236}">
                    <a16:creationId xmlns:a16="http://schemas.microsoft.com/office/drawing/2014/main" id="{839627A8-4F7B-4E4D-A250-DF787393ECF2}"/>
                  </a:ext>
                </a:extLst>
              </p:cNvPr>
              <p:cNvSpPr>
                <a:spLocks noRot="1" noChangeAspect="1" noMove="1" noResize="1" noEditPoints="1" noAdjustHandles="1" noChangeArrowheads="1" noChangeShapeType="1" noTextEdit="1"/>
              </p:cNvSpPr>
              <p:nvPr/>
            </p:nvSpPr>
            <p:spPr>
              <a:xfrm>
                <a:off x="324000" y="1198016"/>
                <a:ext cx="8229600" cy="1313373"/>
              </a:xfrm>
              <a:prstGeom prst="rect">
                <a:avLst/>
              </a:prstGeom>
              <a:blipFill>
                <a:blip r:embed="rId3"/>
                <a:stretch>
                  <a:fillRect l="-963" t="-1860" r="-741" b="-6047"/>
                </a:stretch>
              </a:blipFill>
            </p:spPr>
            <p:txBody>
              <a:bodyPr/>
              <a:lstStyle/>
              <a:p>
                <a:r>
                  <a:rPr lang="cs-CZ">
                    <a:noFill/>
                  </a:rPr>
                  <a:t> </a:t>
                </a:r>
              </a:p>
            </p:txBody>
          </p:sp>
        </mc:Fallback>
      </mc:AlternateContent>
    </p:spTree>
    <p:extLst>
      <p:ext uri="{BB962C8B-B14F-4D97-AF65-F5344CB8AC3E}">
        <p14:creationId xmlns:p14="http://schemas.microsoft.com/office/powerpoint/2010/main" val="42055122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graphicFrame>
        <p:nvGraphicFramePr>
          <p:cNvPr id="2" name="Tabulka 1">
            <a:extLst>
              <a:ext uri="{FF2B5EF4-FFF2-40B4-BE49-F238E27FC236}">
                <a16:creationId xmlns:a16="http://schemas.microsoft.com/office/drawing/2014/main" id="{0613B937-B569-4748-B375-65963FACF1AE}"/>
              </a:ext>
            </a:extLst>
          </p:cNvPr>
          <p:cNvGraphicFramePr>
            <a:graphicFrameLocks noGrp="1"/>
          </p:cNvGraphicFramePr>
          <p:nvPr/>
        </p:nvGraphicFramePr>
        <p:xfrm>
          <a:off x="410400" y="1159282"/>
          <a:ext cx="7236000" cy="2092071"/>
        </p:xfrm>
        <a:graphic>
          <a:graphicData uri="http://schemas.openxmlformats.org/drawingml/2006/table">
            <a:tbl>
              <a:tblPr firstRow="1" firstCol="1" bandRow="1">
                <a:tableStyleId>{5C22544A-7EE6-4342-B048-85BDC9FD1C3A}</a:tableStyleId>
              </a:tblPr>
              <a:tblGrid>
                <a:gridCol w="2563200">
                  <a:extLst>
                    <a:ext uri="{9D8B030D-6E8A-4147-A177-3AD203B41FA5}">
                      <a16:colId xmlns:a16="http://schemas.microsoft.com/office/drawing/2014/main" val="3138978881"/>
                    </a:ext>
                  </a:extLst>
                </a:gridCol>
                <a:gridCol w="1166400">
                  <a:extLst>
                    <a:ext uri="{9D8B030D-6E8A-4147-A177-3AD203B41FA5}">
                      <a16:colId xmlns:a16="http://schemas.microsoft.com/office/drawing/2014/main" val="4011158681"/>
                    </a:ext>
                  </a:extLst>
                </a:gridCol>
                <a:gridCol w="1216800">
                  <a:extLst>
                    <a:ext uri="{9D8B030D-6E8A-4147-A177-3AD203B41FA5}">
                      <a16:colId xmlns:a16="http://schemas.microsoft.com/office/drawing/2014/main" val="2970974277"/>
                    </a:ext>
                  </a:extLst>
                </a:gridCol>
                <a:gridCol w="1166400">
                  <a:extLst>
                    <a:ext uri="{9D8B030D-6E8A-4147-A177-3AD203B41FA5}">
                      <a16:colId xmlns:a16="http://schemas.microsoft.com/office/drawing/2014/main" val="1516875673"/>
                    </a:ext>
                  </a:extLst>
                </a:gridCol>
                <a:gridCol w="1123200">
                  <a:extLst>
                    <a:ext uri="{9D8B030D-6E8A-4147-A177-3AD203B41FA5}">
                      <a16:colId xmlns:a16="http://schemas.microsoft.com/office/drawing/2014/main" val="3210173547"/>
                    </a:ext>
                  </a:extLst>
                </a:gridCol>
              </a:tblGrid>
              <a:tr h="288290">
                <a:tc rowSpan="2">
                  <a:txBody>
                    <a:bodyPr/>
                    <a:lstStyle/>
                    <a:p>
                      <a:pPr>
                        <a:lnSpc>
                          <a:spcPct val="115000"/>
                        </a:lnSpc>
                        <a:spcAft>
                          <a:spcPts val="0"/>
                        </a:spcAft>
                      </a:pPr>
                      <a:r>
                        <a:rPr lang="cs-CZ" sz="1600">
                          <a:solidFill>
                            <a:schemeClr val="tx1"/>
                          </a:solidFill>
                          <a:effectLst/>
                        </a:rPr>
                        <a:t>Položka</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228600" algn="l"/>
                        </a:tabLst>
                      </a:pPr>
                      <a:r>
                        <a:rPr lang="cs-CZ" sz="1600">
                          <a:solidFill>
                            <a:schemeClr val="tx1"/>
                          </a:solidFill>
                          <a:effectLst/>
                        </a:rPr>
                        <a:t>A</a:t>
                      </a:r>
                      <a:r>
                        <a:rPr lang="cs-CZ" sz="1600" baseline="-25000">
                          <a:solidFill>
                            <a:schemeClr val="tx1"/>
                          </a:solidFill>
                          <a:effectLst/>
                        </a:rPr>
                        <a:t>CELKEM</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228600" algn="l"/>
                        </a:tabLst>
                      </a:pPr>
                      <a:r>
                        <a:rPr lang="cs-CZ" sz="1600">
                          <a:solidFill>
                            <a:schemeClr val="tx1"/>
                          </a:solidFill>
                          <a:effectLst/>
                        </a:rPr>
                        <a:t>B</a:t>
                      </a:r>
                      <a:r>
                        <a:rPr lang="cs-CZ" sz="1600" baseline="-25000">
                          <a:solidFill>
                            <a:schemeClr val="tx1"/>
                          </a:solidFill>
                          <a:effectLst/>
                        </a:rPr>
                        <a:t>CELKEM</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228600" algn="l"/>
                        </a:tabLst>
                      </a:pPr>
                      <a:r>
                        <a:rPr lang="cs-CZ" sz="1600">
                          <a:solidFill>
                            <a:schemeClr val="tx1"/>
                          </a:solidFill>
                          <a:effectLst/>
                        </a:rPr>
                        <a:t>A</a:t>
                      </a:r>
                      <a:r>
                        <a:rPr lang="cs-CZ" sz="1600" baseline="-25000">
                          <a:solidFill>
                            <a:schemeClr val="tx1"/>
                          </a:solidFill>
                          <a:effectLst/>
                        </a:rPr>
                        <a:t>NA JEDN.</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228600" algn="l"/>
                        </a:tabLst>
                      </a:pPr>
                      <a:r>
                        <a:rPr lang="cs-CZ" sz="1600">
                          <a:solidFill>
                            <a:schemeClr val="tx1"/>
                          </a:solidFill>
                          <a:effectLst/>
                        </a:rPr>
                        <a:t>B</a:t>
                      </a:r>
                      <a:r>
                        <a:rPr lang="cs-CZ" sz="1600" baseline="-25000">
                          <a:solidFill>
                            <a:schemeClr val="tx1"/>
                          </a:solidFill>
                          <a:effectLst/>
                        </a:rPr>
                        <a:t>NA JEDN.</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7306472"/>
                  </a:ext>
                </a:extLst>
              </a:tr>
              <a:tr h="252095">
                <a:tc vMerge="1">
                  <a:txBody>
                    <a:bodyPr/>
                    <a:lstStyle/>
                    <a:p>
                      <a:endParaRPr lang="cs-CZ"/>
                    </a:p>
                  </a:txBody>
                  <a:tcPr/>
                </a:tc>
                <a:tc>
                  <a:txBody>
                    <a:bodyPr/>
                    <a:lstStyle/>
                    <a:p>
                      <a:pPr algn="ctr">
                        <a:lnSpc>
                          <a:spcPct val="115000"/>
                        </a:lnSpc>
                        <a:spcAft>
                          <a:spcPts val="0"/>
                        </a:spcAft>
                        <a:tabLst>
                          <a:tab pos="228600" algn="l"/>
                        </a:tabLst>
                      </a:pPr>
                      <a:r>
                        <a:rPr lang="cs-CZ" sz="1600">
                          <a:solidFill>
                            <a:schemeClr val="tx1"/>
                          </a:solidFill>
                          <a:effectLst/>
                        </a:rPr>
                        <a:t>[Kč]</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228600" algn="l"/>
                        </a:tabLst>
                      </a:pPr>
                      <a:r>
                        <a:rPr lang="cs-CZ" sz="1600">
                          <a:solidFill>
                            <a:schemeClr val="tx1"/>
                          </a:solidFill>
                          <a:effectLst/>
                        </a:rPr>
                        <a:t>[Kč]</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614045" algn="dec"/>
                        </a:tabLst>
                      </a:pPr>
                      <a:r>
                        <a:rPr lang="cs-CZ" sz="1600">
                          <a:solidFill>
                            <a:schemeClr val="tx1"/>
                          </a:solidFill>
                          <a:effectLst/>
                        </a:rPr>
                        <a:t>[Kč/ks]</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445770" algn="dec"/>
                        </a:tabLst>
                      </a:pPr>
                      <a:r>
                        <a:rPr lang="cs-CZ" sz="1600">
                          <a:solidFill>
                            <a:schemeClr val="tx1"/>
                          </a:solidFill>
                          <a:effectLst/>
                        </a:rPr>
                        <a:t>[Kč/ks]</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67332350"/>
                  </a:ext>
                </a:extLst>
              </a:tr>
              <a:tr h="0">
                <a:tc>
                  <a:txBody>
                    <a:bodyPr/>
                    <a:lstStyle/>
                    <a:p>
                      <a:pPr>
                        <a:lnSpc>
                          <a:spcPct val="115000"/>
                        </a:lnSpc>
                        <a:spcAft>
                          <a:spcPts val="0"/>
                        </a:spcAft>
                        <a:tabLst>
                          <a:tab pos="228600" algn="l"/>
                        </a:tabLst>
                      </a:pPr>
                      <a:r>
                        <a:rPr lang="cs-CZ" sz="1600">
                          <a:solidFill>
                            <a:schemeClr val="tx1"/>
                          </a:solidFill>
                          <a:effectLst/>
                        </a:rPr>
                        <a:t>Přímý materiál </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652145" algn="dec"/>
                        </a:tabLst>
                      </a:pPr>
                      <a:r>
                        <a:rPr lang="cs-CZ" sz="1600" dirty="0">
                          <a:solidFill>
                            <a:schemeClr val="tx1"/>
                          </a:solidFill>
                          <a:effectLst/>
                        </a:rPr>
                        <a:t>15 000</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721360" algn="dec"/>
                        </a:tabLst>
                      </a:pPr>
                      <a:r>
                        <a:rPr lang="cs-CZ" sz="1600">
                          <a:solidFill>
                            <a:schemeClr val="tx1"/>
                          </a:solidFill>
                          <a:effectLst/>
                        </a:rPr>
                        <a:t>38 400</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564515" algn="dec"/>
                        </a:tabLst>
                      </a:pPr>
                      <a:r>
                        <a:rPr lang="cs-CZ" sz="1600">
                          <a:solidFill>
                            <a:schemeClr val="tx1"/>
                          </a:solidFill>
                          <a:effectLst/>
                        </a:rPr>
                        <a:t>300</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631825" algn="dec"/>
                        </a:tabLst>
                      </a:pPr>
                      <a:r>
                        <a:rPr lang="cs-CZ" sz="1600">
                          <a:solidFill>
                            <a:schemeClr val="tx1"/>
                          </a:solidFill>
                          <a:effectLst/>
                        </a:rPr>
                        <a:t>	480</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9362292"/>
                  </a:ext>
                </a:extLst>
              </a:tr>
              <a:tr h="0">
                <a:tc>
                  <a:txBody>
                    <a:bodyPr/>
                    <a:lstStyle/>
                    <a:p>
                      <a:pPr>
                        <a:lnSpc>
                          <a:spcPct val="115000"/>
                        </a:lnSpc>
                        <a:spcAft>
                          <a:spcPts val="0"/>
                        </a:spcAft>
                        <a:tabLst>
                          <a:tab pos="228600" algn="l"/>
                        </a:tabLst>
                      </a:pPr>
                      <a:r>
                        <a:rPr lang="cs-CZ" sz="1600">
                          <a:solidFill>
                            <a:schemeClr val="tx1"/>
                          </a:solidFill>
                          <a:effectLst/>
                        </a:rPr>
                        <a:t>Přímé mzdy </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652145" algn="dec"/>
                        </a:tabLst>
                      </a:pPr>
                      <a:r>
                        <a:rPr lang="cs-CZ" sz="1600">
                          <a:solidFill>
                            <a:schemeClr val="tx1"/>
                          </a:solidFill>
                          <a:effectLst/>
                        </a:rPr>
                        <a:t>150</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721360" algn="dec"/>
                        </a:tabLst>
                      </a:pPr>
                      <a:r>
                        <a:rPr lang="cs-CZ" sz="1600" dirty="0">
                          <a:solidFill>
                            <a:schemeClr val="tx1"/>
                          </a:solidFill>
                          <a:effectLst/>
                        </a:rPr>
                        <a:t>180</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564515" algn="dec"/>
                        </a:tabLst>
                      </a:pPr>
                      <a:r>
                        <a:rPr lang="cs-CZ" sz="1600">
                          <a:solidFill>
                            <a:schemeClr val="tx1"/>
                          </a:solidFill>
                          <a:effectLst/>
                        </a:rPr>
                        <a:t>3</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631825" algn="dec"/>
                        </a:tabLst>
                      </a:pPr>
                      <a:r>
                        <a:rPr lang="cs-CZ" sz="1600">
                          <a:solidFill>
                            <a:schemeClr val="tx1"/>
                          </a:solidFill>
                          <a:effectLst/>
                        </a:rPr>
                        <a:t>	2,25</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0933510"/>
                  </a:ext>
                </a:extLst>
              </a:tr>
              <a:tr h="0">
                <a:tc>
                  <a:txBody>
                    <a:bodyPr/>
                    <a:lstStyle/>
                    <a:p>
                      <a:pPr>
                        <a:lnSpc>
                          <a:spcPct val="115000"/>
                        </a:lnSpc>
                        <a:spcAft>
                          <a:spcPts val="0"/>
                        </a:spcAft>
                        <a:tabLst>
                          <a:tab pos="228600" algn="l"/>
                        </a:tabLst>
                      </a:pPr>
                      <a:r>
                        <a:rPr lang="cs-CZ" sz="1600">
                          <a:solidFill>
                            <a:schemeClr val="tx1"/>
                          </a:solidFill>
                          <a:effectLst/>
                        </a:rPr>
                        <a:t>Výrobní režie VR</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652145" algn="dec"/>
                        </a:tabLst>
                      </a:pPr>
                      <a:r>
                        <a:rPr lang="cs-CZ" sz="1600">
                          <a:solidFill>
                            <a:schemeClr val="tx1"/>
                          </a:solidFill>
                          <a:effectLst/>
                        </a:rPr>
                        <a:t> </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600" dirty="0">
                          <a:solidFill>
                            <a:schemeClr val="tx1"/>
                          </a:solidFill>
                          <a:effectLst/>
                        </a:rPr>
                        <a:t> </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564515" algn="dec"/>
                        </a:tabLst>
                      </a:pPr>
                      <a:r>
                        <a:rPr lang="cs-CZ" sz="1600" dirty="0">
                          <a:solidFill>
                            <a:schemeClr val="tx1"/>
                          </a:solidFill>
                          <a:effectLst/>
                        </a:rPr>
                        <a:t>27,27</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631825" algn="dec"/>
                        </a:tabLst>
                      </a:pPr>
                      <a:r>
                        <a:rPr lang="cs-CZ" sz="1600" dirty="0">
                          <a:solidFill>
                            <a:schemeClr val="tx1"/>
                          </a:solidFill>
                          <a:effectLst/>
                        </a:rPr>
                        <a:t>	20,45</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08961800"/>
                  </a:ext>
                </a:extLst>
              </a:tr>
              <a:tr h="0">
                <a:tc>
                  <a:txBody>
                    <a:bodyPr/>
                    <a:lstStyle/>
                    <a:p>
                      <a:pPr>
                        <a:lnSpc>
                          <a:spcPct val="115000"/>
                        </a:lnSpc>
                        <a:spcAft>
                          <a:spcPts val="0"/>
                        </a:spcAft>
                        <a:tabLst>
                          <a:tab pos="228600" algn="l"/>
                        </a:tabLst>
                      </a:pPr>
                      <a:r>
                        <a:rPr lang="cs-CZ" sz="1600">
                          <a:solidFill>
                            <a:schemeClr val="tx1"/>
                          </a:solidFill>
                          <a:effectLst/>
                        </a:rPr>
                        <a:t>Vlastní náklady výroby</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652145" algn="dec"/>
                        </a:tabLst>
                      </a:pPr>
                      <a:r>
                        <a:rPr lang="cs-CZ" sz="1600">
                          <a:solidFill>
                            <a:schemeClr val="tx1"/>
                          </a:solidFill>
                          <a:effectLst/>
                        </a:rPr>
                        <a:t> </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600">
                          <a:solidFill>
                            <a:schemeClr val="tx1"/>
                          </a:solidFill>
                          <a:effectLst/>
                        </a:rPr>
                        <a:t> </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564515" algn="dec"/>
                        </a:tabLst>
                      </a:pPr>
                      <a:r>
                        <a:rPr lang="cs-CZ" sz="1600" dirty="0">
                          <a:solidFill>
                            <a:schemeClr val="tx1"/>
                          </a:solidFill>
                          <a:effectLst/>
                        </a:rPr>
                        <a:t>330,27</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631825" algn="dec"/>
                        </a:tabLst>
                      </a:pPr>
                      <a:r>
                        <a:rPr lang="cs-CZ" sz="1600" dirty="0">
                          <a:solidFill>
                            <a:schemeClr val="tx1"/>
                          </a:solidFill>
                          <a:effectLst/>
                        </a:rPr>
                        <a:t>	502,70</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81006918"/>
                  </a:ext>
                </a:extLst>
              </a:tr>
              <a:tr h="0">
                <a:tc>
                  <a:txBody>
                    <a:bodyPr/>
                    <a:lstStyle/>
                    <a:p>
                      <a:pPr>
                        <a:lnSpc>
                          <a:spcPct val="115000"/>
                        </a:lnSpc>
                        <a:spcAft>
                          <a:spcPts val="0"/>
                        </a:spcAft>
                        <a:tabLst>
                          <a:tab pos="228600" algn="l"/>
                        </a:tabLst>
                      </a:pPr>
                      <a:r>
                        <a:rPr lang="cs-CZ" sz="1600">
                          <a:solidFill>
                            <a:schemeClr val="tx1"/>
                          </a:solidFill>
                          <a:effectLst/>
                        </a:rPr>
                        <a:t>Správní režie SR</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652145" algn="dec"/>
                        </a:tabLst>
                      </a:pPr>
                      <a:r>
                        <a:rPr lang="cs-CZ" sz="1600">
                          <a:solidFill>
                            <a:schemeClr val="tx1"/>
                          </a:solidFill>
                          <a:effectLst/>
                        </a:rPr>
                        <a:t> </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600">
                          <a:solidFill>
                            <a:schemeClr val="tx1"/>
                          </a:solidFill>
                          <a:effectLst/>
                        </a:rPr>
                        <a:t> </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564515" algn="dec"/>
                        </a:tabLst>
                      </a:pPr>
                      <a:r>
                        <a:rPr lang="cs-CZ" sz="1600">
                          <a:solidFill>
                            <a:schemeClr val="tx1"/>
                          </a:solidFill>
                          <a:effectLst/>
                        </a:rPr>
                        <a:t>5,62</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631825" algn="dec"/>
                        </a:tabLst>
                      </a:pPr>
                      <a:r>
                        <a:rPr lang="cs-CZ" sz="1600" dirty="0">
                          <a:solidFill>
                            <a:schemeClr val="tx1"/>
                          </a:solidFill>
                          <a:effectLst/>
                        </a:rPr>
                        <a:t>	8,99</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85685428"/>
                  </a:ext>
                </a:extLst>
              </a:tr>
              <a:tr h="0">
                <a:tc>
                  <a:txBody>
                    <a:bodyPr/>
                    <a:lstStyle/>
                    <a:p>
                      <a:pPr>
                        <a:lnSpc>
                          <a:spcPct val="115000"/>
                        </a:lnSpc>
                        <a:spcAft>
                          <a:spcPts val="0"/>
                        </a:spcAft>
                        <a:tabLst>
                          <a:tab pos="228600" algn="l"/>
                        </a:tabLst>
                      </a:pPr>
                      <a:r>
                        <a:rPr lang="cs-CZ" sz="1600">
                          <a:solidFill>
                            <a:schemeClr val="tx1"/>
                          </a:solidFill>
                          <a:effectLst/>
                        </a:rPr>
                        <a:t>Vlastní náklady výkonu</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652145" algn="dec"/>
                        </a:tabLst>
                      </a:pPr>
                      <a:r>
                        <a:rPr lang="cs-CZ" sz="1600">
                          <a:solidFill>
                            <a:schemeClr val="tx1"/>
                          </a:solidFill>
                          <a:effectLst/>
                        </a:rPr>
                        <a:t> </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pPr>
                      <a:r>
                        <a:rPr lang="cs-CZ" sz="1600">
                          <a:solidFill>
                            <a:schemeClr val="tx1"/>
                          </a:solidFill>
                          <a:effectLst/>
                        </a:rPr>
                        <a:t> </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564515" algn="dec"/>
                        </a:tabLst>
                      </a:pPr>
                      <a:r>
                        <a:rPr lang="cs-CZ" sz="1600">
                          <a:solidFill>
                            <a:schemeClr val="tx1"/>
                          </a:solidFill>
                          <a:effectLst/>
                        </a:rPr>
                        <a:t>335,89</a:t>
                      </a:r>
                      <a:endParaRPr lang="cs-CZ"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0"/>
                        </a:spcAft>
                        <a:tabLst>
                          <a:tab pos="631825" algn="dec"/>
                        </a:tabLst>
                      </a:pPr>
                      <a:r>
                        <a:rPr lang="cs-CZ" sz="1600" dirty="0">
                          <a:solidFill>
                            <a:schemeClr val="tx1"/>
                          </a:solidFill>
                          <a:effectLst/>
                        </a:rPr>
                        <a:t>	511,69</a:t>
                      </a:r>
                      <a:endParaRPr lang="cs-CZ" sz="16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7934712"/>
                  </a:ext>
                </a:extLst>
              </a:tr>
            </a:tbl>
          </a:graphicData>
        </a:graphic>
      </p:graphicFrame>
    </p:spTree>
    <p:extLst>
      <p:ext uri="{BB962C8B-B14F-4D97-AF65-F5344CB8AC3E}">
        <p14:creationId xmlns:p14="http://schemas.microsoft.com/office/powerpoint/2010/main" val="2630183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9D1CDDAD-EF4C-4B7A-B49F-361B220D9AA6}"/>
              </a:ext>
            </a:extLst>
          </p:cNvPr>
          <p:cNvSpPr/>
          <p:nvPr/>
        </p:nvSpPr>
        <p:spPr>
          <a:xfrm>
            <a:off x="493420" y="764992"/>
            <a:ext cx="7387200" cy="1728807"/>
          </a:xfrm>
          <a:prstGeom prst="rect">
            <a:avLst/>
          </a:prstGeom>
        </p:spPr>
        <p:txBody>
          <a:bodyPr wrap="square">
            <a:spAutoFit/>
          </a:bodyPr>
          <a:lstStyle/>
          <a:p>
            <a:pPr marL="285750" indent="-285750" algn="just">
              <a:lnSpc>
                <a:spcPct val="115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3 způsoby chápání kalkulací:</a:t>
            </a:r>
          </a:p>
          <a:p>
            <a:pPr marL="800100" lvl="1" indent="-342900" algn="just">
              <a:lnSpc>
                <a:spcPct val="115000"/>
              </a:lnSpc>
              <a:buFont typeface="Courier New" panose="02070309020205020404" pitchFamily="49" charset="0"/>
              <a:buChar char="o"/>
              <a:tabLst>
                <a:tab pos="228600" algn="l"/>
                <a:tab pos="449580" algn="l"/>
              </a:tabLst>
            </a:pPr>
            <a:r>
              <a:rPr lang="cs-CZ" dirty="0">
                <a:latin typeface="+mj-lt"/>
                <a:ea typeface="Calibri" panose="020F0502020204030204" pitchFamily="34" charset="0"/>
                <a:cs typeface="Times New Roman" panose="02020603050405020304" pitchFamily="18" charset="0"/>
              </a:rPr>
              <a:t>činnost (kalkulování, výpočetní postup)</a:t>
            </a:r>
          </a:p>
          <a:p>
            <a:pPr marL="800100" lvl="1" indent="-342900" algn="just">
              <a:lnSpc>
                <a:spcPct val="115000"/>
              </a:lnSpc>
              <a:buFont typeface="Courier New" panose="02070309020205020404" pitchFamily="49" charset="0"/>
              <a:buChar char="o"/>
              <a:tabLst>
                <a:tab pos="228600" algn="l"/>
                <a:tab pos="449580" algn="l"/>
              </a:tabLst>
            </a:pPr>
            <a:r>
              <a:rPr lang="cs-CZ" dirty="0">
                <a:latin typeface="+mj-lt"/>
                <a:ea typeface="Calibri" panose="020F0502020204030204" pitchFamily="34" charset="0"/>
                <a:cs typeface="Times New Roman" panose="02020603050405020304" pitchFamily="18" charset="0"/>
              </a:rPr>
              <a:t>výsledek kalkulační činnosti (vypočtené náklady na kalkulační jednici)</a:t>
            </a:r>
          </a:p>
          <a:p>
            <a:pPr marL="800100" lvl="1" indent="-342900" algn="just">
              <a:lnSpc>
                <a:spcPct val="115000"/>
              </a:lnSpc>
              <a:buFont typeface="Courier New" panose="02070309020205020404" pitchFamily="49" charset="0"/>
              <a:buChar char="o"/>
              <a:tabLst>
                <a:tab pos="228600" algn="l"/>
                <a:tab pos="449580" algn="l"/>
              </a:tabLst>
            </a:pPr>
            <a:r>
              <a:rPr lang="cs-CZ" dirty="0">
                <a:latin typeface="+mj-lt"/>
                <a:ea typeface="Calibri" panose="020F0502020204030204" pitchFamily="34" charset="0"/>
                <a:cs typeface="Times New Roman" panose="02020603050405020304" pitchFamily="18" charset="0"/>
              </a:rPr>
              <a:t>informační subsystém </a:t>
            </a:r>
          </a:p>
        </p:txBody>
      </p:sp>
    </p:spTree>
    <p:extLst>
      <p:ext uri="{BB962C8B-B14F-4D97-AF65-F5344CB8AC3E}">
        <p14:creationId xmlns:p14="http://schemas.microsoft.com/office/powerpoint/2010/main" val="2370219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250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3" name="Obdélník 2">
            <a:extLst>
              <a:ext uri="{FF2B5EF4-FFF2-40B4-BE49-F238E27FC236}">
                <a16:creationId xmlns:a16="http://schemas.microsoft.com/office/drawing/2014/main" id="{7D1725F4-08E6-497F-824A-0F1B0E094788}"/>
              </a:ext>
            </a:extLst>
          </p:cNvPr>
          <p:cNvSpPr/>
          <p:nvPr/>
        </p:nvSpPr>
        <p:spPr>
          <a:xfrm>
            <a:off x="79200" y="1962801"/>
            <a:ext cx="4093182" cy="1217898"/>
          </a:xfrm>
          <a:prstGeom prst="rect">
            <a:avLst/>
          </a:prstGeom>
        </p:spPr>
        <p:txBody>
          <a:bodyPr wrap="square">
            <a:spAutoFit/>
          </a:bodyPr>
          <a:lstStyle/>
          <a:p>
            <a:pPr algn="ctr">
              <a:lnSpc>
                <a:spcPct val="114000"/>
              </a:lnSpc>
            </a:pPr>
            <a:r>
              <a:rPr lang="cs-CZ" sz="2200" b="1" dirty="0">
                <a:latin typeface="+mj-lt"/>
                <a:ea typeface="Calibri" panose="020F0502020204030204" pitchFamily="34" charset="0"/>
                <a:cs typeface="Times New Roman" panose="02020603050405020304" pitchFamily="18" charset="0"/>
              </a:rPr>
              <a:t>Složky informační podpory</a:t>
            </a:r>
            <a:br>
              <a:rPr lang="cs-CZ" sz="2200" b="1" dirty="0">
                <a:latin typeface="+mj-lt"/>
                <a:ea typeface="Calibri" panose="020F0502020204030204" pitchFamily="34" charset="0"/>
                <a:cs typeface="Times New Roman" panose="02020603050405020304" pitchFamily="18" charset="0"/>
              </a:rPr>
            </a:br>
            <a:r>
              <a:rPr lang="cs-CZ" sz="2200" b="1" dirty="0">
                <a:latin typeface="+mj-lt"/>
                <a:ea typeface="Calibri" panose="020F0502020204030204" pitchFamily="34" charset="0"/>
                <a:cs typeface="Times New Roman" panose="02020603050405020304" pitchFamily="18" charset="0"/>
              </a:rPr>
              <a:t> řízení hospodářských </a:t>
            </a:r>
          </a:p>
          <a:p>
            <a:pPr algn="ctr">
              <a:lnSpc>
                <a:spcPct val="114000"/>
              </a:lnSpc>
            </a:pPr>
            <a:r>
              <a:rPr lang="cs-CZ" sz="2200" b="1" dirty="0">
                <a:latin typeface="+mj-lt"/>
                <a:ea typeface="Calibri" panose="020F0502020204030204" pitchFamily="34" charset="0"/>
                <a:cs typeface="Times New Roman" panose="02020603050405020304" pitchFamily="18" charset="0"/>
              </a:rPr>
              <a:t>procesů</a:t>
            </a:r>
          </a:p>
        </p:txBody>
      </p:sp>
      <p:graphicFrame>
        <p:nvGraphicFramePr>
          <p:cNvPr id="7" name="Organizační diagram 810">
            <a:extLst>
              <a:ext uri="{FF2B5EF4-FFF2-40B4-BE49-F238E27FC236}">
                <a16:creationId xmlns:a16="http://schemas.microsoft.com/office/drawing/2014/main" id="{571D0DCD-96AA-4503-BC2F-2B9E0C51F16A}"/>
              </a:ext>
            </a:extLst>
          </p:cNvPr>
          <p:cNvGraphicFramePr/>
          <p:nvPr>
            <p:extLst>
              <p:ext uri="{D42A27DB-BD31-4B8C-83A1-F6EECF244321}">
                <p14:modId xmlns:p14="http://schemas.microsoft.com/office/powerpoint/2010/main" val="1652734794"/>
              </p:ext>
            </p:extLst>
          </p:nvPr>
        </p:nvGraphicFramePr>
        <p:xfrm>
          <a:off x="3016800" y="719981"/>
          <a:ext cx="5750810" cy="4183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42222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60BFB212-BDF3-4CB6-BB0B-A18B1AA14E49}"/>
              </a:ext>
            </a:extLst>
          </p:cNvPr>
          <p:cNvSpPr/>
          <p:nvPr/>
        </p:nvSpPr>
        <p:spPr>
          <a:xfrm>
            <a:off x="475200" y="527392"/>
            <a:ext cx="7221600" cy="3574633"/>
          </a:xfrm>
          <a:prstGeom prst="rect">
            <a:avLst/>
          </a:prstGeom>
        </p:spPr>
        <p:txBody>
          <a:bodyPr wrap="square">
            <a:spAutoFit/>
          </a:bodyPr>
          <a:lstStyle/>
          <a:p>
            <a:pPr algn="ctr">
              <a:lnSpc>
                <a:spcPct val="114000"/>
              </a:lnSpc>
            </a:pPr>
            <a:r>
              <a:rPr lang="cs-CZ" sz="2200" b="1" dirty="0">
                <a:solidFill>
                  <a:srgbClr val="FF0000"/>
                </a:solidFill>
              </a:rPr>
              <a:t>Účel kalkulace</a:t>
            </a:r>
          </a:p>
          <a:p>
            <a:pPr marL="342900" indent="-342900" algn="just">
              <a:lnSpc>
                <a:spcPct val="114000"/>
              </a:lnSpc>
              <a:buFont typeface="Arial" panose="020B0604020202020204" pitchFamily="34" charset="0"/>
              <a:buChar char="•"/>
            </a:pPr>
            <a:r>
              <a:rPr lang="cs-CZ" sz="2200" dirty="0">
                <a:ea typeface="Times New Roman" panose="02020603050405020304" pitchFamily="18" charset="0"/>
                <a:cs typeface="Times New Roman" panose="02020603050405020304" pitchFamily="18" charset="0"/>
              </a:rPr>
              <a:t>přiřadit náklady na nositele nákladů (produkt, služba, zakázka), tj. na kalkulační jednici</a:t>
            </a:r>
          </a:p>
          <a:p>
            <a:pPr marL="342900" indent="-342900" algn="just">
              <a:lnSpc>
                <a:spcPct val="114000"/>
              </a:lnSpc>
              <a:buFont typeface="Arial" panose="020B0604020202020204" pitchFamily="34" charset="0"/>
              <a:buChar char="•"/>
            </a:pPr>
            <a:r>
              <a:rPr lang="cs-CZ" sz="2200" b="1" dirty="0">
                <a:latin typeface="+mj-lt"/>
                <a:ea typeface="Calibri" panose="020F0502020204030204" pitchFamily="34" charset="0"/>
                <a:cs typeface="Times New Roman" panose="02020603050405020304" pitchFamily="18" charset="0"/>
              </a:rPr>
              <a:t>přímé náklady:</a:t>
            </a:r>
          </a:p>
          <a:p>
            <a:pPr marL="800100" lvl="1" indent="-342900" algn="just">
              <a:lnSpc>
                <a:spcPct val="114000"/>
              </a:lnSpc>
              <a:buFont typeface="Courier New" panose="02070309020205020404" pitchFamily="49" charset="0"/>
              <a:buChar char="o"/>
            </a:pPr>
            <a:r>
              <a:rPr lang="cs-CZ" dirty="0">
                <a:latin typeface="+mj-lt"/>
                <a:ea typeface="Calibri" panose="020F0502020204030204" pitchFamily="34" charset="0"/>
                <a:cs typeface="Times New Roman" panose="02020603050405020304" pitchFamily="18" charset="0"/>
              </a:rPr>
              <a:t>přímá alokace na jednici výkonu nebo na nákladové středisko</a:t>
            </a:r>
          </a:p>
          <a:p>
            <a:pPr marL="342900" indent="-342900" algn="just">
              <a:lnSpc>
                <a:spcPct val="114000"/>
              </a:lnSpc>
              <a:buFont typeface="Arial" panose="020B0604020202020204" pitchFamily="34" charset="0"/>
              <a:buChar char="•"/>
            </a:pPr>
            <a:r>
              <a:rPr lang="cs-CZ" sz="2200" b="1" dirty="0">
                <a:latin typeface="+mj-lt"/>
                <a:ea typeface="Calibri" panose="020F0502020204030204" pitchFamily="34" charset="0"/>
                <a:cs typeface="Times New Roman" panose="02020603050405020304" pitchFamily="18" charset="0"/>
              </a:rPr>
              <a:t>nepřímé náklady:</a:t>
            </a:r>
          </a:p>
          <a:p>
            <a:pPr marL="800100" lvl="1" indent="-342900" algn="just">
              <a:lnSpc>
                <a:spcPct val="114000"/>
              </a:lnSpc>
              <a:buFont typeface="Courier New" panose="02070309020205020404" pitchFamily="49" charset="0"/>
              <a:buChar char="o"/>
            </a:pPr>
            <a:r>
              <a:rPr lang="cs-CZ" dirty="0">
                <a:latin typeface="+mj-lt"/>
                <a:ea typeface="Calibri" panose="020F0502020204030204" pitchFamily="34" charset="0"/>
                <a:cs typeface="Times New Roman" panose="02020603050405020304" pitchFamily="18" charset="0"/>
              </a:rPr>
              <a:t>před rozvrhováním na jednici výkonu jejich alokace na koncová střediska</a:t>
            </a:r>
          </a:p>
          <a:p>
            <a:pPr marL="800100" lvl="1" indent="-342900" algn="just">
              <a:lnSpc>
                <a:spcPct val="114000"/>
              </a:lnSpc>
              <a:buFont typeface="Courier New" panose="02070309020205020404" pitchFamily="49" charset="0"/>
              <a:buChar char="o"/>
            </a:pPr>
            <a:r>
              <a:rPr lang="cs-CZ" dirty="0">
                <a:latin typeface="+mj-lt"/>
                <a:ea typeface="Calibri" panose="020F0502020204030204" pitchFamily="34" charset="0"/>
                <a:cs typeface="Times New Roman" panose="02020603050405020304" pitchFamily="18" charset="0"/>
              </a:rPr>
              <a:t>nelze je přímo přiřadit na jednici výkonu – využití kalkulační rozvrhové základny</a:t>
            </a:r>
            <a:endParaRPr lang="cs-CZ" dirty="0">
              <a:solidFill>
                <a:srgbClr val="307871"/>
              </a:solidFill>
            </a:endParaRPr>
          </a:p>
        </p:txBody>
      </p:sp>
    </p:spTree>
    <p:extLst>
      <p:ext uri="{BB962C8B-B14F-4D97-AF65-F5344CB8AC3E}">
        <p14:creationId xmlns:p14="http://schemas.microsoft.com/office/powerpoint/2010/main" val="3678753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023F9DB4-80DC-4B8E-BDDC-57F944DFA6F6}"/>
              </a:ext>
            </a:extLst>
          </p:cNvPr>
          <p:cNvSpPr/>
          <p:nvPr/>
        </p:nvSpPr>
        <p:spPr>
          <a:xfrm>
            <a:off x="401652" y="527392"/>
            <a:ext cx="7201548" cy="2375715"/>
          </a:xfrm>
          <a:prstGeom prst="rect">
            <a:avLst/>
          </a:prstGeom>
        </p:spPr>
        <p:txBody>
          <a:bodyPr wrap="square">
            <a:spAutoFit/>
          </a:bodyPr>
          <a:lstStyle/>
          <a:p>
            <a:pPr algn="ctr">
              <a:lnSpc>
                <a:spcPct val="114000"/>
              </a:lnSpc>
            </a:pPr>
            <a:r>
              <a:rPr lang="cs-CZ" sz="2200" b="1" dirty="0">
                <a:solidFill>
                  <a:srgbClr val="FF0000"/>
                </a:solidFill>
                <a:latin typeface="+mj-lt"/>
              </a:rPr>
              <a:t>Kalkulační systém</a:t>
            </a:r>
          </a:p>
          <a:p>
            <a:pPr marL="285750" indent="-285750" algn="just">
              <a:lnSpc>
                <a:spcPct val="114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soustava kalkulací v podniku, včetně vazeb mezi nimi</a:t>
            </a:r>
          </a:p>
          <a:p>
            <a:pPr marL="285750" indent="-285750" algn="just">
              <a:lnSpc>
                <a:spcPct val="114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metodicky sjednocuje celý podnik (v různých typech podniků různý obsah)</a:t>
            </a:r>
          </a:p>
          <a:p>
            <a:pPr marL="285750" indent="-285750" algn="just">
              <a:lnSpc>
                <a:spcPct val="114000"/>
              </a:lnSpc>
              <a:buFont typeface="Arial" panose="020B0604020202020204" pitchFamily="34" charset="0"/>
              <a:buChar char="•"/>
            </a:pPr>
            <a:r>
              <a:rPr lang="cs-CZ" sz="2200" dirty="0">
                <a:latin typeface="+mj-lt"/>
                <a:ea typeface="Calibri" panose="020F0502020204030204" pitchFamily="34" charset="0"/>
                <a:cs typeface="Times New Roman" panose="02020603050405020304" pitchFamily="18" charset="0"/>
              </a:rPr>
              <a:t>v systému řízení nákladů alespoň předběžné a výsledné kalkulace</a:t>
            </a:r>
          </a:p>
        </p:txBody>
      </p:sp>
    </p:spTree>
    <p:extLst>
      <p:ext uri="{BB962C8B-B14F-4D97-AF65-F5344CB8AC3E}">
        <p14:creationId xmlns:p14="http://schemas.microsoft.com/office/powerpoint/2010/main" val="3283508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3F8F2737-7782-4B78-8A75-9B6B78C766A0}"/>
              </a:ext>
            </a:extLst>
          </p:cNvPr>
          <p:cNvSpPr/>
          <p:nvPr/>
        </p:nvSpPr>
        <p:spPr>
          <a:xfrm>
            <a:off x="576000" y="527392"/>
            <a:ext cx="7034400" cy="2554545"/>
          </a:xfrm>
          <a:prstGeom prst="rect">
            <a:avLst/>
          </a:prstGeom>
        </p:spPr>
        <p:txBody>
          <a:bodyPr wrap="square">
            <a:spAutoFit/>
          </a:bodyPr>
          <a:lstStyle/>
          <a:p>
            <a:pPr lvl="0" algn="just">
              <a:spcAft>
                <a:spcPts val="0"/>
              </a:spcAft>
            </a:pPr>
            <a:r>
              <a:rPr lang="cs-CZ" sz="2200" b="1" cap="small" dirty="0"/>
              <a:t>III. Podle předmětu kalkulace:</a:t>
            </a:r>
          </a:p>
          <a:p>
            <a:pPr marL="342000" lvl="1" indent="-342900" algn="just">
              <a:buFont typeface="Arial" panose="020B0604020202020204" pitchFamily="34" charset="0"/>
              <a:buChar char="•"/>
            </a:pPr>
            <a:r>
              <a:rPr lang="cs-CZ" sz="2200" b="1" dirty="0"/>
              <a:t>Nákupní:</a:t>
            </a:r>
          </a:p>
          <a:p>
            <a:pPr marL="810000" lvl="2" indent="-342900" algn="just">
              <a:buFont typeface="Courier New" panose="02070309020205020404" pitchFamily="49" charset="0"/>
              <a:buChar char="o"/>
            </a:pPr>
            <a:r>
              <a:rPr lang="cs-CZ" dirty="0">
                <a:ea typeface="Times New Roman" panose="02020603050405020304" pitchFamily="18" charset="0"/>
              </a:rPr>
              <a:t>výpočty, které souvisí s hledáním nejvýhodnějšího dodavatele, s pořízením kapitálu, materiálu apod.</a:t>
            </a:r>
          </a:p>
          <a:p>
            <a:pPr marL="342000" lvl="1" indent="-342900" algn="just">
              <a:buFont typeface="Arial" panose="020B0604020202020204" pitchFamily="34" charset="0"/>
              <a:buChar char="•"/>
            </a:pPr>
            <a:r>
              <a:rPr lang="cs-CZ" sz="2200" b="1" dirty="0"/>
              <a:t>Prodejní:</a:t>
            </a:r>
          </a:p>
          <a:p>
            <a:pPr marL="810000" lvl="2" indent="-342900" algn="just">
              <a:buFont typeface="Courier New" panose="02070309020205020404" pitchFamily="49" charset="0"/>
              <a:buChar char="o"/>
            </a:pPr>
            <a:r>
              <a:rPr lang="cs-CZ" dirty="0">
                <a:ea typeface="Times New Roman" panose="02020603050405020304" pitchFamily="18" charset="0"/>
              </a:rPr>
              <a:t>výpočty související s hledáním nejvýhodnějšího odběratele</a:t>
            </a:r>
          </a:p>
          <a:p>
            <a:pPr marL="342000" lvl="1" indent="-342900" algn="just">
              <a:buFont typeface="Arial" panose="020B0604020202020204" pitchFamily="34" charset="0"/>
              <a:buChar char="•"/>
            </a:pPr>
            <a:r>
              <a:rPr lang="cs-CZ" sz="2200" b="1" dirty="0"/>
              <a:t>Výrobní:</a:t>
            </a:r>
          </a:p>
          <a:p>
            <a:pPr marL="810000" lvl="2" indent="-342900" algn="just">
              <a:buFont typeface="Courier New" panose="02070309020205020404" pitchFamily="49" charset="0"/>
              <a:buChar char="o"/>
            </a:pPr>
            <a:r>
              <a:rPr lang="cs-CZ" b="1" dirty="0"/>
              <a:t> </a:t>
            </a:r>
            <a:r>
              <a:rPr lang="cs-CZ" dirty="0">
                <a:ea typeface="Times New Roman" panose="02020603050405020304" pitchFamily="18" charset="0"/>
              </a:rPr>
              <a:t>kalkulaci nákladů a ceny</a:t>
            </a:r>
            <a:endParaRPr lang="cs-CZ" dirty="0"/>
          </a:p>
        </p:txBody>
      </p:sp>
    </p:spTree>
    <p:extLst>
      <p:ext uri="{BB962C8B-B14F-4D97-AF65-F5344CB8AC3E}">
        <p14:creationId xmlns:p14="http://schemas.microsoft.com/office/powerpoint/2010/main" val="7030766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70988A4A-2867-4590-9668-C0FF8C726DBF}"/>
              </a:ext>
            </a:extLst>
          </p:cNvPr>
          <p:cNvSpPr/>
          <p:nvPr/>
        </p:nvSpPr>
        <p:spPr>
          <a:xfrm>
            <a:off x="430329" y="527392"/>
            <a:ext cx="7399891" cy="3031599"/>
          </a:xfrm>
          <a:prstGeom prst="rect">
            <a:avLst/>
          </a:prstGeom>
        </p:spPr>
        <p:txBody>
          <a:bodyPr wrap="square">
            <a:spAutoFit/>
          </a:bodyPr>
          <a:lstStyle/>
          <a:p>
            <a:pPr algn="just">
              <a:spcAft>
                <a:spcPts val="600"/>
              </a:spcAft>
            </a:pPr>
            <a:r>
              <a:rPr lang="cs-CZ" sz="2200" b="1" dirty="0">
                <a:solidFill>
                  <a:srgbClr val="FF0000"/>
                </a:solidFill>
                <a:latin typeface="+mj-lt"/>
                <a:ea typeface="Calibri" panose="020F0502020204030204" pitchFamily="34" charset="0"/>
                <a:cs typeface="Times New Roman" panose="02020603050405020304" pitchFamily="18" charset="0"/>
              </a:rPr>
              <a:t>Postup kalkulace</a:t>
            </a:r>
          </a:p>
          <a:p>
            <a:pPr marL="342900" indent="-342900" algn="just">
              <a:spcAft>
                <a:spcPts val="600"/>
              </a:spcAft>
              <a:buFont typeface="+mj-lt"/>
              <a:buAutoNum type="arabicPeriod"/>
            </a:pPr>
            <a:r>
              <a:rPr lang="cs-CZ" sz="2200" dirty="0">
                <a:latin typeface="+mj-lt"/>
                <a:ea typeface="Calibri" panose="020F0502020204030204" pitchFamily="34" charset="0"/>
                <a:cs typeface="Times New Roman" panose="02020603050405020304" pitchFamily="18" charset="0"/>
              </a:rPr>
              <a:t>stanovení okruhu činností vyvolávajících náklady</a:t>
            </a:r>
          </a:p>
          <a:p>
            <a:pPr marL="342900" indent="-342900" algn="just">
              <a:spcAft>
                <a:spcPts val="600"/>
              </a:spcAft>
              <a:buFont typeface="+mj-lt"/>
              <a:buAutoNum type="arabicPeriod"/>
            </a:pPr>
            <a:r>
              <a:rPr lang="cs-CZ" sz="2200" dirty="0">
                <a:latin typeface="+mj-lt"/>
                <a:ea typeface="Calibri" panose="020F0502020204030204" pitchFamily="34" charset="0"/>
                <a:cs typeface="Times New Roman" panose="02020603050405020304" pitchFamily="18" charset="0"/>
              </a:rPr>
              <a:t>definice kalkulační jednice (služba, činnost, zakázka, obchodní případ, zákazník)</a:t>
            </a:r>
          </a:p>
          <a:p>
            <a:pPr marL="342900" indent="-342900" algn="just">
              <a:spcAft>
                <a:spcPts val="600"/>
              </a:spcAft>
              <a:buFont typeface="+mj-lt"/>
              <a:buAutoNum type="arabicPeriod"/>
            </a:pPr>
            <a:r>
              <a:rPr lang="cs-CZ" sz="2200" dirty="0">
                <a:latin typeface="+mj-lt"/>
                <a:ea typeface="Calibri" panose="020F0502020204030204" pitchFamily="34" charset="0"/>
                <a:cs typeface="Times New Roman" panose="02020603050405020304" pitchFamily="18" charset="0"/>
              </a:rPr>
              <a:t>přiřazení nákladů zvoleným činnostem podle nákladové analýzy, které musí respektovat vztah k výsledné kalkulační jednici s cílem zachovat transparentnost nákladů</a:t>
            </a:r>
          </a:p>
        </p:txBody>
      </p:sp>
    </p:spTree>
    <p:extLst>
      <p:ext uri="{BB962C8B-B14F-4D97-AF65-F5344CB8AC3E}">
        <p14:creationId xmlns:p14="http://schemas.microsoft.com/office/powerpoint/2010/main" val="3172984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70988A4A-2867-4590-9668-C0FF8C726DBF}"/>
              </a:ext>
            </a:extLst>
          </p:cNvPr>
          <p:cNvSpPr/>
          <p:nvPr/>
        </p:nvSpPr>
        <p:spPr>
          <a:xfrm>
            <a:off x="423129" y="527392"/>
            <a:ext cx="7399891" cy="2200602"/>
          </a:xfrm>
          <a:prstGeom prst="rect">
            <a:avLst/>
          </a:prstGeom>
        </p:spPr>
        <p:txBody>
          <a:bodyPr wrap="square">
            <a:spAutoFit/>
          </a:bodyPr>
          <a:lstStyle/>
          <a:p>
            <a:pPr algn="just">
              <a:spcAft>
                <a:spcPts val="600"/>
              </a:spcAft>
            </a:pPr>
            <a:r>
              <a:rPr lang="cs-CZ" sz="2200" dirty="0">
                <a:latin typeface="+mj-lt"/>
                <a:ea typeface="Calibri" panose="020F0502020204030204" pitchFamily="34" charset="0"/>
                <a:cs typeface="Times New Roman" panose="02020603050405020304" pitchFamily="18" charset="0"/>
              </a:rPr>
              <a:t>4. sestavení vhodného kalkulačního vzorce (definice položek dle potřeb podniku), výběr vhodné metody a techniky pro rozdělení režijních nákladů a přiřazení kalkulačním jednicím</a:t>
            </a:r>
          </a:p>
          <a:p>
            <a:pPr algn="just">
              <a:spcAft>
                <a:spcPts val="600"/>
              </a:spcAft>
            </a:pPr>
            <a:r>
              <a:rPr lang="cs-CZ" sz="2200" dirty="0">
                <a:latin typeface="+mj-lt"/>
                <a:ea typeface="Calibri" panose="020F0502020204030204" pitchFamily="34" charset="0"/>
                <a:cs typeface="Times New Roman" panose="02020603050405020304" pitchFamily="18" charset="0"/>
              </a:rPr>
              <a:t>5. vazby na rozpočtování a plánování, tvorba ceníků a cenové politiky podniku</a:t>
            </a:r>
          </a:p>
        </p:txBody>
      </p:sp>
    </p:spTree>
    <p:extLst>
      <p:ext uri="{BB962C8B-B14F-4D97-AF65-F5344CB8AC3E}">
        <p14:creationId xmlns:p14="http://schemas.microsoft.com/office/powerpoint/2010/main" val="31558784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1271</TotalTime>
  <Words>1202</Words>
  <Application>Microsoft Macintosh PowerPoint</Application>
  <PresentationFormat>Předvádění na obrazovce (16:9)</PresentationFormat>
  <Paragraphs>190</Paragraphs>
  <Slides>24</Slides>
  <Notes>1</Notes>
  <HiddenSlides>0</HiddenSlides>
  <MMClips>0</MMClips>
  <ScaleCrop>false</ScaleCrop>
  <HeadingPairs>
    <vt:vector size="8" baseType="variant">
      <vt:variant>
        <vt:lpstr>Použitá písma</vt:lpstr>
      </vt:variant>
      <vt:variant>
        <vt:i4>6</vt:i4>
      </vt:variant>
      <vt:variant>
        <vt:lpstr>Motiv</vt:lpstr>
      </vt:variant>
      <vt:variant>
        <vt:i4>1</vt:i4>
      </vt:variant>
      <vt:variant>
        <vt:lpstr>Vložené servery OLE</vt:lpstr>
      </vt:variant>
      <vt:variant>
        <vt:i4>1</vt:i4>
      </vt:variant>
      <vt:variant>
        <vt:lpstr>Nadpisy snímků</vt:lpstr>
      </vt:variant>
      <vt:variant>
        <vt:i4>24</vt:i4>
      </vt:variant>
    </vt:vector>
  </HeadingPairs>
  <TitlesOfParts>
    <vt:vector size="32" baseType="lpstr">
      <vt:lpstr>Arial</vt:lpstr>
      <vt:lpstr>Calibri</vt:lpstr>
      <vt:lpstr>Cambria Math</vt:lpstr>
      <vt:lpstr>Courier New</vt:lpstr>
      <vt:lpstr>StarSymbol</vt:lpstr>
      <vt:lpstr>Times New Roman</vt:lpstr>
      <vt:lpstr>Office Theme</vt:lpstr>
      <vt:lpstr>Rovnice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Tomáš Pražák</cp:lastModifiedBy>
  <cp:revision>383</cp:revision>
  <dcterms:created xsi:type="dcterms:W3CDTF">2016-07-06T15:42:34Z</dcterms:created>
  <dcterms:modified xsi:type="dcterms:W3CDTF">2024-11-14T10:27:22Z</dcterms:modified>
  <dc:language>cs-CZ</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28</vt:i4>
  </property>
  <property fmtid="{D5CDD505-2E9C-101B-9397-08002B2CF9AE}" pid="8" name="PresentationFormat">
    <vt:lpwstr>Předvádění na obrazovce (16:9)</vt:lpwstr>
  </property>
  <property fmtid="{D5CDD505-2E9C-101B-9397-08002B2CF9AE}" pid="9" name="ScaleCrop">
    <vt:bool>false</vt:bool>
  </property>
  <property fmtid="{D5CDD505-2E9C-101B-9397-08002B2CF9AE}" pid="10" name="ShareDoc">
    <vt:bool>false</vt:bool>
  </property>
  <property fmtid="{D5CDD505-2E9C-101B-9397-08002B2CF9AE}" pid="11" name="Slides">
    <vt:i4>29</vt:i4>
  </property>
</Properties>
</file>