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9"/>
  </p:notesMasterIdLst>
  <p:sldIdLst>
    <p:sldId id="256" r:id="rId5"/>
    <p:sldId id="257" r:id="rId6"/>
    <p:sldId id="282" r:id="rId7"/>
    <p:sldId id="332" r:id="rId8"/>
    <p:sldId id="333" r:id="rId9"/>
    <p:sldId id="334" r:id="rId10"/>
    <p:sldId id="349" r:id="rId11"/>
    <p:sldId id="352" r:id="rId12"/>
    <p:sldId id="353" r:id="rId13"/>
    <p:sldId id="350" r:id="rId14"/>
    <p:sldId id="351" r:id="rId15"/>
    <p:sldId id="339" r:id="rId16"/>
    <p:sldId id="341" r:id="rId17"/>
    <p:sldId id="340" r:id="rId18"/>
    <p:sldId id="342" r:id="rId19"/>
    <p:sldId id="343" r:id="rId20"/>
    <p:sldId id="336" r:id="rId21"/>
    <p:sldId id="344" r:id="rId22"/>
    <p:sldId id="347" r:id="rId23"/>
    <p:sldId id="345" r:id="rId24"/>
    <p:sldId id="346" r:id="rId25"/>
    <p:sldId id="337" r:id="rId26"/>
    <p:sldId id="338" r:id="rId27"/>
    <p:sldId id="348" r:id="rId28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7" d="100"/>
          <a:sy n="137" d="100"/>
        </p:scale>
        <p:origin x="258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Relationship Id="rId8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16.09.2024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40651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52693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71318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115516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05414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916062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462693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561213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462018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66841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203454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492074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660040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84726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49647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16051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60520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7850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75025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46052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67102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eznam.cz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entrum.cz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z/advanced_search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z/advanced_search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z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google.com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ng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andex.ru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ahoo.com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aidu.com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aver.com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Vyhledávání na internetu 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939902"/>
            <a:ext cx="3888432" cy="7200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en-US" sz="1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Senioři</a:t>
            </a:r>
            <a:r>
              <a:rPr lang="en-US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internetu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Ph.D.</a:t>
            </a:r>
          </a:p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informatiky a matematiky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7488832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Seznam.cz je český internetový portál a vyhledávač, který byl založen roku 1996 a stal se jedním z prvních českých internetových katalogů a vyhledávačů v České republice.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Vyhledávač a katalog firem postupně od roku 1998 doplňovaly další služby, k začátku roku 2013 firma provozovala více než 25 různých služeb a přidružených značek. Mezi nejznámější patří Email.cz, Firmy.cz, Mapy.cz, </a:t>
            </a:r>
            <a:r>
              <a:rPr 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Sklik</a:t>
            </a:r>
            <a:r>
              <a:rPr lang="cs-CZ" sz="18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Sreality.cz, Sauto.cz, Televize Seznam, Novinky.cz, Seznam Zprávy a další.</a:t>
            </a: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https://www.seznam.cz/</a:t>
            </a: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560840" cy="507703"/>
          </a:xfrm>
        </p:spPr>
        <p:txBody>
          <a:bodyPr/>
          <a:lstStyle/>
          <a:p>
            <a:r>
              <a:rPr lang="cs-CZ" dirty="0"/>
              <a:t>VYHLEDÁVÁNÍ – SEZNAM.CZ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Senioři na internetu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39094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7488832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Centrum.cz je český internetový portál, který umožňuje také vyhledávání podobně jako Seznam.cz.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 portálem seznam.cz se jedná podle celé řady výzkumů o druhý až třetí nejnavštěvovanější internetový portál v České republice.</a:t>
            </a:r>
          </a:p>
          <a:p>
            <a:pPr marL="0" indent="0" algn="just">
              <a:buNone/>
            </a:pP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https://www.centrum.cz/</a:t>
            </a: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560840" cy="507703"/>
          </a:xfrm>
        </p:spPr>
        <p:txBody>
          <a:bodyPr/>
          <a:lstStyle/>
          <a:p>
            <a:r>
              <a:rPr lang="cs-CZ" dirty="0"/>
              <a:t>VYHLEDÁVÁNÍ – CENTRUM.CZ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Senioři na internetu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04940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7488832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Vyhledávací operátory jsou základem každého kvalitního a efektivního vyhledávání na internetu.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Pokročilá znalost vyhledávání může výrazně zkrátit cestu k vytoužené odpovědi.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Vyhledávací operátory jsou znaky se speciálním významem pro fulltextové vyhledávače.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Většina vyhledávačů uplatňuje určitou množinu obecných operátorů, kterými lze upřesnit podmínky, které má splňovat hledaný dotaz (obsah).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560840" cy="507703"/>
          </a:xfrm>
        </p:spPr>
        <p:txBody>
          <a:bodyPr/>
          <a:lstStyle/>
          <a:p>
            <a:r>
              <a:rPr lang="cs-CZ" dirty="0"/>
              <a:t>VYHLEDÁVÁNÍ - OPERÁTORY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Senioři na internetu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20697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7488832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Uvozovky (“”) - přesná shoda s vloženým výrazem. Pokud tedy zadáte několik slov za sebou, bude je vyhledávač hledat primárně v pořadí, ve kterém jste je zadali.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Příklad: “ zájezd do Prahy”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Minus (-) - vylučující operátor. Pokud jej použijete před jakoukoli frází nebo i ve spojení s jinými operátory, pak danou část dotazu vylučujete z hledaných výsledků vyhledávání.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Příklad: zájezdy do Prahy -</a:t>
            </a:r>
            <a:r>
              <a:rPr 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site</a:t>
            </a: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cedok.cz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560840" cy="507703"/>
          </a:xfrm>
        </p:spPr>
        <p:txBody>
          <a:bodyPr/>
          <a:lstStyle/>
          <a:p>
            <a:r>
              <a:rPr lang="cs-CZ" dirty="0"/>
              <a:t>VYHLEDÁVÁNÍ - OPERÁTORY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Senioři na internetu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35448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7488832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Site</a:t>
            </a: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vyhledávání výsledků z konkrétní domény. Skrze tento operátor lze kromě vyhledávání pouze na dané doméně také kontrolovat počet indexovaných záznamů daným vyhledávačem.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Příklad: </a:t>
            </a:r>
            <a:r>
              <a:rPr 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site:cedok.cz</a:t>
            </a: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zájezd do Prahy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FileType</a:t>
            </a: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vyhledávání podle specifikace typu souboru. Na výstupu vrací pouze soubory, splňující kritérium zadané přípony.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Příklad: Praha </a:t>
            </a:r>
            <a:r>
              <a:rPr 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filetype:pdf</a:t>
            </a: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560840" cy="507703"/>
          </a:xfrm>
        </p:spPr>
        <p:txBody>
          <a:bodyPr/>
          <a:lstStyle/>
          <a:p>
            <a:r>
              <a:rPr lang="cs-CZ" dirty="0"/>
              <a:t>VYHLEDÁVÁNÍ - OPERÁTORY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Senioři na internetu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33064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7488832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Dále jsou v textu uvedeny příklady vyhledávacích operátorů, které lze využít při vyhledávání na Google.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Dvě tečky (..) - znamenají rozsah (cenový nebo nějaké jiné jednotky)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Příklad: zájezd do Prahy 2000..3000 Kč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Hvězdička (*) -  je zástupný znak, kterým vyhledávači sdělujeme, že jej může nahradit jakoukoli frází.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Příklad: Pražský * hrad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Related</a:t>
            </a: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pomocí tohoto operátoru lze hledat doménu podobného významu nebo nějak vázané k dané doméně. Může sloužit k hledání konkurence či podobného obsahu.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Příklad: </a:t>
            </a:r>
            <a:r>
              <a:rPr 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related:praha.cz</a:t>
            </a: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560840" cy="507703"/>
          </a:xfrm>
        </p:spPr>
        <p:txBody>
          <a:bodyPr/>
          <a:lstStyle/>
          <a:p>
            <a:r>
              <a:rPr lang="cs-CZ" dirty="0"/>
              <a:t>VYHLEDÁVÁNÍ - OPERÁTORY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Senioři na internetu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87842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7488832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Link - slouží k získání příkladů některých odkazujících domén na vámi zadanou doménu.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Příklad: </a:t>
            </a:r>
            <a:r>
              <a:rPr 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link:praha.cz</a:t>
            </a: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 - “Nebo” aneb logický součet. Při použití vyhledávač zvažuje jako možnost, který je uvedena před operátorem, tak možnost za ním stejnou vahou. Nezbytné jej uvádět velkými písmeny.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Příklad: (Slavia OR Sparta) Praha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Cache</a:t>
            </a: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zobrazení posledního záznamu z vyrovnávací paměti Google dané URL (pokud ji má k dispozici). Hodí se například, pokud web v danou chvíli neběží.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Příklad: </a:t>
            </a:r>
            <a:r>
              <a:rPr 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cache</a:t>
            </a: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praha.cz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560840" cy="507703"/>
          </a:xfrm>
        </p:spPr>
        <p:txBody>
          <a:bodyPr/>
          <a:lstStyle/>
          <a:p>
            <a:r>
              <a:rPr lang="cs-CZ" dirty="0"/>
              <a:t>VYHLEDÁVÁNÍ - OPERÁTORY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Senioři na internetu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76564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7488832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České republice patří k nejběžnějším zvyklostem v zásadě využívání vyhledávání přes službu Google a také přes domácí službu seznam.cz.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oba nejběžnější způsoby se podíváme v následujícím cvičení:</a:t>
            </a:r>
          </a:p>
          <a:p>
            <a:pPr marL="0" indent="0" algn="just">
              <a:buNone/>
            </a:pPr>
            <a:r>
              <a:rPr lang="cs-CZ" altLang="cs-CZ" sz="18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Ukázka vyhledávání pomocí služby Google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Úkol: Naším úkolem bude vyhledat na internetu informace o lázních Luhačovice.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Postup: Otevřete webový prohlížeč a zobrazte stránku google.cz. 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560840" cy="507703"/>
          </a:xfrm>
        </p:spPr>
        <p:txBody>
          <a:bodyPr/>
          <a:lstStyle/>
          <a:p>
            <a:r>
              <a:rPr lang="cs-CZ" dirty="0"/>
              <a:t>VYHLEDÁVÁNÍ – VZOROVÉ ÚKOLY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Senioři na internetu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B6FE0037-9981-4CEC-A2C4-0F1F3C601F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568" y="3075806"/>
            <a:ext cx="3321744" cy="1444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56564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7488832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Zadejte do vyhledávacího pole text „lázně Luhačovice“ a klikněte na tlačítko Hledat Googlem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Následně se zobrazí výsledky vyhledávání. 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560840" cy="507703"/>
          </a:xfrm>
        </p:spPr>
        <p:txBody>
          <a:bodyPr/>
          <a:lstStyle/>
          <a:p>
            <a:r>
              <a:rPr lang="cs-CZ" dirty="0"/>
              <a:t>VYHLEDÁVÁNÍ – VZOROVÉ ÚKOLY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Senioři na internetu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18061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D160B97E-6892-425C-9C88-411A60FD1EBA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3"/>
          <a:stretch>
            <a:fillRect/>
          </a:stretch>
        </p:blipFill>
        <p:spPr>
          <a:xfrm>
            <a:off x="395536" y="843558"/>
            <a:ext cx="7488832" cy="3816424"/>
          </a:xfrm>
          <a:prstGeom prst="rect">
            <a:avLst/>
          </a:prstGeom>
        </p:spPr>
      </p:pic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560840" cy="507703"/>
          </a:xfrm>
        </p:spPr>
        <p:txBody>
          <a:bodyPr/>
          <a:lstStyle/>
          <a:p>
            <a:r>
              <a:rPr lang="cs-CZ" dirty="0"/>
              <a:t>VYHLEDÁVÁNÍ – VZOROVÉ ÚKOLY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Senioři na internetu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1821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8280920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Google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Bing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Yandex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Yahoo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Baidu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Naver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Seznam.cz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Centrum.cz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Vyhledávání - operátory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Vyhledávání - vzorové úkoly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Vyhledávání - Google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Advanced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Search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OBSAH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Senioři na internetu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7488832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Ukázka vyhledávání pomocí služby Seznam.cz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Úkol: Naším úkolem bude vyhledat na internetu informace o lázních Luhačovice.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Postup: Otevřete webový prohlížeč a zobrazte stránku Seznam.cz. 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pole vyhledat zadejte „lázně Luhačovice“.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560840" cy="507703"/>
          </a:xfrm>
        </p:spPr>
        <p:txBody>
          <a:bodyPr/>
          <a:lstStyle/>
          <a:p>
            <a:r>
              <a:rPr lang="cs-CZ" dirty="0"/>
              <a:t>VYHLEDÁVÁNÍ – VZOROVÉ ÚKOLY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Senioři na internetu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BFD7C19E-9F32-4D0A-A47A-90914FDEB8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2355726"/>
            <a:ext cx="7740352" cy="845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78740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D1508790-B917-4185-AAE6-68ADF92F677F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3"/>
          <a:stretch>
            <a:fillRect/>
          </a:stretch>
        </p:blipFill>
        <p:spPr>
          <a:xfrm>
            <a:off x="395536" y="843558"/>
            <a:ext cx="7488832" cy="3816424"/>
          </a:xfrm>
          <a:prstGeom prst="rect">
            <a:avLst/>
          </a:prstGeom>
        </p:spPr>
      </p:pic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560840" cy="507703"/>
          </a:xfrm>
        </p:spPr>
        <p:txBody>
          <a:bodyPr/>
          <a:lstStyle/>
          <a:p>
            <a:r>
              <a:rPr lang="cs-CZ" dirty="0"/>
              <a:t>VYHLEDÁVÁNÍ – VZOROVÉ ÚKOLY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Senioři na internetu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1283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7488832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Google má pokročilé vyhledávání, které zastupuje část operátorů a můžete jej použít na URL: </a:t>
            </a: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http://www.google.cz/advanced_search</a:t>
            </a: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560840" cy="507703"/>
          </a:xfrm>
        </p:spPr>
        <p:txBody>
          <a:bodyPr/>
          <a:lstStyle/>
          <a:p>
            <a:r>
              <a:rPr lang="cs-CZ" dirty="0"/>
              <a:t>VYHLEDÁVÁNÍ – GOOGLE ADVANCED SEARCH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Senioři na internetu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F65F35B-4F5E-42FA-BEB4-E8F9E64771A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520" y="1779663"/>
            <a:ext cx="8435549" cy="2232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2295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7488832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Google má pokročilé vyhledávání, které zastupuje část operátorů a můžete jej použít na URL: </a:t>
            </a: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http://www.google.cz/advanced_search</a:t>
            </a: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560840" cy="507703"/>
          </a:xfrm>
        </p:spPr>
        <p:txBody>
          <a:bodyPr/>
          <a:lstStyle/>
          <a:p>
            <a:r>
              <a:rPr lang="cs-CZ" dirty="0"/>
              <a:t>VYHLEDÁVÁNÍ - GOOGLE ADVANCED SEARCH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Senioři na internetu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39FFBD2B-572D-415B-BE8C-8DC05C95F69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2871" y="1707654"/>
            <a:ext cx="8598257" cy="2592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47984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E46EF0-5A59-413E-BFD2-0E8EA78366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3688" y="2211710"/>
            <a:ext cx="4536504" cy="507703"/>
          </a:xfrm>
        </p:spPr>
        <p:txBody>
          <a:bodyPr/>
          <a:lstStyle/>
          <a:p>
            <a:r>
              <a:rPr lang="cs-CZ" dirty="0"/>
              <a:t>Děkuji za pozornost!</a:t>
            </a:r>
          </a:p>
        </p:txBody>
      </p:sp>
    </p:spTree>
    <p:extLst>
      <p:ext uri="{BB962C8B-B14F-4D97-AF65-F5344CB8AC3E}">
        <p14:creationId xmlns:p14="http://schemas.microsoft.com/office/powerpoint/2010/main" val="471927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7488832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Pomocí internetových vyhledávačů lze velmi efektivně rychle najít požadované informace týkající jí se cestování od jízdenek přes možnosti ubytování až po praktické rady a informace o daném místě nebo destinaci kam se chystáme vydat.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efektivní vyhledávání se v současnosti využívá celá řada internetových vyhledávačů. Kromě celosvětově nejpoužívanějšího internetového vyhledávače Google existují samozřejmě i další vyhledávací služby jako například: Bing, Yahoo, </a:t>
            </a:r>
            <a:r>
              <a:rPr 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Altavista</a:t>
            </a: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další.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Google má naprosto dominantní postavení a suverénně vede mezi on-line vyhledávači téměř ve všech zemích světa. Mezi státy, kde má silnou lokální konkurenci patří např. Rusko (kde je na 1. místě Yandex), Čína (</a:t>
            </a:r>
            <a:r>
              <a:rPr 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Baidu</a:t>
            </a: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Japonsko (Yahoo) a Jižní Korea (</a:t>
            </a:r>
            <a:r>
              <a:rPr 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Naver</a:t>
            </a: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a Česko (Seznam.cz).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560840" cy="507703"/>
          </a:xfrm>
        </p:spPr>
        <p:txBody>
          <a:bodyPr/>
          <a:lstStyle/>
          <a:p>
            <a:r>
              <a:rPr lang="cs-CZ" dirty="0"/>
              <a:t>VYHLEDÁVÁNÍ - ÚVOD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Senioři na internetu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7484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7488832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Google je v současnosti nejpoužívanější světový internetový vyhledávač, který je provozovaný společností Google.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Podle statistik tento vyhledávač každodenně obslouží přes dvě miliardy dotazů, probíhá na něm 47,7%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imo</a:t>
            </a: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webové stránky umí Google samozřejmě umí vyhledávat také obrázky, zpravodajské servery, nabídky on-line prodeje, videa, knihy a mnoho dalších informačních elektronických zdrojů na internetu.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Google nabízí své rozhraní v mnoha jazycích, včetně češtiny.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Výsledky vyhledávání lze omezit podle místa, jazyku a času zveřejnění.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3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https://www.google.cz/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https://www.google.com/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560840" cy="507703"/>
          </a:xfrm>
        </p:spPr>
        <p:txBody>
          <a:bodyPr/>
          <a:lstStyle/>
          <a:p>
            <a:r>
              <a:rPr lang="cs-CZ" dirty="0"/>
              <a:t>VYHLEDÁVÁNÍ - GOOGLE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Senioři na internetu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8018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7488832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Bing je internetový vyhledávač provozovaný společností Microsoft. Podle firem </a:t>
            </a:r>
            <a:r>
              <a:rPr 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StatCounter</a:t>
            </a: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CNBC, které se zabývají analýzou webových stránek, je v současnosti druhým největším vyhledávačem na internetu po vyhledávači společnosti Google.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Vyhledávač byl uveden jako náhrada za Live </a:t>
            </a:r>
            <a:r>
              <a:rPr 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Search</a:t>
            </a: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28. května 2009.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Bing přináší oproti předchozím verzím vyhledávače mnoho změn, například možnost sdílet výsledky hledání prostřednictvím stránek Facebook a Windows Live.</a:t>
            </a:r>
          </a:p>
          <a:p>
            <a:pPr marL="0" indent="0" algn="just">
              <a:buNone/>
            </a:pP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https://www.bing.com/</a:t>
            </a: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560840" cy="507703"/>
          </a:xfrm>
        </p:spPr>
        <p:txBody>
          <a:bodyPr/>
          <a:lstStyle/>
          <a:p>
            <a:r>
              <a:rPr lang="cs-CZ" dirty="0"/>
              <a:t>VYHLEDÁVÁNÍ - BING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Senioři na internetu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463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7488832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Yandex je ruská nadnárodní korporace specializující se na internetové služby.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Spravuje nejrozšířenější webový vyhledávač v Rusku s tržním podílem přibližně 65 %.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Podle statistik z dubna roku 2012 byl Yandex ohodnocen jako čtvrtý nejpoužívanější webový vyhledávač na světě.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Podle amerického serveru </a:t>
            </a:r>
            <a:r>
              <a:rPr 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comScore</a:t>
            </a: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bylo na něm provedeno více než 150 milionů vyhledávání za den. 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https://www.yandex.ru/</a:t>
            </a: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560840" cy="507703"/>
          </a:xfrm>
        </p:spPr>
        <p:txBody>
          <a:bodyPr/>
          <a:lstStyle/>
          <a:p>
            <a:r>
              <a:rPr lang="cs-CZ" dirty="0"/>
              <a:t>VYHLEDÁVÁNÍ - YANDEX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Senioři na internetu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72951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7488832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Yahoo je internetovým portálem, který obsahuje vyhledávač Yahoo </a:t>
            </a:r>
            <a:r>
              <a:rPr 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Search</a:t>
            </a: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Portál Yahoo vznikl už v roce 1994 a je jednou z legend internetu, jedná se o jeden z nejpopulárnějších webů zejména v USA.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Yahoo nabízí podobně jako konkurence mimo vyhledávací služby také nejrůznější služby: </a:t>
            </a:r>
            <a:r>
              <a:rPr 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freemail</a:t>
            </a: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zpravodajství z různých oborů, sportovní výsledky a finanční data, internetové obchody, diskuzní skupiny.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Poslední dobou se ale službě příliš nedaří a vedení se snaží oživit jednu z nejznámějších internetových značek, která zaostává za Googlem i Bingem.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https://www.yahoo.com/</a:t>
            </a: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560840" cy="507703"/>
          </a:xfrm>
        </p:spPr>
        <p:txBody>
          <a:bodyPr/>
          <a:lstStyle/>
          <a:p>
            <a:r>
              <a:rPr lang="cs-CZ" dirty="0"/>
              <a:t>VYHLEDÁVÁNÍ - YAHOO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Senioři na internetu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89662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7488832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Baidu</a:t>
            </a: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čínský vyhledávací portál, který je bezkonkurenční jedničkou na čínském trhu.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vidět, že v řadě zemí má nejsilnější pozici domácí vyhledávací služba na úkor globálního Google. </a:t>
            </a:r>
          </a:p>
          <a:p>
            <a:pPr marL="0" indent="0" algn="just">
              <a:buNone/>
            </a:pP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https://www.baidu.com</a:t>
            </a: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560840" cy="507703"/>
          </a:xfrm>
        </p:spPr>
        <p:txBody>
          <a:bodyPr/>
          <a:lstStyle/>
          <a:p>
            <a:r>
              <a:rPr lang="cs-CZ" dirty="0"/>
              <a:t>VYHLEDÁVÁNÍ - BAIDU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Senioři na internetu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74378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7488832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Naver</a:t>
            </a: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jihokorejský vyhledávací portál s vlastním vyhledávacím systémem, který byl založen v roce 1999.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Jižní Koreji zajišťuje zhruba 75 % vyhledávání a má 42 milionů domácích uživatelů.</a:t>
            </a:r>
          </a:p>
          <a:p>
            <a:pPr marL="0" indent="0" algn="just">
              <a:buNone/>
            </a:pP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Web: </a:t>
            </a: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https://www.naver.com/</a:t>
            </a: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560840" cy="507703"/>
          </a:xfrm>
        </p:spPr>
        <p:txBody>
          <a:bodyPr/>
          <a:lstStyle/>
          <a:p>
            <a:r>
              <a:rPr lang="cs-CZ" dirty="0"/>
              <a:t>VYHLEDÁVÁNÍ - NAVER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Senioři na internetu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6123768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1BF382251D30143B7801EB48694F504" ma:contentTypeVersion="0" ma:contentTypeDescription="Vytvoří nový dokument" ma:contentTypeScope="" ma:versionID="d649d7380453645dc98363d37d2e386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71d6b51c5141eb32e0d04e037372b3c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ED64993-12B9-461B-8294-83DFB6685AE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1E817F5-EBF5-44B3-B69E-46023CF6912A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A846772B-74EA-4ED7-883A-064390A02A4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2748</TotalTime>
  <Words>1482</Words>
  <Application>Microsoft Office PowerPoint</Application>
  <PresentationFormat>Předvádění na obrazovce (16:9)</PresentationFormat>
  <Paragraphs>171</Paragraphs>
  <Slides>24</Slides>
  <Notes>22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30" baseType="lpstr">
      <vt:lpstr>Arial</vt:lpstr>
      <vt:lpstr>Calibri</vt:lpstr>
      <vt:lpstr>Enriqueta</vt:lpstr>
      <vt:lpstr>Times New Roman</vt:lpstr>
      <vt:lpstr>Wingdings</vt:lpstr>
      <vt:lpstr>SLU</vt:lpstr>
      <vt:lpstr>Vyhledávání na internetu I</vt:lpstr>
      <vt:lpstr>OBSAH</vt:lpstr>
      <vt:lpstr>VYHLEDÁVÁNÍ - ÚVOD</vt:lpstr>
      <vt:lpstr>VYHLEDÁVÁNÍ - GOOGLE</vt:lpstr>
      <vt:lpstr>VYHLEDÁVÁNÍ - BING</vt:lpstr>
      <vt:lpstr>VYHLEDÁVÁNÍ - YANDEX</vt:lpstr>
      <vt:lpstr>VYHLEDÁVÁNÍ - YAHOO</vt:lpstr>
      <vt:lpstr>VYHLEDÁVÁNÍ - BAIDU</vt:lpstr>
      <vt:lpstr>VYHLEDÁVÁNÍ - NAVER</vt:lpstr>
      <vt:lpstr>VYHLEDÁVÁNÍ – SEZNAM.CZ</vt:lpstr>
      <vt:lpstr>VYHLEDÁVÁNÍ – CENTRUM.CZ</vt:lpstr>
      <vt:lpstr>VYHLEDÁVÁNÍ - OPERÁTORY</vt:lpstr>
      <vt:lpstr>VYHLEDÁVÁNÍ - OPERÁTORY</vt:lpstr>
      <vt:lpstr>VYHLEDÁVÁNÍ - OPERÁTORY</vt:lpstr>
      <vt:lpstr>VYHLEDÁVÁNÍ - OPERÁTORY</vt:lpstr>
      <vt:lpstr>VYHLEDÁVÁNÍ - OPERÁTORY</vt:lpstr>
      <vt:lpstr>VYHLEDÁVÁNÍ – VZOROVÉ ÚKOLY</vt:lpstr>
      <vt:lpstr>VYHLEDÁVÁNÍ – VZOROVÉ ÚKOLY</vt:lpstr>
      <vt:lpstr>VYHLEDÁVÁNÍ – VZOROVÉ ÚKOLY</vt:lpstr>
      <vt:lpstr>VYHLEDÁVÁNÍ – VZOROVÉ ÚKOLY</vt:lpstr>
      <vt:lpstr>VYHLEDÁVÁNÍ – VZOROVÉ ÚKOLY</vt:lpstr>
      <vt:lpstr>VYHLEDÁVÁNÍ – GOOGLE ADVANCED SEARCH</vt:lpstr>
      <vt:lpstr>VYHLEDÁVÁNÍ - GOOGLE ADVANCED SEARCH</vt:lpstr>
      <vt:lpstr>Děkuji za pozornost!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Radim Dolák</cp:lastModifiedBy>
  <cp:revision>159</cp:revision>
  <dcterms:created xsi:type="dcterms:W3CDTF">2016-07-06T15:42:34Z</dcterms:created>
  <dcterms:modified xsi:type="dcterms:W3CDTF">2024-09-16T14:57:47Z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0x01010071BF382251D30143B7801EB48694F504</vt:lpwstr>
  </property>
</Properties>
</file>