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0"/>
  </p:notesMasterIdLst>
  <p:sldIdLst>
    <p:sldId id="256" r:id="rId5"/>
    <p:sldId id="257" r:id="rId6"/>
    <p:sldId id="368" r:id="rId7"/>
    <p:sldId id="351" r:id="rId8"/>
    <p:sldId id="370" r:id="rId9"/>
    <p:sldId id="371" r:id="rId10"/>
    <p:sldId id="369" r:id="rId11"/>
    <p:sldId id="352" r:id="rId12"/>
    <p:sldId id="353" r:id="rId13"/>
    <p:sldId id="282" r:id="rId14"/>
    <p:sldId id="349" r:id="rId15"/>
    <p:sldId id="355" r:id="rId16"/>
    <p:sldId id="362" r:id="rId17"/>
    <p:sldId id="366" r:id="rId18"/>
    <p:sldId id="363" r:id="rId19"/>
    <p:sldId id="364" r:id="rId20"/>
    <p:sldId id="358" r:id="rId21"/>
    <p:sldId id="360" r:id="rId22"/>
    <p:sldId id="361" r:id="rId23"/>
    <p:sldId id="332" r:id="rId24"/>
    <p:sldId id="367" r:id="rId25"/>
    <p:sldId id="354" r:id="rId26"/>
    <p:sldId id="365" r:id="rId27"/>
    <p:sldId id="356" r:id="rId28"/>
    <p:sldId id="348" r:id="rId29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7" d="100"/>
          <a:sy n="137" d="100"/>
        </p:scale>
        <p:origin x="258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18.09.2024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15039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30279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357307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541035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507796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306128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238928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201914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144258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49647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696150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62340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768095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626862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85822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28701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88708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44362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86300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16256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9736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20345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polar.cz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esco-czech.cz/unesco-pamatky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ct.cz/cms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turistika.cz/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udyznudy.cz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yletnik.cz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reking.cz/treky/ceskoslovensko.htm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eskehory.cz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esco.sk/UNESCO-v-SR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slovakia.travel/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st.sk/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useum.cz/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uzeumct.cz/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enealogie.cz/aktivity/digitalizace/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rchives.cz/web/digitalni_archiv/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k3bohumin.cz/cz/kultura/program/" TargetMode="External"/><Relationship Id="rId3" Type="http://schemas.openxmlformats.org/officeDocument/2006/relationships/hyperlink" Target="https://www.karvinainfo.cz/calendar-full.php" TargetMode="External"/><Relationship Id="rId7" Type="http://schemas.openxmlformats.org/officeDocument/2006/relationships/hyperlink" Target="https://www.mesto-orlova.cz/cz/zpravodajstvi/kalendar-akci/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ic-tesin.cz/ap" TargetMode="External"/><Relationship Id="rId5" Type="http://schemas.openxmlformats.org/officeDocument/2006/relationships/hyperlink" Target="https://www.petroviceuk.cz/informace/kalendar-akci/" TargetMode="External"/><Relationship Id="rId10" Type="http://schemas.openxmlformats.org/officeDocument/2006/relationships/hyperlink" Target="https://www.nockostelu.cz/" TargetMode="External"/><Relationship Id="rId4" Type="http://schemas.openxmlformats.org/officeDocument/2006/relationships/hyperlink" Target="https://www.medk.cz/" TargetMode="External"/><Relationship Id="rId9" Type="http://schemas.openxmlformats.org/officeDocument/2006/relationships/hyperlink" Target="https://www.cz-museums.cz/web/festival_muzejnich_noci/" TargetMode="Externa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eznamzpravy.cz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ovinky.cz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dnes.cz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ct24.ceskatelevize.cz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rozhlas.cz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enik.cz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Vyhledávání na </a:t>
            </a:r>
            <a:r>
              <a:rPr lang="cs-CZ" sz="4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internetu II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939902"/>
            <a:ext cx="3888432" cy="7200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en-US" sz="1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Senioři</a:t>
            </a:r>
            <a:r>
              <a:rPr lang="en-US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internetu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Radim Dolák, Ph.D.</a:t>
            </a:r>
          </a:p>
          <a:p>
            <a:pPr algn="r"/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informatiky a matematiky</a:t>
            </a: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843558"/>
            <a:ext cx="7488832" cy="381642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TV POLAR je největší soukromá televizní společnost v Moravskoslezském kraji. V pozemním vysílání je dostupná v multiplexu 24, dále také prostřednictvím kabelové televize a na internetu. </a:t>
            </a:r>
          </a:p>
          <a:p>
            <a:pPr marL="0" indent="0" algn="just">
              <a:buNone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Zabývá se tvorbou reklamních, instruktážních, výukových, dokumentárních a dalších typů videopořadů.</a:t>
            </a:r>
          </a:p>
          <a:p>
            <a:pPr marL="0" indent="0" algn="just">
              <a:buNone/>
            </a:pP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Web: 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https://polar.cz/</a:t>
            </a: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560840" cy="507703"/>
          </a:xfrm>
        </p:spPr>
        <p:txBody>
          <a:bodyPr/>
          <a:lstStyle/>
          <a:p>
            <a:r>
              <a:rPr lang="cs-CZ" dirty="0"/>
              <a:t>VYHLEDÁVÁNÍ – ZPRAVODAJSTVÍ REGIONY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Senioři na internetu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74846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843558"/>
            <a:ext cx="7488832" cy="381642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UNESCO památky - České dědictví UNESCO</a:t>
            </a:r>
          </a:p>
          <a:p>
            <a:pPr marL="0" indent="0" algn="just">
              <a:buNone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Ucelený přehled všech památek České republiky, které jsou zapsané na Seznamu světového kulturního a přírodního dědictví UNESCO. </a:t>
            </a:r>
          </a:p>
          <a:p>
            <a:pPr marL="0" indent="0" algn="just">
              <a:buNone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Bývalé Československo ratifikovalo mezinárodní Úmluvu o ochraně světového kulturního a přírodního dědictví v roce 1991 a od té doby se podařilo zapsat na Seznam světového dědictví UNESCO již celkem 17 míst z celé České republiky. </a:t>
            </a:r>
          </a:p>
          <a:p>
            <a:pPr marL="0" indent="0" algn="just">
              <a:buNone/>
            </a:pP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Web: </a:t>
            </a:r>
            <a:r>
              <a:rPr lang="cs-CZ" sz="1800" b="1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www.unesco-czech.cz/unesco-pamatky/</a:t>
            </a:r>
            <a:endParaRPr lang="cs-CZ" sz="1800" b="1" u="sng" dirty="0">
              <a:solidFill>
                <a:srgbClr val="30787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560840" cy="507703"/>
          </a:xfrm>
        </p:spPr>
        <p:txBody>
          <a:bodyPr/>
          <a:lstStyle/>
          <a:p>
            <a:r>
              <a:rPr lang="cs-CZ" dirty="0"/>
              <a:t>VYHLEDÁVÁNÍ – TURISTIKA ČR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Senioři na internetu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23323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843558"/>
            <a:ext cx="7488832" cy="381642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Klub českých turistů je zájmové sdružení turistů vzniklé v roce 1888 za Rakousko-Uherska, působící dodnes v České republice.</a:t>
            </a:r>
          </a:p>
          <a:p>
            <a:pPr marL="0" indent="0" algn="just">
              <a:buNone/>
            </a:pP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Web: 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http://www.kct.cz/cms/</a:t>
            </a: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Zkušení turisté a cestovatelé zde sdílí své zážitky a zkušenosti z cest formou tipů na výlet, tras, cestopisů a popisem zajímavých turistických cílů nebo své dovolené Odměnou jim je pomoc ostatním turistům svými zkušenostmi a část peněz z reklamy našich partnerů, která se zob-razí u jejich článků.</a:t>
            </a:r>
          </a:p>
          <a:p>
            <a:pPr marL="0" indent="0" algn="just">
              <a:buNone/>
            </a:pP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Web: 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https://www.turistika.cz/</a:t>
            </a: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560840" cy="507703"/>
          </a:xfrm>
        </p:spPr>
        <p:txBody>
          <a:bodyPr/>
          <a:lstStyle/>
          <a:p>
            <a:r>
              <a:rPr lang="cs-CZ" dirty="0"/>
              <a:t>VYHLEDÁVÁNÍ – TURISTIKA ČR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Senioři na internetu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56371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843558"/>
            <a:ext cx="7488832" cy="381642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 názvem Kudy z nudy naleznete projekt České centrály cestovního ruchu – </a:t>
            </a:r>
            <a:r>
              <a:rPr 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CzechTourism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jehož cílem je podpora domácího cestovního ruchu. </a:t>
            </a:r>
          </a:p>
          <a:p>
            <a:pPr marL="0" indent="0" algn="just">
              <a:buNone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Kudy z nudy nabízí komplexní nabídku pro každého cestovatele. Stránky mají jednoduchý design a jsou velmi přehledné. Lidé se tu mohou inspirovat tipy na výlety po celém Česku, které uspokojí rodiny s dětmi, party mladých lidí, romantiky i velké sportovní fajnšmekry. </a:t>
            </a:r>
          </a:p>
          <a:p>
            <a:pPr marL="0" indent="0" algn="just">
              <a:buNone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Zároveň je to jeden z hlavních nástrojů, kterým agentura </a:t>
            </a:r>
            <a:r>
              <a:rPr 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CzechTourism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zdarma pomáhá podnikatelům v propagaci jejich nabídek.</a:t>
            </a:r>
          </a:p>
          <a:p>
            <a:pPr marL="0" indent="0" algn="just">
              <a:buNone/>
            </a:pP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Web: 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http://www.kudyznudy.cz</a:t>
            </a: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560840" cy="507703"/>
          </a:xfrm>
        </p:spPr>
        <p:txBody>
          <a:bodyPr/>
          <a:lstStyle/>
          <a:p>
            <a:r>
              <a:rPr lang="cs-CZ" dirty="0"/>
              <a:t>VYHLEDÁVÁNÍ – TURISTIKA ČR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Senioři na internetu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13853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843558"/>
            <a:ext cx="7488832" cy="381642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Vyletnik.cz - Výletník</a:t>
            </a:r>
          </a:p>
          <a:p>
            <a:pPr marL="0" indent="0" algn="just">
              <a:buNone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Tento web obsahuje mnoho informací zaměřených na turistiku a výlety.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Tipy na výlety, Turistické oblasti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Hrady a zámky, Rozhledny, Jeskyně, Muzea a expozice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Tipy na víkendy, Turistické </a:t>
            </a:r>
            <a:r>
              <a:rPr 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Mapy</a:t>
            </a:r>
          </a:p>
          <a:p>
            <a:pPr marL="0" indent="0" algn="just">
              <a:buNone/>
            </a:pP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Web: 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https://www.vyletnik.cz/</a:t>
            </a: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560840" cy="507703"/>
          </a:xfrm>
        </p:spPr>
        <p:txBody>
          <a:bodyPr/>
          <a:lstStyle/>
          <a:p>
            <a:r>
              <a:rPr lang="cs-CZ" dirty="0"/>
              <a:t>VYHLEDÁVÁNÍ – TURISTIKA ČR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Senioři na internetu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55547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843558"/>
            <a:ext cx="7488832" cy="381642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Treking.cz se se specializuje na hory a turistika a </a:t>
            </a:r>
            <a:r>
              <a:rPr 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outdoor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obecně. Najdete zde v první řadě tipy na výlety v horách a v přírodě se zaměřením především na Česko a Slovensko. </a:t>
            </a:r>
          </a:p>
          <a:p>
            <a:pPr marL="0" indent="0" algn="just">
              <a:buNone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Zajímavá je podsekce webu specializovaná na turistiku, túry a </a:t>
            </a:r>
            <a:r>
              <a:rPr 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treky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nejkrásnější turistické trasy, horské túry a </a:t>
            </a:r>
            <a:r>
              <a:rPr 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treky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horách na území bývalého Československa (ČR a SR)</a:t>
            </a:r>
          </a:p>
          <a:p>
            <a:pPr marL="0" indent="0" algn="just">
              <a:buNone/>
            </a:pP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Web: 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https://www.treking.cz/treky/ceskoslovensko.htm</a:t>
            </a: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560840" cy="507703"/>
          </a:xfrm>
        </p:spPr>
        <p:txBody>
          <a:bodyPr/>
          <a:lstStyle/>
          <a:p>
            <a:r>
              <a:rPr lang="cs-CZ" dirty="0"/>
              <a:t>VYHLEDÁVÁNÍ – TURISTIKA ČR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Senioři na internetu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79945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843558"/>
            <a:ext cx="7488832" cy="381642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České hory</a:t>
            </a:r>
          </a:p>
          <a:p>
            <a:pPr marL="0" indent="0" algn="just">
              <a:buNone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Největší množství informací o českých horách na jednom místě. Web byl založen již v roce 2000. Mimo české hory, na které se specializuje, nabízí informace i o slovenských horách a Chorvatsku obecně.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 komplexně zpracovaných pohoří českých hor,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Více než 3000 mnohostránkových prezentací nejlepšího ubytování,</a:t>
            </a:r>
          </a:p>
          <a:p>
            <a:pPr marL="0" indent="0" algn="just">
              <a:buNone/>
            </a:pP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Web: 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www.ceskehory.cz</a:t>
            </a: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560840" cy="507703"/>
          </a:xfrm>
        </p:spPr>
        <p:txBody>
          <a:bodyPr/>
          <a:lstStyle/>
          <a:p>
            <a:r>
              <a:rPr lang="cs-CZ" dirty="0"/>
              <a:t>VYHLEDÁVÁNÍ – TURISTIKA ČR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Senioři na internetu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15637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843558"/>
            <a:ext cx="7488832" cy="381642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UNESCO Slovensko</a:t>
            </a:r>
          </a:p>
          <a:p>
            <a:pPr marL="0" indent="0" algn="just">
              <a:buNone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Památkám UNESCO na Slovensku se uceleně věnuje následující web, který obsahuje detailní informace o jednotlivých památkách zapsaných na seznamu UNESCO, novinky a zprávy, kalendář akcí. Fotogalerie, propagační materiály a kontakty. 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Web: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http://www.unesco.sk/UNESCO-v-SR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560840" cy="507703"/>
          </a:xfrm>
        </p:spPr>
        <p:txBody>
          <a:bodyPr/>
          <a:lstStyle/>
          <a:p>
            <a:r>
              <a:rPr lang="cs-CZ" dirty="0"/>
              <a:t>VYHLEDÁVÁNÍ – TURISTIKA SR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Senioři na internetu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40035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843558"/>
            <a:ext cx="7488832" cy="381642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Slovakia.travel</a:t>
            </a:r>
          </a:p>
          <a:p>
            <a:pPr marL="0" indent="0" algn="just">
              <a:buNone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Slovakia.travel je národní portál cestovního ruchu Slovenska. </a:t>
            </a:r>
          </a:p>
          <a:p>
            <a:pPr marL="0" indent="0" algn="just">
              <a:buNone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Tento portál vznikl na základě projektu s názvem „Národní portál cestovného ruchu Slovenska“. </a:t>
            </a:r>
          </a:p>
          <a:p>
            <a:pPr marL="0" indent="0" algn="just">
              <a:buNone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Jedná se o oficiální, centrální propagačně-informační systém cestovního ruchu Slovenské republiky na internetu, který má za úkol propagovat Slovensko jako destinaci cestovního ruchu.</a:t>
            </a:r>
          </a:p>
          <a:p>
            <a:pPr marL="0" indent="0" algn="just">
              <a:buNone/>
            </a:pP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Web: 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http://slovakia.travel/</a:t>
            </a: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560840" cy="507703"/>
          </a:xfrm>
        </p:spPr>
        <p:txBody>
          <a:bodyPr/>
          <a:lstStyle/>
          <a:p>
            <a:r>
              <a:rPr lang="cs-CZ" dirty="0"/>
              <a:t>VYHLEDÁVÁNÍ – TURISTIKA SR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Senioři na internetu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14172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843558"/>
            <a:ext cx="7488832" cy="381642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Klub slovenských </a:t>
            </a:r>
            <a:r>
              <a:rPr 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turistov</a:t>
            </a: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Klub slovenských turistů (KST) vznikl v roce 1990 a navázal na činnost turistických organizací založených v předchozích obdobích. </a:t>
            </a:r>
          </a:p>
          <a:p>
            <a:pPr marL="0" indent="0" algn="just">
              <a:buNone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KST je jednou z největších občanských organizací v oblasti sportu, turistiky a volného času. </a:t>
            </a:r>
          </a:p>
          <a:p>
            <a:pPr marL="0" indent="0" algn="just">
              <a:buNone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KST vyvíjí velmi pestrou a bohatou činnost v různých druzích turistiky: pěší, lyžařské, vodní, vysokohorské, cykloturistice, jezdecké, </a:t>
            </a:r>
            <a:r>
              <a:rPr 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kempingu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karavaningu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KST se věnuje samozřejmě také ochraně přírody a značení turistických tras. KST sestavuje také kalendář turistických akcí (</a:t>
            </a:r>
            <a:r>
              <a:rPr 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spo-lečné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pochody nebo setkání, přednášky atd.)</a:t>
            </a:r>
          </a:p>
          <a:p>
            <a:pPr marL="0" indent="0" algn="just">
              <a:buNone/>
            </a:pP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Web: 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http://www.kst.sk/</a:t>
            </a: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560840" cy="507703"/>
          </a:xfrm>
        </p:spPr>
        <p:txBody>
          <a:bodyPr/>
          <a:lstStyle/>
          <a:p>
            <a:r>
              <a:rPr lang="cs-CZ" dirty="0"/>
              <a:t>VYHLEDÁVÁNÍ – TURISTIKA SR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Senioři na internetu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8837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843558"/>
            <a:ext cx="8280920" cy="3816424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Vyhledávání zpravodajství na republikové úrovni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Vyhledávání zpravodajství na krajské úrovni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Vyhledávání turistických informací – ČR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Vyhledávání turistických informací – SR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Vyhledávání informací o historii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Vyhledávání informací o kulturních akcích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OBSAH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Senioři na internetu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843558"/>
            <a:ext cx="7488832" cy="381642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Museum.cz - muzea v ČR, rozcestníku mezi českými muzei. </a:t>
            </a:r>
          </a:p>
          <a:p>
            <a:pPr marL="0" indent="0" algn="just">
              <a:buNone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Portál nabízí přehled muzeí v ČR, detailní informace o všech dostupných muzeích a jejich stálých expozicích, ale i aktuality o čerstvě zahájených výstavách každého muzea, informace o muzejních akcích, aktualizované fotografie z muzeí a v neposlední řadě i mini recenze ostatních uživatelů, kteří již některé muzeum navštívili. </a:t>
            </a:r>
          </a:p>
          <a:p>
            <a:pPr marL="0" indent="0" algn="just">
              <a:buNone/>
            </a:pP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Web: 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http://www.museum.cz/</a:t>
            </a: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560840" cy="507703"/>
          </a:xfrm>
        </p:spPr>
        <p:txBody>
          <a:bodyPr/>
          <a:lstStyle/>
          <a:p>
            <a:r>
              <a:rPr lang="cs-CZ" dirty="0"/>
              <a:t>VYHLEDÁVÁNÍ - HISTORIE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Senioři na internetu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80183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843558"/>
            <a:ext cx="7488832" cy="381642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Muzeum Těšínska se sídlem v Českém Těšíně je regionální muzeum s krajskou působností. Muzeum je příspěvkovou organizací Moravskoslezského kraje. Má 5 poboček: Chotěbuz (</a:t>
            </a:r>
            <a:r>
              <a:rPr 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Archeopark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Havířov-Podlesí (Kotulova dřevěnka), Jablunkov (Muzeum trojmezí), Životice (Památník </a:t>
            </a:r>
            <a:r>
              <a:rPr 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Životické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tragédie) a Český Těšín (Historická budova). </a:t>
            </a:r>
          </a:p>
          <a:p>
            <a:pPr marL="0" indent="0" algn="just">
              <a:buNone/>
            </a:pP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Web: 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https://www.muzeumct.cz/</a:t>
            </a: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560840" cy="507703"/>
          </a:xfrm>
        </p:spPr>
        <p:txBody>
          <a:bodyPr/>
          <a:lstStyle/>
          <a:p>
            <a:r>
              <a:rPr lang="cs-CZ" dirty="0"/>
              <a:t>VYHLEDÁVÁNÍ - HISTORIE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Senioři na internetu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82077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843558"/>
            <a:ext cx="7488832" cy="381642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Cenným zdrojem pro sestavení vlastního rodokmenu jsou digitalizované matriky. Rozcestník na jednotlivé matriky v rámci ČR najdete na webovém portálu, který se zabývá genealogií.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Web: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http://www.genealogie.cz/aktivity/digitalizace/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560840" cy="507703"/>
          </a:xfrm>
        </p:spPr>
        <p:txBody>
          <a:bodyPr/>
          <a:lstStyle/>
          <a:p>
            <a:r>
              <a:rPr lang="cs-CZ" dirty="0"/>
              <a:t>VYHLEDÁVÁNÍ - HISTORIE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Senioři na internetu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26191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843558"/>
            <a:ext cx="7488832" cy="381642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Státní okresní archiv Karviná, který je od roku 2002 spolu s ostatními státními okresními archivy Moravskoslezského a Olomouckého kraje organizační jednotkou Zemského archivu v Opavě. 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Web: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https://www.archives.cz/web/digitalni_archiv/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560840" cy="507703"/>
          </a:xfrm>
        </p:spPr>
        <p:txBody>
          <a:bodyPr/>
          <a:lstStyle/>
          <a:p>
            <a:r>
              <a:rPr lang="cs-CZ" dirty="0"/>
              <a:t>VYHLEDÁVÁNÍ - HISTORIE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Senioři na internetu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78925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843558"/>
            <a:ext cx="7488832" cy="381642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https://www.karvinainfo.cz/calendar-full.php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https://www.medk.cz/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https://www.petroviceuk.cz/informace/kalendar-akci/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https://www.ic-tesin.cz/ap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https://www.mesto-orlova.cz/cz/zpravodajstvi/kalendar-akci/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https://www.k3bohumin.cz/cz/kultura/program/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https://www.cz-museums.cz/web/festival_muzejnich_noci/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https://www.nockostelu.cz/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560840" cy="507703"/>
          </a:xfrm>
        </p:spPr>
        <p:txBody>
          <a:bodyPr/>
          <a:lstStyle/>
          <a:p>
            <a:r>
              <a:rPr lang="cs-CZ" dirty="0"/>
              <a:t>VYHLEDÁVÁNÍ - KULTURA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Senioři na internetu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3822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E46EF0-5A59-413E-BFD2-0E8EA78366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3688" y="2211710"/>
            <a:ext cx="4536504" cy="507703"/>
          </a:xfrm>
        </p:spPr>
        <p:txBody>
          <a:bodyPr/>
          <a:lstStyle/>
          <a:p>
            <a:r>
              <a:rPr lang="cs-CZ" dirty="0"/>
              <a:t>Děkuji za pozornost!</a:t>
            </a:r>
          </a:p>
        </p:txBody>
      </p:sp>
    </p:spTree>
    <p:extLst>
      <p:ext uri="{BB962C8B-B14F-4D97-AF65-F5344CB8AC3E}">
        <p14:creationId xmlns:p14="http://schemas.microsoft.com/office/powerpoint/2010/main" val="471927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obsah 3">
            <a:extLst>
              <a:ext uri="{FF2B5EF4-FFF2-40B4-BE49-F238E27FC236}">
                <a16:creationId xmlns:a16="http://schemas.microsoft.com/office/drawing/2014/main" id="{EAD5A909-0943-4E30-9746-108A3D229198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3"/>
          <a:stretch>
            <a:fillRect/>
          </a:stretch>
        </p:blipFill>
        <p:spPr>
          <a:xfrm>
            <a:off x="323528" y="809376"/>
            <a:ext cx="7555904" cy="3850605"/>
          </a:xfrm>
          <a:prstGeom prst="rect">
            <a:avLst/>
          </a:prstGeom>
        </p:spPr>
      </p:pic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560840" cy="507703"/>
          </a:xfrm>
        </p:spPr>
        <p:txBody>
          <a:bodyPr/>
          <a:lstStyle/>
          <a:p>
            <a:r>
              <a:rPr lang="cs-CZ" dirty="0"/>
              <a:t>VYHLEDÁVÁNÍ – ZPRAVODAJSTVÍ ČR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Senioři na internetu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1266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843558"/>
            <a:ext cx="7488832" cy="381642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Seznam Zprávy jsou český internetový zpravodajský web provozovaný firmou Seznam.cz.</a:t>
            </a: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Redakce se zaměřuje na domácí investigace, byznysové zpravodajství a názorovou žurnalistiku. Přináší původní zpravodajství od známých českých novinářů.</a:t>
            </a: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Podle ratingu důvěryhodnosti médií, který každoročně zpracovává Nadační fond nezávislé žurnalistiky, patřily Seznam Zprávy v roce 2020 mezi nejkvalitnější česká média s druhým nejvyšším hodnocením (A-).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Web: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https://www.seznamzpravy.cz/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560840" cy="507703"/>
          </a:xfrm>
        </p:spPr>
        <p:txBody>
          <a:bodyPr/>
          <a:lstStyle/>
          <a:p>
            <a:r>
              <a:rPr lang="cs-CZ" dirty="0"/>
              <a:t>VYHLEDÁVÁNÍ – ZPRAVODAJSTVÍ ČR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Senioři na internetu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3684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843558"/>
            <a:ext cx="7488832" cy="381642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Novinky.cz je od roku 2003 jeden z nejnavštěvovanějších zpravodajských serverů na českém internetu, provozovaný jako on-line magazín deníku Právo a společnosti Seznam.cz. </a:t>
            </a:r>
          </a:p>
          <a:p>
            <a:pPr marL="0" indent="0" algn="just">
              <a:buNone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Zároveň se snaží o úzkou spolupráci s dalším projektem firmy Seznam.cz, s internetovou televizí Stream.cz.</a:t>
            </a:r>
          </a:p>
          <a:p>
            <a:pPr marL="0" indent="0" algn="just">
              <a:buNone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 začátku roku 2003 web spustil on-line zpravodajství jako „on-line magazín deníku PRÁVO &amp; portálu Seznam.cz“. Spoluvydavatelem se stala společnost Borgis a. s., která je vydavatelem deníku Právo.</a:t>
            </a:r>
          </a:p>
          <a:p>
            <a:pPr marL="0" indent="0" algn="just">
              <a:buNone/>
            </a:pP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Web: 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https://www.novinky.cz</a:t>
            </a: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560840" cy="507703"/>
          </a:xfrm>
        </p:spPr>
        <p:txBody>
          <a:bodyPr/>
          <a:lstStyle/>
          <a:p>
            <a:r>
              <a:rPr lang="cs-CZ" dirty="0"/>
              <a:t>VYHLEDÁVÁNÍ – ZPRAVODAJSTVÍ ČR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Senioři na internetu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8111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843558"/>
            <a:ext cx="7488832" cy="381642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iDNES.cz (iDNES) je zpravodajský portál na českém internetu provozovaný společností MAFRA, která vydává také deníky Mladá fronta DNES, Lidové noviny a Metro. </a:t>
            </a:r>
          </a:p>
          <a:p>
            <a:pPr marL="0" indent="0" algn="just">
              <a:buNone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Portál iDNES.cz je v provozu od 12. ledna 1998, měsíčně jej navštíví více než 4 miliony čtenářů. Obsahově úzce spolupracuje s MF DNES.</a:t>
            </a:r>
          </a:p>
          <a:p>
            <a:pPr marL="0" indent="0" algn="just">
              <a:buNone/>
            </a:pP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Web: 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https://www.idnes.cz/</a:t>
            </a: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560840" cy="507703"/>
          </a:xfrm>
        </p:spPr>
        <p:txBody>
          <a:bodyPr/>
          <a:lstStyle/>
          <a:p>
            <a:r>
              <a:rPr lang="cs-CZ" dirty="0"/>
              <a:t>VYHLEDÁVÁNÍ – ZPRAVODAJSTVÍ ČR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Senioři na internetu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7721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843558"/>
            <a:ext cx="7488832" cy="381642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ČT24 je televizní stanice České televize, která se 24 hodin denně věnuje převážně zpravodajství. </a:t>
            </a:r>
          </a:p>
          <a:p>
            <a:pPr marL="0" indent="0" algn="just">
              <a:buNone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Začala vysílat 2. května 2005, čímž se stala třetím kanálem České televize a zároveň první televizní zpravodajskou stanicí v Česku. </a:t>
            </a:r>
          </a:p>
          <a:p>
            <a:pPr marL="0" indent="0" algn="just">
              <a:buNone/>
            </a:pP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Web: 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https://ct24.ceskatelevize.cz/</a:t>
            </a: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560840" cy="507703"/>
          </a:xfrm>
        </p:spPr>
        <p:txBody>
          <a:bodyPr/>
          <a:lstStyle/>
          <a:p>
            <a:r>
              <a:rPr lang="cs-CZ" dirty="0"/>
              <a:t>VYHLEDÁVÁNÍ – ZPRAVODAJSTVÍ ČR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Senioři na internetu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13820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843558"/>
            <a:ext cx="7488832" cy="381642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Český rozhlas (ČRo) je veřejnoprávní instituce provozující celoplošné rozhlasové vysílání na území Česka. </a:t>
            </a:r>
          </a:p>
          <a:p>
            <a:pPr marL="0" indent="0" algn="just">
              <a:buNone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Zřízen byl v roce 1992 zákonem o Českém rozhlasu, který stanovuje rámec jeho fungování, včetně plnění úkolů veřejné služby v oblasti rozhlasového vysílání a způsobu financování. </a:t>
            </a:r>
          </a:p>
          <a:p>
            <a:pPr marL="0" indent="0" algn="just">
              <a:buNone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Jako médium veřejné služby má zajišťovat všem občanům přístup k informacím, kultuře, vzdělání a zábavě. Působí jako nástupce předchozího státního Československého rozhlasu.</a:t>
            </a:r>
          </a:p>
          <a:p>
            <a:pPr marL="0" indent="0" algn="just">
              <a:buNone/>
            </a:pP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Web: 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https://www.irozhlas.cz/</a:t>
            </a: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560840" cy="507703"/>
          </a:xfrm>
        </p:spPr>
        <p:txBody>
          <a:bodyPr/>
          <a:lstStyle/>
          <a:p>
            <a:r>
              <a:rPr lang="cs-CZ" dirty="0"/>
              <a:t>VYHLEDÁVÁNÍ – ZPRAVODAJSTVÍ ČR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Senioři na internetu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55906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843558"/>
            <a:ext cx="7488832" cy="381642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Deník jsou regionální noviny, které vydává společnost Vltava Labe Media, a. s., patřící mezi největší vydavatelské domy v České republice. </a:t>
            </a:r>
          </a:p>
          <a:p>
            <a:pPr marL="0" indent="0" algn="just">
              <a:buNone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29 denících a 20 týdenících je zároveň obsaženo zpravodajství ze světa, republiky, regionu, kraje i z nejbližšího okolí bydliště čtenáře, pro kterého jsou určeny. </a:t>
            </a:r>
          </a:p>
          <a:p>
            <a:pPr marL="0" indent="0" algn="just">
              <a:buNone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Názvy titulů byly v září 2006 sjednoceny pod jednotný </a:t>
            </a:r>
            <a:r>
              <a:rPr 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brand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Deník včetně internetové domény Denik.cz. Jednotlivé regionální listy jsou vždy označeny přídavnými jmény podle regionu nebo regionů, pro který se vydávají (např. Karvinský a havířovský deník). </a:t>
            </a:r>
          </a:p>
          <a:p>
            <a:pPr marL="0" indent="0" algn="just">
              <a:buNone/>
            </a:pP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Web: </a:t>
            </a:r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https://www.denik.cz/</a:t>
            </a: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560840" cy="507703"/>
          </a:xfrm>
        </p:spPr>
        <p:txBody>
          <a:bodyPr/>
          <a:lstStyle/>
          <a:p>
            <a:r>
              <a:rPr lang="cs-CZ" dirty="0"/>
              <a:t>VYHLEDÁVÁNÍ – ZPRAVODAJSTVÍ REGIONY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Senioři na internetu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5954714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1BF382251D30143B7801EB48694F504" ma:contentTypeVersion="0" ma:contentTypeDescription="Vytvoří nový dokument" ma:contentTypeScope="" ma:versionID="d649d7380453645dc98363d37d2e386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871d6b51c5141eb32e0d04e037372b3c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ED64993-12B9-461B-8294-83DFB6685A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A846772B-74EA-4ED7-883A-064390A02A4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1E817F5-EBF5-44B3-B69E-46023CF6912A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2776</TotalTime>
  <Words>1738</Words>
  <Application>Microsoft Office PowerPoint</Application>
  <PresentationFormat>Předvádění na obrazovce (16:9)</PresentationFormat>
  <Paragraphs>197</Paragraphs>
  <Slides>25</Slides>
  <Notes>23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25</vt:i4>
      </vt:variant>
    </vt:vector>
  </HeadingPairs>
  <TitlesOfParts>
    <vt:vector size="31" baseType="lpstr">
      <vt:lpstr>Arial</vt:lpstr>
      <vt:lpstr>Calibri</vt:lpstr>
      <vt:lpstr>Enriqueta</vt:lpstr>
      <vt:lpstr>Times New Roman</vt:lpstr>
      <vt:lpstr>Wingdings</vt:lpstr>
      <vt:lpstr>SLU</vt:lpstr>
      <vt:lpstr>Vyhledávání na internetu II</vt:lpstr>
      <vt:lpstr>OBSAH</vt:lpstr>
      <vt:lpstr>VYHLEDÁVÁNÍ – ZPRAVODAJSTVÍ ČR</vt:lpstr>
      <vt:lpstr>VYHLEDÁVÁNÍ – ZPRAVODAJSTVÍ ČR</vt:lpstr>
      <vt:lpstr>VYHLEDÁVÁNÍ – ZPRAVODAJSTVÍ ČR</vt:lpstr>
      <vt:lpstr>VYHLEDÁVÁNÍ – ZPRAVODAJSTVÍ ČR</vt:lpstr>
      <vt:lpstr>VYHLEDÁVÁNÍ – ZPRAVODAJSTVÍ ČR</vt:lpstr>
      <vt:lpstr>VYHLEDÁVÁNÍ – ZPRAVODAJSTVÍ ČR</vt:lpstr>
      <vt:lpstr>VYHLEDÁVÁNÍ – ZPRAVODAJSTVÍ REGIONY</vt:lpstr>
      <vt:lpstr>VYHLEDÁVÁNÍ – ZPRAVODAJSTVÍ REGIONY</vt:lpstr>
      <vt:lpstr>VYHLEDÁVÁNÍ – TURISTIKA ČR</vt:lpstr>
      <vt:lpstr>VYHLEDÁVÁNÍ – TURISTIKA ČR</vt:lpstr>
      <vt:lpstr>VYHLEDÁVÁNÍ – TURISTIKA ČR</vt:lpstr>
      <vt:lpstr>VYHLEDÁVÁNÍ – TURISTIKA ČR</vt:lpstr>
      <vt:lpstr>VYHLEDÁVÁNÍ – TURISTIKA ČR</vt:lpstr>
      <vt:lpstr>VYHLEDÁVÁNÍ – TURISTIKA ČR</vt:lpstr>
      <vt:lpstr>VYHLEDÁVÁNÍ – TURISTIKA SR</vt:lpstr>
      <vt:lpstr>VYHLEDÁVÁNÍ – TURISTIKA SR</vt:lpstr>
      <vt:lpstr>VYHLEDÁVÁNÍ – TURISTIKA SR</vt:lpstr>
      <vt:lpstr>VYHLEDÁVÁNÍ - HISTORIE</vt:lpstr>
      <vt:lpstr>VYHLEDÁVÁNÍ - HISTORIE</vt:lpstr>
      <vt:lpstr>VYHLEDÁVÁNÍ - HISTORIE</vt:lpstr>
      <vt:lpstr>VYHLEDÁVÁNÍ - HISTORIE</vt:lpstr>
      <vt:lpstr>VYHLEDÁVÁNÍ - KULTURA</vt:lpstr>
      <vt:lpstr>Děkuji za pozornost!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Radim Dolák</cp:lastModifiedBy>
  <cp:revision>173</cp:revision>
  <dcterms:created xsi:type="dcterms:W3CDTF">2016-07-06T15:42:34Z</dcterms:created>
  <dcterms:modified xsi:type="dcterms:W3CDTF">2024-09-18T09:02:39Z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0x01010071BF382251D30143B7801EB48694F504</vt:lpwstr>
  </property>
</Properties>
</file>