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56" r:id="rId5"/>
    <p:sldId id="257" r:id="rId6"/>
    <p:sldId id="368" r:id="rId7"/>
    <p:sldId id="351" r:id="rId8"/>
    <p:sldId id="370" r:id="rId9"/>
    <p:sldId id="371" r:id="rId10"/>
    <p:sldId id="369" r:id="rId11"/>
    <p:sldId id="352" r:id="rId12"/>
    <p:sldId id="353" r:id="rId13"/>
    <p:sldId id="282" r:id="rId14"/>
    <p:sldId id="349" r:id="rId15"/>
    <p:sldId id="355" r:id="rId16"/>
    <p:sldId id="362" r:id="rId17"/>
    <p:sldId id="366" r:id="rId18"/>
    <p:sldId id="363" r:id="rId19"/>
    <p:sldId id="364" r:id="rId20"/>
    <p:sldId id="358" r:id="rId21"/>
    <p:sldId id="360" r:id="rId22"/>
    <p:sldId id="361" r:id="rId23"/>
    <p:sldId id="332" r:id="rId24"/>
    <p:sldId id="367" r:id="rId25"/>
    <p:sldId id="354" r:id="rId26"/>
    <p:sldId id="365" r:id="rId27"/>
    <p:sldId id="356" r:id="rId28"/>
    <p:sldId id="348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503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027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573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410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077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061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3892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0191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4425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964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9615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234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6809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2686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582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870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870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436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30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625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73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03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olar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-czech.cz/unesco-pamatky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t.cz/cm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uristika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dyznudy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yletnik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eking.cz/treky/ceskoslovensko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ehory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.sk/UNESCO-v-SR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lovakia.travel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t.sk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um.cz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zeumct.cz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ealogie.cz/aktivity/digitalizace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hives.cz/web/digitalni_archiv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3bohumin.cz/cz/kultura/program/" TargetMode="External"/><Relationship Id="rId3" Type="http://schemas.openxmlformats.org/officeDocument/2006/relationships/hyperlink" Target="https://www.karvinainfo.cz/calendar-full.php" TargetMode="External"/><Relationship Id="rId7" Type="http://schemas.openxmlformats.org/officeDocument/2006/relationships/hyperlink" Target="https://www.mesto-orlova.cz/cz/zpravodajstvi/kalendar-akci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c-tesin.cz/ap" TargetMode="External"/><Relationship Id="rId5" Type="http://schemas.openxmlformats.org/officeDocument/2006/relationships/hyperlink" Target="https://www.petroviceuk.cz/informace/kalendar-akci/" TargetMode="External"/><Relationship Id="rId10" Type="http://schemas.openxmlformats.org/officeDocument/2006/relationships/hyperlink" Target="https://www.nockostelu.cz/" TargetMode="External"/><Relationship Id="rId4" Type="http://schemas.openxmlformats.org/officeDocument/2006/relationships/hyperlink" Target="https://www.medk.cz/" TargetMode="External"/><Relationship Id="rId9" Type="http://schemas.openxmlformats.org/officeDocument/2006/relationships/hyperlink" Target="https://www.cz-museums.cz/web/festival_muzejnich_noci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znamzpravy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vinky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nes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t24.ceskatelevize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ozhlas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nik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na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internetu II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internetu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 POLAR je největší soukromá televizní společnost v Moravskoslezském kraji. V pozemním vysílání je dostupná v multiplexu 24, dále také prostřednictvím kabelové televize a na internetu.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Zabývá se tvorbou reklamních, instruktážních, výukových, dokumentárních a dalších typů videopořadů.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https://polar.cz/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ZPRAVODAJSTVÍ REGIONY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84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UNESCO památky - České dědictví UNESCO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Ucelený přehled všech památek České republiky, které jsou zapsané na Seznamu světového kulturního a přírodního dědictví UNESCO.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Bývalé Československo ratifikovalo mezinárodní Úmluvu o ochraně světového kulturního a přírodního dědictví v roce 1991 a od té doby se podařilo zapsat na Seznam světového dědictví UNESCO již celkem 17 míst z celé České republiky. 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www.unesco-czech.cz/unesco-pamatky/</a:t>
            </a:r>
            <a:endParaRPr lang="cs-CZ" sz="1800" b="1" u="sng" dirty="0">
              <a:solidFill>
                <a:srgbClr val="30787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TURISTIKA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332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Klub českých turistů je zájmové sdružení turistů vzniklé v roce 1888 za Rakousko-Uherska, působící dodnes v České republice.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http://www.kct.cz/cms/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Zkušení turisté a cestovatelé zde sdílí své zážitky a zkušenosti z cest formou tipů na výlet, tras, cestopisů a popisem zajímavých turistických cílů nebo své dovolené Odměnou jim je pomoc ostatním turistům svými zkušenostmi a část peněz z reklamy našich partnerů, která se zob-razí u jejich článků.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https://www.turistika.cz/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TURISTIKA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637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názvem Kudy z nudy naleznete projekt České centrály cestovního ruchu –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CzechTourism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jehož cílem je podpora domácího cestovního ruchu.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Kudy z nudy nabízí komplexní nabídku pro každého cestovatele. Stránky mají jednoduchý design a jsou velmi přehledné. Lidé se tu mohou inspirovat tipy na výlety po celém Česku, které uspokojí rodiny s dětmi, party mladých lidí, romantiky i velké sportovní fajnšmekry.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je to jeden z hlavních nástrojů, kterým agentura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CzechTourism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zdarma pomáhá podnikatelům v propagaci jejich nabídek.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http://www.kudyznudy.cz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TURISTIKA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385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Vyletnik.cz - Výletník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web obsahuje mnoho informací zaměřených na turistiku a výlety.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Tipy na výlety, Turistické oblasti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Hrady a zámky, Rozhledny, Jeskyně, Muzea a expozice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Tipy na víkendy, Turistické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Mapy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https://www.vyletnik.cz/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TURISTIKA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554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Treking.cz se se specializuje na hory a turistika a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outdoor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obecně. Najdete zde v první řadě tipy na výlety v horách a v přírodě se zaměřením především na Česko a Slovensko.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Zajímavá je podsekce webu specializovaná na turistiku, túry a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treky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nejkrásnější turistické trasy, horské túry a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treky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horách na území bývalého Československa (ČR a SR)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https://www.treking.cz/treky/ceskoslovensko.htm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TURISTIKA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994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České hory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Největší množství informací o českých horách na jednom místě. Web byl založen již v roce 2000. Mimo české hory, na které se specializuje, nabízí informace i o slovenských horách a Chorvatsku obecně.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komplexně zpracovaných pohoří českých hor,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 než 3000 mnohostránkových prezentací nejlepšího ubytování,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www.ceskehory.cz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TURISTIKA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63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UNESCO Slovensko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Památkám UNESCO na Slovensku se uceleně věnuje následující web, který obsahuje detailní informace o jednotlivých památkách zapsaných na seznamu UNESCO, novinky a zprávy, kalendář akcí. Fotogalerie, propagační materiály a kontakty.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http://www.unesco.sk/UNESCO-v-SR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TURISTIKA SR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003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Slovakia.travel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Slovakia.travel je národní portál cestovního ruchu Slovenska.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portál vznikl na základě projektu s názvem „Národní portál cestovného ruchu Slovenska“.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o oficiální, centrální propagačně-informační systém cestovního ruchu Slovenské republiky na internetu, který má za úkol propagovat Slovensko jako destinaci cestovního ruchu.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http://slovakia.travel/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TURISTIKA SR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17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Klub slovenských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turistov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Klub slovenských turistů (KST) vznikl v roce 1990 a navázal na činnost turistických organizací založených v předchozích obdobích.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KST je jednou z největších občanských organizací v oblasti sportu, turistiky a volného času.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KST vyvíjí velmi pestrou a bohatou činnost v různých druzích turistiky: pěší, lyžařské, vodní, vysokohorské, cykloturistice, jezdecké,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kempingu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karavaningu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KST se věnuje samozřejmě také ochraně přírody a značení turistických tras. KST sestavuje také kalendář turistických akcí (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spo-lečné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pochody nebo setkání, přednášky atd.)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http://www.kst.sk/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TURISTIKA SR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37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zpravodajství na republikové úrovni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zpravodajství na krajské úrovni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turistických informací – ČR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turistických informací – SR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informací o historii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informací o kulturních akcích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Museum.cz - muzea v ČR, rozcestníku mezi českými muzei.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nabízí přehled muzeí v ČR, detailní informace o všech dostupných muzeích a jejich stálých expozicích, ale i aktuality o čerstvě zahájených výstavách každého muzea, informace o muzejních akcích, aktualizované fotografie z muzeí a v neposlední řadě i mini recenze ostatních uživatelů, kteří již některé muzeum navštívili. 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http://www.museum.cz/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HISTORIE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018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Muzeum Těšínska se sídlem v Českém Těšíně je regionální muzeum s krajskou působností. Muzeum je příspěvkovou organizací Moravskoslezského kraje. Má 5 poboček: Chotěbuz (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Archeopark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Havířov-Podlesí (Kotulova dřevěnka), Jablunkov (Muzeum trojmezí), Životice (Památník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Životické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tragédie) a Český Těšín (Historická budova). 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https://www.muzeumct.cz/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HISTORIE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207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Cenným zdrojem pro sestavení vlastního rodokmenu jsou digitalizované matriky. Rozcestník na jednotlivé matriky v rámci ČR najdete na webovém portálu, který se zabývá genealogií.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http://www.genealogie.cz/aktivity/digitalizace/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HISTORIE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19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okresní archiv Karviná, který je od roku 2002 spolu s ostatními státními okresními archivy Moravskoslezského a Olomouckého kraje organizační jednotkou Zemského archivu v Opavě.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https://www.archives.cz/web/digitalni_archiv/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HISTORIE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892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https://www.karvinainfo.cz/calendar-full.php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https://www.medk.cz/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https://www.petroviceuk.cz/informace/kalendar-akci/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https://www.ic-tesin.cz/ap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https://www.mesto-orlova.cz/cz/zpravodajstvi/kalendar-akci/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https://www.k3bohumin.cz/cz/kultura/program/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https://www.cz-museums.cz/web/festival_muzejnich_noci/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https://www.nockostelu.cz/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- KULTURA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2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46EF0-5A59-413E-BFD2-0E8EA7836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211710"/>
            <a:ext cx="4536504" cy="507703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47192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AD5A909-0943-4E30-9746-108A3D22919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23528" y="809376"/>
            <a:ext cx="7555904" cy="3850605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ZPRAVODAJSTVÍ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266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Zprávy jsou český internetový zpravodajský web provozovaný firmou Seznam.cz.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Redakce se zaměřuje na domácí investigace, byznysové zpravodajství a názorovou žurnalistiku. Přináší původní zpravodajství od známých českých novinářů.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ratingu důvěryhodnosti médií, který každoročně zpracovává Nadační fond nezávislé žurnalistiky, patřily Seznam Zprávy v roce 2020 mezi nejkvalitnější česká média s druhým nejvyšším hodnocením (A-).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https://www.seznamzpravy.cz/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ZPRAVODAJSTVÍ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68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Novinky.cz je od roku 2003 jeden z nejnavštěvovanějších zpravodajských serverů na českém internetu, provozovaný jako on-line magazín deníku Právo a společnosti Seznam.cz.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se snaží o úzkou spolupráci s dalším projektem firmy Seznam.cz, s internetovou televizí Stream.cz.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začátku roku 2003 web spustil on-line zpravodajství jako „on-line magazín deníku PRÁVO &amp; portálu Seznam.cz“. Spoluvydavatelem se stala společnost Borgis a. s., která je vydavatelem deníku Právo.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https://www.novinky.cz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ZPRAVODAJSTVÍ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111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iDNES.cz (iDNES) je zpravodajský portál na českém internetu provozovaný společností MAFRA, která vydává také deníky Mladá fronta DNES, Lidové noviny a Metro.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iDNES.cz je v provozu od 12. ledna 1998, měsíčně jej navštíví více než 4 miliony čtenářů. Obsahově úzce spolupracuje s MF DNES.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https://www.idnes.cz/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ZPRAVODAJSTVÍ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77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ČT24 je televizní stanice České televize, která se 24 hodin denně věnuje převážně zpravodajství.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Začala vysílat 2. května 2005, čímž se stala třetím kanálem České televize a zároveň první televizní zpravodajskou stanicí v Česku. 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https://ct24.ceskatelevize.cz/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ZPRAVODAJSTVÍ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8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Český rozhlas (ČRo) je veřejnoprávní instituce provozující celoplošné rozhlasové vysílání na území Česka.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Zřízen byl v roce 1992 zákonem o Českém rozhlasu, který stanovuje rámec jeho fungování, včetně plnění úkolů veřejné služby v oblasti rozhlasového vysílání a způsobu financování.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médium veřejné služby má zajišťovat všem občanům přístup k informacím, kultuře, vzdělání a zábavě. Působí jako nástupce předchozího státního Československého rozhlasu.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https://www.irozhlas.cz/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ZPRAVODAJSTVÍ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59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488832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Deník jsou regionální noviny, které vydává společnost Vltava Labe Media, a. s., patřící mezi největší vydavatelské domy v České republice.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29 denících a 20 týdenících je zároveň obsaženo zpravodajství ze světa, republiky, regionu, kraje i z nejbližšího okolí bydliště čtenáře, pro kterého jsou určeny. </a:t>
            </a: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Názvy titulů byly v září 2006 sjednoceny pod jednotný </a:t>
            </a: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Deník včetně internetové domény Denik.cz. Jednotlivé regionální listy jsou vždy označeny přídavnými jmény podle regionu nebo regionů, pro který se vydávají (např. Karvinský a havířovský deník). 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Web: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https://www.denik.cz/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VYHLEDÁVÁNÍ – ZPRAVODAJSTVÍ REGIONY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Senioři na internetu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95471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BF382251D30143B7801EB48694F504" ma:contentTypeVersion="0" ma:contentTypeDescription="Vytvoří nový dokument" ma:contentTypeScope="" ma:versionID="d649d7380453645dc98363d37d2e38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71d6b51c5141eb32e0d04e037372b3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D64993-12B9-461B-8294-83DFB6685A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846772B-74EA-4ED7-883A-064390A02A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E817F5-EBF5-44B3-B69E-46023CF6912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2776</TotalTime>
  <Words>1738</Words>
  <Application>Microsoft Office PowerPoint</Application>
  <PresentationFormat>Předvádění na obrazovce (16:9)</PresentationFormat>
  <Paragraphs>197</Paragraphs>
  <Slides>25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Wingdings</vt:lpstr>
      <vt:lpstr>SLU</vt:lpstr>
      <vt:lpstr>Vyhledávání na internetu II</vt:lpstr>
      <vt:lpstr>OBSAH</vt:lpstr>
      <vt:lpstr>VYHLEDÁVÁNÍ – ZPRAVODAJSTVÍ ČR</vt:lpstr>
      <vt:lpstr>VYHLEDÁVÁNÍ – ZPRAVODAJSTVÍ ČR</vt:lpstr>
      <vt:lpstr>VYHLEDÁVÁNÍ – ZPRAVODAJSTVÍ ČR</vt:lpstr>
      <vt:lpstr>VYHLEDÁVÁNÍ – ZPRAVODAJSTVÍ ČR</vt:lpstr>
      <vt:lpstr>VYHLEDÁVÁNÍ – ZPRAVODAJSTVÍ ČR</vt:lpstr>
      <vt:lpstr>VYHLEDÁVÁNÍ – ZPRAVODAJSTVÍ ČR</vt:lpstr>
      <vt:lpstr>VYHLEDÁVÁNÍ – ZPRAVODAJSTVÍ REGIONY</vt:lpstr>
      <vt:lpstr>VYHLEDÁVÁNÍ – ZPRAVODAJSTVÍ REGIONY</vt:lpstr>
      <vt:lpstr>VYHLEDÁVÁNÍ – TURISTIKA ČR</vt:lpstr>
      <vt:lpstr>VYHLEDÁVÁNÍ – TURISTIKA ČR</vt:lpstr>
      <vt:lpstr>VYHLEDÁVÁNÍ – TURISTIKA ČR</vt:lpstr>
      <vt:lpstr>VYHLEDÁVÁNÍ – TURISTIKA ČR</vt:lpstr>
      <vt:lpstr>VYHLEDÁVÁNÍ – TURISTIKA ČR</vt:lpstr>
      <vt:lpstr>VYHLEDÁVÁNÍ – TURISTIKA ČR</vt:lpstr>
      <vt:lpstr>VYHLEDÁVÁNÍ – TURISTIKA SR</vt:lpstr>
      <vt:lpstr>VYHLEDÁVÁNÍ – TURISTIKA SR</vt:lpstr>
      <vt:lpstr>VYHLEDÁVÁNÍ – TURISTIKA SR</vt:lpstr>
      <vt:lpstr>VYHLEDÁVÁNÍ - HISTORIE</vt:lpstr>
      <vt:lpstr>VYHLEDÁVÁNÍ - HISTORIE</vt:lpstr>
      <vt:lpstr>VYHLEDÁVÁNÍ - HISTORIE</vt:lpstr>
      <vt:lpstr>VYHLEDÁVÁNÍ - HISTORIE</vt:lpstr>
      <vt:lpstr>VYHLEDÁVÁNÍ - KULTURA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173</cp:revision>
  <dcterms:created xsi:type="dcterms:W3CDTF">2016-07-06T15:42:34Z</dcterms:created>
  <dcterms:modified xsi:type="dcterms:W3CDTF">2024-09-18T09:02:39Z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0x01010071BF382251D30143B7801EB48694F504</vt:lpwstr>
  </property>
</Properties>
</file>