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302" r:id="rId4"/>
    <p:sldId id="303" r:id="rId5"/>
    <p:sldId id="304" r:id="rId6"/>
    <p:sldId id="309" r:id="rId7"/>
    <p:sldId id="305" r:id="rId8"/>
    <p:sldId id="306" r:id="rId9"/>
    <p:sldId id="307" r:id="rId10"/>
    <p:sldId id="308" r:id="rId11"/>
    <p:sldId id="310" r:id="rId12"/>
    <p:sldId id="311" r:id="rId13"/>
    <p:sldId id="312" r:id="rId14"/>
    <p:sldId id="313" r:id="rId15"/>
    <p:sldId id="314" r:id="rId16"/>
    <p:sldId id="315" r:id="rId17"/>
    <p:sldId id="316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89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941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17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965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371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576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8143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64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0999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522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1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9.1.2019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9.1.2019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36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4297080" cy="40741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err="1" smtClean="0"/>
              <a:t>KVANTITATIVnÍ</a:t>
            </a:r>
            <a:r>
              <a:rPr lang="cs-CZ" sz="5800" b="1" cap="all" dirty="0"/>
              <a:t> </a:t>
            </a:r>
            <a:endParaRPr lang="cs-CZ" sz="5800" b="1" cap="all" dirty="0" smtClean="0"/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METODY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2</a:t>
            </a:r>
            <a:r>
              <a:rPr lang="cs-CZ" sz="5800" b="1" cap="all" dirty="0" smtClean="0"/>
              <a:t>.pREZENTACE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332893"/>
            <a:ext cx="4837008" cy="352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537279" y="2603718"/>
            <a:ext cx="4806091" cy="21910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b="1" i="1" dirty="0" smtClean="0">
                <a:solidFill>
                  <a:srgbClr val="002060"/>
                </a:solidFill>
              </a:rPr>
              <a:t>Téma: </a:t>
            </a:r>
            <a:r>
              <a:rPr lang="cs-CZ" b="1" i="1" dirty="0">
                <a:solidFill>
                  <a:srgbClr val="002060"/>
                </a:solidFill>
              </a:rPr>
              <a:t> </a:t>
            </a:r>
            <a:r>
              <a:rPr lang="cs-CZ" b="1" i="1" dirty="0" smtClean="0">
                <a:solidFill>
                  <a:srgbClr val="002060"/>
                </a:solidFill>
              </a:rPr>
              <a:t>maticový počet</a:t>
            </a:r>
            <a:endParaRPr lang="cs-CZ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702063" y="5404338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03677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Hodnost matice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414" y="2188796"/>
            <a:ext cx="6595940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57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91954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Řádkové elementární úpravy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306" y="2069734"/>
            <a:ext cx="7182094" cy="4178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00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Určete hodnosti matic: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844" y="2125663"/>
            <a:ext cx="575945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2525" y="340704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79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538" y="1019909"/>
            <a:ext cx="7479324" cy="5357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447" y="449337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594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27123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890" y="2207481"/>
            <a:ext cx="57594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509" y="449337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533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14754" y="274187"/>
            <a:ext cx="913813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Maticové rovnice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44" y="2141660"/>
            <a:ext cx="5759450" cy="315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15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latin typeface="+mj-lt"/>
              </a:rPr>
              <a:t>Maticové rovnice - příklad</a:t>
            </a:r>
            <a:endParaRPr lang="cs-CZ" b="1" dirty="0">
              <a:latin typeface="+mj-lt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91" y="2049320"/>
            <a:ext cx="5762156" cy="2544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418028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33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2090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Maticový počet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840522"/>
            <a:ext cx="6553199" cy="454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71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49337"/>
            <a:ext cx="8170985" cy="602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9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726830" y="329028"/>
            <a:ext cx="9155725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Operace s maticemi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79" y="1870075"/>
            <a:ext cx="7011090" cy="351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328980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9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85031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Operace s maticemi (rovnost matic)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15527"/>
            <a:ext cx="6560771" cy="293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35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38846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Operace s maticemi (sčítání, násobení)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68" y="2074252"/>
            <a:ext cx="5759450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6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21615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Operace s maticemi (násobení matic)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352" y="2128471"/>
            <a:ext cx="5759450" cy="377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0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45062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 smtClean="0"/>
              <a:t>Operace s maticemi (násobení matic)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28" y="2243748"/>
            <a:ext cx="5759450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516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726831" y="449385"/>
            <a:ext cx="9167446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Operace s maticemi (transponovaná matice)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752" y="2153505"/>
            <a:ext cx="5759450" cy="407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876" y="449337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73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73</Words>
  <Application>Microsoft Office PowerPoint</Application>
  <PresentationFormat>Vlastní</PresentationFormat>
  <Paragraphs>27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Motiv Office</vt:lpstr>
      <vt:lpstr>1_Motiv Office</vt:lpstr>
      <vt:lpstr>Prezentace aplikace PowerPoint</vt:lpstr>
      <vt:lpstr>Maticový počet</vt:lpstr>
      <vt:lpstr>Prezentace aplikace PowerPoint</vt:lpstr>
      <vt:lpstr>Operace s maticemi</vt:lpstr>
      <vt:lpstr>Operace s maticemi (rovnost matic)</vt:lpstr>
      <vt:lpstr>Operace s maticemi (sčítání, násobení)</vt:lpstr>
      <vt:lpstr>Operace s maticemi (násobení matic)</vt:lpstr>
      <vt:lpstr>Operace s maticemi (násobení matic)</vt:lpstr>
      <vt:lpstr>Operace s maticemi (transponovaná matice)</vt:lpstr>
      <vt:lpstr>Hodnost matice</vt:lpstr>
      <vt:lpstr>Řádkové elementární úpravy</vt:lpstr>
      <vt:lpstr>Určete hodnosti matic:</vt:lpstr>
      <vt:lpstr>Prezentace aplikace PowerPoint</vt:lpstr>
      <vt:lpstr>Příklad</vt:lpstr>
      <vt:lpstr>Maticové rovnice</vt:lpstr>
      <vt:lpstr>Maticové rovnice - příklad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98</cp:revision>
  <dcterms:created xsi:type="dcterms:W3CDTF">2016-11-25T20:36:16Z</dcterms:created>
  <dcterms:modified xsi:type="dcterms:W3CDTF">2019-01-09T14:44:06Z</dcterms:modified>
</cp:coreProperties>
</file>