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336" r:id="rId4"/>
    <p:sldId id="337" r:id="rId5"/>
    <p:sldId id="338" r:id="rId6"/>
    <p:sldId id="339" r:id="rId7"/>
    <p:sldId id="340" r:id="rId8"/>
    <p:sldId id="327" r:id="rId9"/>
    <p:sldId id="328" r:id="rId10"/>
    <p:sldId id="333" r:id="rId11"/>
    <p:sldId id="334" r:id="rId12"/>
    <p:sldId id="335" r:id="rId13"/>
    <p:sldId id="316" r:id="rId14"/>
    <p:sldId id="341" r:id="rId15"/>
    <p:sldId id="342" r:id="rId16"/>
    <p:sldId id="343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530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953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372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744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6020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72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049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230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836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366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25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717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0163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3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DATA, INFORMACE A ZNALOSTI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je závislá na kvalitě zdroje, kde se posuzuje odbornost autora, aktuálnost, objektivnost, ucelenost a správnost.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se posuzují prostřednictvím recenze, podle aktuálnosti a četnosti výskytu informace.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závisí nejen na kvalitě dat, ale také na kvalitě zpracování neboli vyhodnocování dat prováděném při vytváření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informací.</a:t>
            </a:r>
          </a:p>
          <a:p>
            <a:pPr marL="0" indent="0" algn="just">
              <a:buNone/>
            </a:pP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faktorů kvality informace jsou měřeny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scientometrií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tedy vědou, která pomocí různých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indexů (např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impakt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faktor, citační index) odlišuje kvalitní informace od nekvalitních.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 a měření informace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8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informace je to, jak je produkt nebo služba schopna vyhovět požadavkům uživatele nebo uživatelů.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Neexistuje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všude platící pravidlo definující kvalitu informace, protože to co může být kvalitní pro jednoho uživatele nemusí být kvalitní pro druhého.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závisí na potřebách uživatele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inherentní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je definována 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správně a přesně informace zobrazují objekty reálného světa, které mají reprezentovat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hodnota, kterou uživatel získá využitím dané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l-PL" b="1" dirty="0"/>
              <a:t>Hodnocení informací podle kvality obsahu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0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cyklus znalostí či tok znalostí lze rozdělit do čtyřech základních kategorií: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Tvorba, získání, zjištění znalostí (poznatků)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Uchování, pořádání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Přenos, sdílení, šíření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Používání, aplikace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Životní cyklus znalostí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1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 také můžeme definovat jako vzájemně provázané struktury souvisejících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poznatků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jejich reprezentace v podobě kognitivního modelu současně se schopností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provádět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nimi různé kognitivní operace.  Díky těmto operacím můžeme částečně předvídat, co se může v reálném světě stát.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Sklenák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2001)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Existují různé koncepty znalosti a jejich </a:t>
            </a:r>
            <a:r>
              <a:rPr 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sdílení: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Základní typy znalosti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530040"/>
            <a:ext cx="7680920" cy="2133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4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Explicitní znalosti je snadnější formalizovat a dokumentovat, zachytit a následně sdílet pomocí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ICT.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explicitní dimenze představují tu část znalosti, kterou můžeme vyjádřit pomocí jazyka, písma, obrázku, matematické formule, not či digitálního záznamu.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tedy vyjádřeny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formálním jazyce, snadno se předávají druhým, snadno se zpracovávají pomocí informačních a komunikačních technologií a jsou přechovávány v databázích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je bez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problémů přenášet, předávat si mezi sebou, ale také je lze snadno ukrást.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je zhruba ztotožnit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organizačním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kapitálem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typy </a:t>
            </a:r>
            <a:r>
              <a:rPr lang="cs-CZ" b="1" dirty="0" smtClean="0"/>
              <a:t>znalosti - explicitní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64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Tacitní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definovány jako osobní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zahrnuté v individuální zkušenosti obsahující nehmotné faktory jako jsou osobní přesvědčení, náhledy a hodnotové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obtížně vyjádřitelné formálním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jazykem,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téměř nemožné je vyjádřit a sdílet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předtím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než jsou vyjádřeny, musí být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obtížně převedeny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podoby slov, modelů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čísel,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silně svázány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činností, postupy, rutinami, idejemi, nápady, hodnotami a emocemi konkrétního člověka.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soubor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dovedností, zkušeností, intuice, pravidel, principů, mentálních modelů a osobních představ každého z nás.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konstatovat, že se dají zhruba ztotožnit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lidským kapitálem a částečně i se sociálním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kapitálem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typy </a:t>
            </a:r>
            <a:r>
              <a:rPr lang="cs-CZ" b="1" dirty="0" smtClean="0"/>
              <a:t>znalosti - implicitní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1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Klasifikace znalostí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polde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J.B.Quinna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rozlišuje mezi jednotlivé  typy znalostí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jejich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obsahu: 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Know-how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Care-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Know-what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Know-why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Klasifikace 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Blacklera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dělí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 jejich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existence: 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embodied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embedded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embrained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encultured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Klasifikace znalostí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24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pojem informační gramotnost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Objasnit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asymetrie informace a výskyt v reálném světě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 možnosti hodnocení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měření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Pochopit životní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cyklus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znalostí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Vyjmenovat základní typy znalostí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znalost je spolu s finanční gramotností jedním ze základních předpokladů, jak se orientovat v dnešním dynamickém světě.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gramotnost je podle Vaňka (2013) schopnost zpracovávat a používat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různých formátech, z různých zdrojů a schopnost porozumět jim. Informace jsou v současném prostředí prezentovány především v elektronické podobě a to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prostřednictvím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a komunikačních technologií.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gramotnost v sobě zahrnuje několik kroků a to především schopnost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problém, porozumět mu a formulovat dotazy, jejichž odpovědi mohou vést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gramotnost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8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Vaňka (2013) informační gramotnost vyžaduje splnit následující požadavky: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rozpoznávat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problémy, definovat je a určit otázky, na které je potřeba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odpovědět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okruhy informací, které je pro řešení problémů třeba hledat,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nalézt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vyhodnotit, filtrovat, analyzovat a syntetizovat,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sdílet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a předávat je,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gramotnost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Velkým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problémem současnosti je to, že data a informace vznikají čím dál rychleji a ve větších objemech.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stále častěji vyvolává u lidí tzv. informační zahlcení, kterým se vyjadřuje situace, kdy jedinec nedokáže efektivně pracovat s informacemi, jelikož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nadbytek a není schopen je zpracovat v adekvátním čase.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dáno tím, že možnosti člověka nalézat, zpracovávat a porozumět informacím jsou omezené. Pojem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zahlcení byl zmíněn již v šedesátých letech dvacátého století, kdy Miller (1960) definoval sedm různých kategorií informačního zahlcení.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gramotnost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6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různých kategorií informačního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zahlcení: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vypuštění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přehlédnutí - neschopnost zpracovat některé podněty,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chyba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některé informace nejsou zpracovány správně,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řazení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front, sekvenční zpracování – zpracování některých informací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odloženo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tím, že budou zpracovány později,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zpracování jen těch informací, které se jeví jako nejvyšší priorita,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přibližování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snižování standardů rozlišování tím, že je snížena přesnost při hodnocení vstupů a odpovědí,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rozmanité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kanály – rozdělení příchozích informací na části za účelem rozdělení odpovědí,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útěk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kompletní ignorování příchozích informací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gramotnost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9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mnoho příčin přehlcení informacemi. Nejběžnějšími jsou například podle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Vaňka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(2013) následující příčiny: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rostoucí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objem informací, který někdy nazýváme informační explozí,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tříděním informací a s hodnocením, do jaké míry jsou informace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užitečné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(ověření) informací, jelikož se zvýšila dostupnost zdrojů informací a ne každý zdroj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poskytuje 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pravdivé, přesné 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ověřené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obdržených a včasnost výsledků lze hodnotit z pohledu samotného uživatele, popř. z pohledu schopností využívaného systému pro práci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nedostatečná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gramotnost,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gramotnost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78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Žák (2002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definuje asymetrickou informaci jako „ekonomickou situaci, v níž účastníci ekonomických vyjednávání (např. prodávající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kupující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disponují různými informacemi. Asymetrická informace se tak stává (spolu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monopolu, externalit a veřejných statků) jednou z příčin selhání trhu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Vaněk (2013) uvádí, že pojem asymetrie informací znamená, že jeden účastník transakce je lépe informován než druhý (protistrana). Z této definice vyplývá, že jedna strana nebo účastník má více informací, popř. má odlišné nebo lepší informace.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různé instituce využívají asymetrií informací již po řadu staletí v různých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oborech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činnosti, kde je nutné získat výhodu vůči druhé straně (politika, obchod,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válečné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konflikty, hazardní hry atd.).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Asymetrie informace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0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asymetrie je jednou z příčin nerovnováhy na trhu.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asymetrie informací klade důraz na skutečnost, že naše informace o současném stavu trhů jsou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nedokonalé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zejména že se jednotlivé subjekty na trhu kvalitou svých informací významně liší, což má pro chování těchto trhů závažné důsledky.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využití asymetrických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 je možné vysvětlit chování ekonomických subjektů v jevech jako je negativní výběr, morální hazard nebo preferenci stávajících podmínek.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Asymetrie informace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81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1282</Words>
  <Application>Microsoft Office PowerPoint</Application>
  <PresentationFormat>Předvádění na obrazovce (16:9)</PresentationFormat>
  <Paragraphs>131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Informační gramotnost</vt:lpstr>
      <vt:lpstr>Informační gramotnost</vt:lpstr>
      <vt:lpstr>Informační gramotnost</vt:lpstr>
      <vt:lpstr>Informační gramotnost</vt:lpstr>
      <vt:lpstr>Informační gramotnost</vt:lpstr>
      <vt:lpstr>Asymetrie informace</vt:lpstr>
      <vt:lpstr>Asymetrie informace</vt:lpstr>
      <vt:lpstr>Hodnocení a měření informace</vt:lpstr>
      <vt:lpstr>Hodnocení informací podle kvality obsahu</vt:lpstr>
      <vt:lpstr>Životní cyklus znalostí</vt:lpstr>
      <vt:lpstr>Základní typy znalosti</vt:lpstr>
      <vt:lpstr>Základní typy znalosti - explicitní</vt:lpstr>
      <vt:lpstr>Základní typy znalosti - implicitní</vt:lpstr>
      <vt:lpstr>Klasifikace znalostí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180</cp:revision>
  <dcterms:created xsi:type="dcterms:W3CDTF">2016-07-06T15:42:34Z</dcterms:created>
  <dcterms:modified xsi:type="dcterms:W3CDTF">2020-01-29T09:03:09Z</dcterms:modified>
</cp:coreProperties>
</file>