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4" r:id="rId4"/>
    <p:sldId id="265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4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8.9.2020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85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199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446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7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849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6748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6408712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a jak se učit</a:t>
            </a:r>
            <a:br>
              <a:rPr lang="cs-CZ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matematiku</a:t>
            </a:r>
            <a:endParaRPr lang="cs-CZ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Motivační přednáška</a:t>
            </a:r>
          </a:p>
          <a:p>
            <a:pPr marL="0" indent="0" algn="r">
              <a:buNone/>
            </a:pPr>
            <a:r>
              <a:rPr lang="cs-CZ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</a:t>
            </a:r>
            <a:r>
              <a:rPr lang="cs-CZ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Krkoško</a:t>
            </a:r>
            <a:r>
              <a:rPr lang="cs-CZ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</a:t>
            </a:r>
            <a:r>
              <a:rPr lang="cs-CZ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915567"/>
            <a:ext cx="6912768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8126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7" y="771550"/>
            <a:ext cx="6480719" cy="3774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15566"/>
            <a:ext cx="7344815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4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800" b="1" dirty="0" smtClean="0"/>
              <a:t>kvůli </a:t>
            </a:r>
            <a:r>
              <a:rPr lang="cs-CZ" sz="2800" b="1" dirty="0"/>
              <a:t>známkám a rodičům</a:t>
            </a:r>
            <a:r>
              <a:rPr lang="cs-CZ" sz="2800" b="1" dirty="0" smtClean="0"/>
              <a:t>,</a:t>
            </a:r>
            <a:endParaRPr lang="cs-CZ" sz="2800" b="1" dirty="0"/>
          </a:p>
          <a:p>
            <a:r>
              <a:rPr lang="cs-CZ" sz="2800" b="1" dirty="0" smtClean="0"/>
              <a:t>v </a:t>
            </a:r>
            <a:r>
              <a:rPr lang="cs-CZ" sz="2800" b="1" dirty="0"/>
              <a:t>mnoha profesích je znalost matematiky nutností, v mnoha velkou výhodou</a:t>
            </a:r>
            <a:r>
              <a:rPr lang="cs-CZ" sz="2800" b="1" dirty="0" smtClean="0"/>
              <a:t>,</a:t>
            </a:r>
            <a:endParaRPr lang="cs-CZ" sz="2800" b="1" dirty="0"/>
          </a:p>
          <a:p>
            <a:r>
              <a:rPr lang="cs-CZ" sz="2800" b="1" dirty="0" smtClean="0"/>
              <a:t>matematika </a:t>
            </a:r>
            <a:r>
              <a:rPr lang="cs-CZ" sz="2800" b="1" dirty="0"/>
              <a:t>tříbí logické myšlení, posiluje paměť</a:t>
            </a:r>
            <a:r>
              <a:rPr lang="cs-CZ" sz="2800" b="1" dirty="0" smtClean="0"/>
              <a:t>,</a:t>
            </a:r>
            <a:endParaRPr lang="cs-CZ" sz="2800" b="1" dirty="0"/>
          </a:p>
          <a:p>
            <a:r>
              <a:rPr lang="cs-CZ" sz="2800" b="1" dirty="0" smtClean="0"/>
              <a:t>když </a:t>
            </a:r>
            <a:r>
              <a:rPr lang="cs-CZ" sz="2800" b="1" dirty="0"/>
              <a:t>ji rozumíme, je matematika neobyčejně krásná.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648072"/>
          </a:xfrm>
        </p:spPr>
        <p:txBody>
          <a:bodyPr/>
          <a:lstStyle/>
          <a:p>
            <a:r>
              <a:rPr lang="cs-CZ" sz="3600" b="1" dirty="0" smtClean="0"/>
              <a:t>Důvody: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 txBox="1">
            <a:spLocks/>
          </p:cNvSpPr>
          <p:nvPr/>
        </p:nvSpPr>
        <p:spPr>
          <a:xfrm>
            <a:off x="755576" y="226939"/>
            <a:ext cx="6912768" cy="45050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800" b="1" dirty="0" smtClean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Matematika je součástí lidské kultury.</a:t>
            </a:r>
          </a:p>
          <a:p>
            <a:r>
              <a:rPr lang="cs-CZ" altLang="cs-CZ" sz="2800" b="1" dirty="0" smtClean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Připravuje člověka do života, její výuka kultivuje.</a:t>
            </a:r>
          </a:p>
          <a:p>
            <a:r>
              <a:rPr lang="cs-CZ" altLang="cs-CZ" sz="2800" b="1" dirty="0" smtClean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Posiluje pozornost, vnímání, umění vidět souvislosti.</a:t>
            </a:r>
          </a:p>
          <a:p>
            <a:r>
              <a:rPr lang="cs-CZ" altLang="cs-CZ" sz="2800" b="1" dirty="0" smtClean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Matematika připravuje na budoucí povolání i tehdy, když není s touto vědou přímo spjaté.</a:t>
            </a:r>
          </a:p>
          <a:p>
            <a:r>
              <a:rPr lang="cs-CZ" altLang="cs-CZ" sz="2800" b="1" dirty="0" smtClean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Matematika nás učí myslet.</a:t>
            </a:r>
            <a:endParaRPr lang="cs-CZ" altLang="cs-CZ" sz="2800" b="1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-244405"/>
            <a:ext cx="828092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sz="3200" b="1" dirty="0" smtClean="0"/>
              <a:t>Proč </a:t>
            </a:r>
            <a:r>
              <a:rPr lang="cs-CZ" sz="3200" b="1" dirty="0"/>
              <a:t>tolik lidí matematiku neumí? 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Matematika </a:t>
            </a:r>
            <a:r>
              <a:rPr lang="cs-CZ" sz="2800" dirty="0"/>
              <a:t>se nedá přelévat z jedné hlavy do </a:t>
            </a:r>
            <a:r>
              <a:rPr lang="cs-CZ" sz="2800" dirty="0" smtClean="0"/>
              <a:t>druhé.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Matematiku </a:t>
            </a:r>
            <a:r>
              <a:rPr lang="cs-CZ" sz="2800" dirty="0"/>
              <a:t>si musí ve své hlavě každý </a:t>
            </a:r>
            <a:r>
              <a:rPr lang="cs-CZ" sz="2800" dirty="0" err="1"/>
              <a:t>odpřemýšlet</a:t>
            </a:r>
            <a:r>
              <a:rPr lang="cs-CZ" sz="2800" dirty="0"/>
              <a:t> </a:t>
            </a:r>
            <a:r>
              <a:rPr lang="cs-CZ" sz="2800" dirty="0" smtClean="0"/>
              <a:t>sám.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Matematika </a:t>
            </a:r>
            <a:r>
              <a:rPr lang="cs-CZ" sz="2800" dirty="0"/>
              <a:t>se nedá učit bez přemýšlení a rozhodování. </a:t>
            </a:r>
            <a:endParaRPr lang="cs-CZ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smtClean="0"/>
              <a:t>Matematika </a:t>
            </a:r>
            <a:r>
              <a:rPr lang="cs-CZ" sz="2800" dirty="0"/>
              <a:t>se nedá učit pasivním sledováním. </a:t>
            </a:r>
          </a:p>
        </p:txBody>
      </p:sp>
    </p:spTree>
    <p:extLst>
      <p:ext uri="{BB962C8B-B14F-4D97-AF65-F5344CB8AC3E}">
        <p14:creationId xmlns:p14="http://schemas.microsoft.com/office/powerpoint/2010/main" val="37296153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4000" b="1" dirty="0" smtClean="0"/>
              <a:t>Neexistuje </a:t>
            </a:r>
            <a:r>
              <a:rPr lang="cs-CZ" sz="4000" b="1" dirty="0"/>
              <a:t>žádný způsob, jak se naučit matematiku </a:t>
            </a:r>
            <a:endParaRPr lang="cs-CZ" sz="4000" b="1" dirty="0" smtClean="0"/>
          </a:p>
          <a:p>
            <a:pPr marL="0" indent="0" algn="ctr">
              <a:buNone/>
            </a:pPr>
            <a:r>
              <a:rPr lang="cs-CZ" sz="4000" b="1" dirty="0" smtClean="0"/>
              <a:t>(</a:t>
            </a:r>
            <a:r>
              <a:rPr lang="cs-CZ" sz="4000" b="1" dirty="0"/>
              <a:t>i cokoliv jiného) zadarmo, </a:t>
            </a:r>
            <a:endParaRPr lang="cs-CZ" sz="4000" b="1" dirty="0" smtClean="0"/>
          </a:p>
          <a:p>
            <a:pPr marL="0" indent="0" algn="ctr">
              <a:buNone/>
            </a:pPr>
            <a:r>
              <a:rPr lang="cs-CZ" sz="4000" b="1" dirty="0" smtClean="0"/>
              <a:t>neúčelná </a:t>
            </a:r>
            <a:r>
              <a:rPr lang="cs-CZ" sz="4000" b="1" dirty="0"/>
              <a:t>námaha je také k ničemu.</a:t>
            </a:r>
            <a:endParaRPr lang="cs-CZ" sz="4000" dirty="0"/>
          </a:p>
          <a:p>
            <a:pPr marL="0" indent="0">
              <a:buNone/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0626376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4800" b="1" dirty="0"/>
              <a:t>Matematika se dá naučit jedině samostatným přemýšlením.</a:t>
            </a:r>
            <a:endParaRPr lang="cs-CZ" sz="4800" dirty="0"/>
          </a:p>
          <a:p>
            <a:pPr marL="0" indent="0">
              <a:buNone/>
            </a:pP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500886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Zástupný symbol pro obsah 7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323528" y="1347615"/>
            <a:ext cx="7416823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9298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987575"/>
            <a:ext cx="7463067" cy="50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179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7" y="1059583"/>
            <a:ext cx="7128792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1805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2335</TotalTime>
  <Words>182</Words>
  <Application>Microsoft Office PowerPoint</Application>
  <PresentationFormat>Předvádění na obrazovce (16:9)</PresentationFormat>
  <Paragraphs>42</Paragraphs>
  <Slides>12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SLU</vt:lpstr>
      <vt:lpstr>Proč a jak se učit matematiku</vt:lpstr>
      <vt:lpstr>Důvody: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50</cp:revision>
  <dcterms:created xsi:type="dcterms:W3CDTF">2016-07-06T15:42:34Z</dcterms:created>
  <dcterms:modified xsi:type="dcterms:W3CDTF">2020-09-08T13:01:12Z</dcterms:modified>
</cp:coreProperties>
</file>