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57" r:id="rId4"/>
    <p:sldId id="258" r:id="rId5"/>
    <p:sldId id="269" r:id="rId6"/>
    <p:sldId id="271" r:id="rId7"/>
    <p:sldId id="272" r:id="rId8"/>
    <p:sldId id="273" r:id="rId9"/>
    <p:sldId id="270" r:id="rId10"/>
    <p:sldId id="264" r:id="rId11"/>
    <p:sldId id="262" r:id="rId1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00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26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806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2168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7263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943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2725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zima2025/INMNAINMK/u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i3WjOqZvc2rr0d3mJ8XRYi1Idt0C0voY/edit?usp=sharing&amp;ouid=110487410487924669432&amp;rtpof=true&amp;sd=tru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otero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INMNAINMK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SLU: 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forma studia: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https://is.slu.cz/auth/el/opf/zima202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5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/INMNAINMK/um/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po předchozí domluvě emailem pro období výuky v ZS 2025: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10:30-12:00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Středa: 11:30-13:00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 tutoriál 90 minut dle rozvrhové akce v IS SLU: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 17. 10. 17:15–18:50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A412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 14. 11. 17:15–18:50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A412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 5. 12. 17:15–18:50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A412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tutoriál se bude řešit zadání a řešení jednotlivých bodovaných úkolů, které nahrazují seminární práci.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Obecné informace o předmětu – kombinované studium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761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Information management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Data, information and knowledge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Information support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Documents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Sources of information, acquisition, searching and managing of information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Organizational information strategies, ICT management models and information systems in organizations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ICT and innovation as a boost to improving business performance	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Trends in current information management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Plnění úkolů a odevzdaní do 22.12.2025 přes IS SLU – 60 bodů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Závěrečná online zkouška na univerzitě – 40 bodů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94 -100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85 - 93b.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77 - 84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76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60 - 68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0 - 59 b.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kurzu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1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 jednotlivých úkolů v tomto seznamu: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https://docs.google.com/spreadsheets/d/1i3WjOqZvc2rr0d3mJ8XRYi1Idt0C0voY/edit?usp=sharing&amp;ouid=110487410487924669432&amp;rtpof=true&amp;sd=true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Plnění úkolů a odevzdání nejpozději do 22.12.2025 přes IS SU –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Odevzdávárna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plnění úkolů během semestru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31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 č. 1 za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bodů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Zpracovat v citačním manažeru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Zotero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https://www.zotero.org/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databázi zdrojů na zvolené téma.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možné si zvolit i vlastní téma např. v rámci plánované diplomové práce nebo třeba v rámci zaměstnání, sebevzdělávání atd.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 uvedeno 30 anglických zdrojů (musí být uvedeny články i knihy).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Není dán poměr kolik musí být přesně knih nebo časopisů.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možné mít jako zdroje i např. různé manuály pro software,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podcasty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webové stránky,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videotutoriály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atd.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 se zejména aktuálnost uvedených zdrojů. Ideálně zdroje maximálně 5 let staré.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Vytvořenou databázi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Zotera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exportovat a nahrát do IS SU –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Nahrejte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pouze databázi s příponou .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rdf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bez souborů v PDF. </a:t>
            </a: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1. tutoriálu proběhne ukázka řešení úkolu a bude možné se doptat na případné dotazy. 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plnění úkolů během semestru – úkol č.1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50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 č. 2 za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bodů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Vytvořit výuková videa pomocí nástroje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Heygen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Vytvořená videa nahrát do IS SU –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2. tutoriálu proběhne ukázka řešení úkolu a bude možné se doptat na případné dotazy. 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plnění úkolů během semestru – úkol č.2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80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 č. 3 za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bodů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scraping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stahování dat dle volby tématu </a:t>
            </a: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Stažená Data nahrát do IS SU –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3. tutoriálu proběhne ukázka řešení úkolu a bude možné se doptat na případné dotazy. 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plnění úkolů během semestru – úkol č.3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234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proběhne na univerzitě ve zkouškovém období formou anglického online testu v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nutné se prokázat u zkoušky platným studentským průkazem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zkoušku si projděte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Pointové přednášky číslo 1 až 12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je formou výběru jedné správné odpovědi typu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také formou otázek typu ano-ne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Maximálně lze získat 40 bodů</a:t>
            </a:r>
          </a:p>
          <a:p>
            <a:pPr marL="0" indent="0" algn="just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Závěrečná online zkouška na univerzitě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99368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2548</TotalTime>
  <Words>672</Words>
  <Application>Microsoft Office PowerPoint</Application>
  <PresentationFormat>Předvádění na obrazovce (16:9)</PresentationFormat>
  <Paragraphs>105</Paragraphs>
  <Slides>11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Enriqueta</vt:lpstr>
      <vt:lpstr>Times New Roman</vt:lpstr>
      <vt:lpstr>SLU</vt:lpstr>
      <vt:lpstr>Information Management INMNAINMK</vt:lpstr>
      <vt:lpstr>Obecné informace o předmětu – kombinované studium</vt:lpstr>
      <vt:lpstr>Obecné informace o předmětu – obsah kurzu </vt:lpstr>
      <vt:lpstr>Požadavky na absolvování kurzu</vt:lpstr>
      <vt:lpstr>Požadavky na plnění úkolů během semestru</vt:lpstr>
      <vt:lpstr>Požadavky na plnění úkolů během semestru – úkol č.1</vt:lpstr>
      <vt:lpstr>Požadavky na plnění úkolů během semestru – úkol č.2</vt:lpstr>
      <vt:lpstr>Požadavky na plnění úkolů během semestru – úkol č.3</vt:lpstr>
      <vt:lpstr>Závěrečná online zkouška na univerzitě</vt:lpstr>
      <vt:lpstr>Výukové materiály</vt:lpstr>
      <vt:lpstr>Kontakty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179</cp:revision>
  <dcterms:created xsi:type="dcterms:W3CDTF">2016-07-06T15:42:34Z</dcterms:created>
  <dcterms:modified xsi:type="dcterms:W3CDTF">2025-09-22T08:28:50Z</dcterms:modified>
</cp:coreProperties>
</file>