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68" r:id="rId3"/>
    <p:sldId id="264" r:id="rId4"/>
    <p:sldId id="294" r:id="rId5"/>
    <p:sldId id="295" r:id="rId6"/>
    <p:sldId id="275" r:id="rId7"/>
    <p:sldId id="289" r:id="rId8"/>
    <p:sldId id="292" r:id="rId9"/>
    <p:sldId id="293" r:id="rId10"/>
    <p:sldId id="296" r:id="rId11"/>
    <p:sldId id="297" r:id="rId12"/>
    <p:sldId id="312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A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1D0E7D-C7F4-4A16-8F63-0723FD89F831}" v="1" dt="2024-11-05T11:36:52.5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9" autoAdjust="0"/>
    <p:restoredTop sz="89659" autoAdjust="0"/>
  </p:normalViewPr>
  <p:slideViewPr>
    <p:cSldViewPr snapToGrid="0">
      <p:cViewPr varScale="1">
        <p:scale>
          <a:sx n="99" d="100"/>
          <a:sy n="99" d="100"/>
        </p:scale>
        <p:origin x="11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7c7ba8f323bf6ffe" providerId="LiveId" clId="{0A963438-3665-4FE1-83E4-B345DCCDD9B6}"/>
    <pc:docChg chg="custSel modSld">
      <pc:chgData name="" userId="7c7ba8f323bf6ffe" providerId="LiveId" clId="{0A963438-3665-4FE1-83E4-B345DCCDD9B6}" dt="2022-11-15T13:34:56.677" v="84" actId="6549"/>
      <pc:docMkLst>
        <pc:docMk/>
      </pc:docMkLst>
      <pc:sldChg chg="modSp">
        <pc:chgData name="" userId="7c7ba8f323bf6ffe" providerId="LiveId" clId="{0A963438-3665-4FE1-83E4-B345DCCDD9B6}" dt="2022-11-15T13:34:56.677" v="84" actId="6549"/>
        <pc:sldMkLst>
          <pc:docMk/>
          <pc:sldMk cId="1198479040" sldId="297"/>
        </pc:sldMkLst>
        <pc:spChg chg="mod">
          <ac:chgData name="" userId="7c7ba8f323bf6ffe" providerId="LiveId" clId="{0A963438-3665-4FE1-83E4-B345DCCDD9B6}" dt="2022-11-15T13:34:56.677" v="84" actId="6549"/>
          <ac:spMkLst>
            <pc:docMk/>
            <pc:sldMk cId="1198479040" sldId="297"/>
            <ac:spMk id="6" creationId="{00000000-0000-0000-0000-000000000000}"/>
          </ac:spMkLst>
        </pc:spChg>
      </pc:sldChg>
    </pc:docChg>
  </pc:docChgLst>
  <pc:docChgLst>
    <pc:chgData name="Michal Stoklasa" userId="7c7ba8f323bf6ffe" providerId="LiveId" clId="{281D0E7D-C7F4-4A16-8F63-0723FD89F831}"/>
    <pc:docChg chg="custSel addSld modSld">
      <pc:chgData name="Michal Stoklasa" userId="7c7ba8f323bf6ffe" providerId="LiveId" clId="{281D0E7D-C7F4-4A16-8F63-0723FD89F831}" dt="2024-11-05T11:38:08.123" v="266" actId="20577"/>
      <pc:docMkLst>
        <pc:docMk/>
      </pc:docMkLst>
      <pc:sldChg chg="modSp mod">
        <pc:chgData name="Michal Stoklasa" userId="7c7ba8f323bf6ffe" providerId="LiveId" clId="{281D0E7D-C7F4-4A16-8F63-0723FD89F831}" dt="2024-11-05T11:36:52.652" v="158" actId="27636"/>
        <pc:sldMkLst>
          <pc:docMk/>
          <pc:sldMk cId="4271340321" sldId="264"/>
        </pc:sldMkLst>
        <pc:spChg chg="mod">
          <ac:chgData name="Michal Stoklasa" userId="7c7ba8f323bf6ffe" providerId="LiveId" clId="{281D0E7D-C7F4-4A16-8F63-0723FD89F831}" dt="2024-11-05T11:36:52.652" v="158" actId="27636"/>
          <ac:spMkLst>
            <pc:docMk/>
            <pc:sldMk cId="4271340321" sldId="264"/>
            <ac:spMk id="4" creationId="{00000000-0000-0000-0000-000000000000}"/>
          </ac:spMkLst>
        </pc:spChg>
      </pc:sldChg>
      <pc:sldChg chg="modSp mod">
        <pc:chgData name="Michal Stoklasa" userId="7c7ba8f323bf6ffe" providerId="LiveId" clId="{281D0E7D-C7F4-4A16-8F63-0723FD89F831}" dt="2024-11-05T11:36:52.662" v="161" actId="27636"/>
        <pc:sldMkLst>
          <pc:docMk/>
          <pc:sldMk cId="343157429" sldId="275"/>
        </pc:sldMkLst>
        <pc:spChg chg="mod">
          <ac:chgData name="Michal Stoklasa" userId="7c7ba8f323bf6ffe" providerId="LiveId" clId="{281D0E7D-C7F4-4A16-8F63-0723FD89F831}" dt="2024-11-05T11:36:52.662" v="161" actId="27636"/>
          <ac:spMkLst>
            <pc:docMk/>
            <pc:sldMk cId="343157429" sldId="275"/>
            <ac:spMk id="4" creationId="{00000000-0000-0000-0000-000000000000}"/>
          </ac:spMkLst>
        </pc:spChg>
      </pc:sldChg>
      <pc:sldChg chg="modSp mod">
        <pc:chgData name="Michal Stoklasa" userId="7c7ba8f323bf6ffe" providerId="LiveId" clId="{281D0E7D-C7F4-4A16-8F63-0723FD89F831}" dt="2024-11-05T11:36:52.668" v="162" actId="27636"/>
        <pc:sldMkLst>
          <pc:docMk/>
          <pc:sldMk cId="3084963297" sldId="289"/>
        </pc:sldMkLst>
        <pc:spChg chg="mod">
          <ac:chgData name="Michal Stoklasa" userId="7c7ba8f323bf6ffe" providerId="LiveId" clId="{281D0E7D-C7F4-4A16-8F63-0723FD89F831}" dt="2024-11-05T11:36:52.668" v="162" actId="27636"/>
          <ac:spMkLst>
            <pc:docMk/>
            <pc:sldMk cId="3084963297" sldId="289"/>
            <ac:spMk id="4" creationId="{00000000-0000-0000-0000-000000000000}"/>
          </ac:spMkLst>
        </pc:spChg>
      </pc:sldChg>
      <pc:sldChg chg="modSp mod">
        <pc:chgData name="Michal Stoklasa" userId="7c7ba8f323bf6ffe" providerId="LiveId" clId="{281D0E7D-C7F4-4A16-8F63-0723FD89F831}" dt="2024-11-05T11:36:52.671" v="163" actId="27636"/>
        <pc:sldMkLst>
          <pc:docMk/>
          <pc:sldMk cId="1103012424" sldId="292"/>
        </pc:sldMkLst>
        <pc:spChg chg="mod">
          <ac:chgData name="Michal Stoklasa" userId="7c7ba8f323bf6ffe" providerId="LiveId" clId="{281D0E7D-C7F4-4A16-8F63-0723FD89F831}" dt="2024-11-05T11:36:52.671" v="163" actId="27636"/>
          <ac:spMkLst>
            <pc:docMk/>
            <pc:sldMk cId="1103012424" sldId="292"/>
            <ac:spMk id="4" creationId="{00000000-0000-0000-0000-000000000000}"/>
          </ac:spMkLst>
        </pc:spChg>
        <pc:spChg chg="mod">
          <ac:chgData name="Michal Stoklasa" userId="7c7ba8f323bf6ffe" providerId="LiveId" clId="{281D0E7D-C7F4-4A16-8F63-0723FD89F831}" dt="2024-11-05T11:33:41.546" v="72" actId="790"/>
          <ac:spMkLst>
            <pc:docMk/>
            <pc:sldMk cId="1103012424" sldId="292"/>
            <ac:spMk id="6" creationId="{00000000-0000-0000-0000-000000000000}"/>
          </ac:spMkLst>
        </pc:spChg>
      </pc:sldChg>
      <pc:sldChg chg="modSp mod">
        <pc:chgData name="Michal Stoklasa" userId="7c7ba8f323bf6ffe" providerId="LiveId" clId="{281D0E7D-C7F4-4A16-8F63-0723FD89F831}" dt="2024-11-05T11:36:52.675" v="164" actId="27636"/>
        <pc:sldMkLst>
          <pc:docMk/>
          <pc:sldMk cId="3489642941" sldId="293"/>
        </pc:sldMkLst>
        <pc:spChg chg="mod">
          <ac:chgData name="Michal Stoklasa" userId="7c7ba8f323bf6ffe" providerId="LiveId" clId="{281D0E7D-C7F4-4A16-8F63-0723FD89F831}" dt="2024-11-05T11:36:52.675" v="164" actId="27636"/>
          <ac:spMkLst>
            <pc:docMk/>
            <pc:sldMk cId="3489642941" sldId="293"/>
            <ac:spMk id="4" creationId="{00000000-0000-0000-0000-000000000000}"/>
          </ac:spMkLst>
        </pc:spChg>
        <pc:spChg chg="mod">
          <ac:chgData name="Michal Stoklasa" userId="7c7ba8f323bf6ffe" providerId="LiveId" clId="{281D0E7D-C7F4-4A16-8F63-0723FD89F831}" dt="2024-11-05T11:34:24.396" v="73" actId="6549"/>
          <ac:spMkLst>
            <pc:docMk/>
            <pc:sldMk cId="3489642941" sldId="293"/>
            <ac:spMk id="6" creationId="{00000000-0000-0000-0000-000000000000}"/>
          </ac:spMkLst>
        </pc:spChg>
      </pc:sldChg>
      <pc:sldChg chg="modSp mod">
        <pc:chgData name="Michal Stoklasa" userId="7c7ba8f323bf6ffe" providerId="LiveId" clId="{281D0E7D-C7F4-4A16-8F63-0723FD89F831}" dt="2024-11-05T11:36:52.656" v="159" actId="27636"/>
        <pc:sldMkLst>
          <pc:docMk/>
          <pc:sldMk cId="3994814181" sldId="294"/>
        </pc:sldMkLst>
        <pc:spChg chg="mod">
          <ac:chgData name="Michal Stoklasa" userId="7c7ba8f323bf6ffe" providerId="LiveId" clId="{281D0E7D-C7F4-4A16-8F63-0723FD89F831}" dt="2024-11-05T11:36:52.656" v="159" actId="27636"/>
          <ac:spMkLst>
            <pc:docMk/>
            <pc:sldMk cId="3994814181" sldId="294"/>
            <ac:spMk id="4" creationId="{00000000-0000-0000-0000-000000000000}"/>
          </ac:spMkLst>
        </pc:spChg>
      </pc:sldChg>
      <pc:sldChg chg="modSp mod">
        <pc:chgData name="Michal Stoklasa" userId="7c7ba8f323bf6ffe" providerId="LiveId" clId="{281D0E7D-C7F4-4A16-8F63-0723FD89F831}" dt="2024-11-05T11:36:52.659" v="160" actId="27636"/>
        <pc:sldMkLst>
          <pc:docMk/>
          <pc:sldMk cId="283297808" sldId="295"/>
        </pc:sldMkLst>
        <pc:spChg chg="mod">
          <ac:chgData name="Michal Stoklasa" userId="7c7ba8f323bf6ffe" providerId="LiveId" clId="{281D0E7D-C7F4-4A16-8F63-0723FD89F831}" dt="2024-11-05T11:36:52.659" v="160" actId="27636"/>
          <ac:spMkLst>
            <pc:docMk/>
            <pc:sldMk cId="283297808" sldId="295"/>
            <ac:spMk id="4" creationId="{00000000-0000-0000-0000-000000000000}"/>
          </ac:spMkLst>
        </pc:spChg>
      </pc:sldChg>
      <pc:sldChg chg="modSp mod">
        <pc:chgData name="Michal Stoklasa" userId="7c7ba8f323bf6ffe" providerId="LiveId" clId="{281D0E7D-C7F4-4A16-8F63-0723FD89F831}" dt="2024-11-05T11:36:52.679" v="165" actId="27636"/>
        <pc:sldMkLst>
          <pc:docMk/>
          <pc:sldMk cId="1870179433" sldId="296"/>
        </pc:sldMkLst>
        <pc:spChg chg="mod">
          <ac:chgData name="Michal Stoklasa" userId="7c7ba8f323bf6ffe" providerId="LiveId" clId="{281D0E7D-C7F4-4A16-8F63-0723FD89F831}" dt="2024-11-05T11:36:52.679" v="165" actId="27636"/>
          <ac:spMkLst>
            <pc:docMk/>
            <pc:sldMk cId="1870179433" sldId="296"/>
            <ac:spMk id="4" creationId="{00000000-0000-0000-0000-000000000000}"/>
          </ac:spMkLst>
        </pc:spChg>
        <pc:spChg chg="mod">
          <ac:chgData name="Michal Stoklasa" userId="7c7ba8f323bf6ffe" providerId="LiveId" clId="{281D0E7D-C7F4-4A16-8F63-0723FD89F831}" dt="2024-11-05T11:36:09.500" v="156" actId="20577"/>
          <ac:spMkLst>
            <pc:docMk/>
            <pc:sldMk cId="1870179433" sldId="296"/>
            <ac:spMk id="6" creationId="{00000000-0000-0000-0000-000000000000}"/>
          </ac:spMkLst>
        </pc:spChg>
      </pc:sldChg>
      <pc:sldChg chg="modSp mod">
        <pc:chgData name="Michal Stoklasa" userId="7c7ba8f323bf6ffe" providerId="LiveId" clId="{281D0E7D-C7F4-4A16-8F63-0723FD89F831}" dt="2024-11-05T11:36:52.681" v="166" actId="27636"/>
        <pc:sldMkLst>
          <pc:docMk/>
          <pc:sldMk cId="1198479040" sldId="297"/>
        </pc:sldMkLst>
        <pc:spChg chg="mod">
          <ac:chgData name="Michal Stoklasa" userId="7c7ba8f323bf6ffe" providerId="LiveId" clId="{281D0E7D-C7F4-4A16-8F63-0723FD89F831}" dt="2024-11-05T11:36:52.681" v="166" actId="27636"/>
          <ac:spMkLst>
            <pc:docMk/>
            <pc:sldMk cId="1198479040" sldId="297"/>
            <ac:spMk id="4" creationId="{00000000-0000-0000-0000-000000000000}"/>
          </ac:spMkLst>
        </pc:spChg>
      </pc:sldChg>
      <pc:sldChg chg="modSp add mod setBg">
        <pc:chgData name="Michal Stoklasa" userId="7c7ba8f323bf6ffe" providerId="LiveId" clId="{281D0E7D-C7F4-4A16-8F63-0723FD89F831}" dt="2024-11-05T11:38:08.123" v="266" actId="20577"/>
        <pc:sldMkLst>
          <pc:docMk/>
          <pc:sldMk cId="3421295206" sldId="312"/>
        </pc:sldMkLst>
        <pc:spChg chg="mod">
          <ac:chgData name="Michal Stoklasa" userId="7c7ba8f323bf6ffe" providerId="LiveId" clId="{281D0E7D-C7F4-4A16-8F63-0723FD89F831}" dt="2024-11-05T11:38:08.123" v="266" actId="20577"/>
          <ac:spMkLst>
            <pc:docMk/>
            <pc:sldMk cId="3421295206" sldId="312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D51427-887F-4FA2-B079-5DF088C25241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0C9B2E-9015-4F22-964C-9E6CA5CF3E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8635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.org/the-definition-of-marketing-what-is-marketing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lu.cz/opf/en/file/cul/3b2545b6-e660-4b0b-93a9-14c082877e86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u.cz/opf/en/mastersthesis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u.cz/opf/en/mastersthesis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81675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en-GB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Master thesis seminar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(4)</a:t>
            </a:r>
            <a:endParaRPr lang="en-GB" sz="5333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 </a:t>
            </a:r>
            <a:r>
              <a:rPr lang="cs-CZ" sz="1867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template</a:t>
            </a:r>
            <a:r>
              <a:rPr lang="cs-CZ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867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revisions</a:t>
            </a:r>
            <a:r>
              <a:rPr lang="cs-CZ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867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  <a:r>
              <a:rPr lang="cs-CZ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867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cs-CZ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67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template</a:t>
            </a:r>
            <a:endParaRPr lang="cs-CZ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9143999" y="4965171"/>
            <a:ext cx="2819029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Michal Stoklasa</a:t>
            </a:r>
            <a:r>
              <a:rPr lang="en-GB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PhD</a:t>
            </a:r>
          </a:p>
          <a:p>
            <a:pPr algn="r"/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</a:t>
            </a:r>
            <a:r>
              <a:rPr lang="cs-CZ" altLang="cs-CZ" sz="12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r>
              <a:rPr lang="cs-CZ" altLang="cs-CZ" sz="1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Management</a:t>
            </a:r>
            <a:endParaRPr lang="en-GB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57230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Presentation template for final thesis </a:t>
            </a:r>
            <a:r>
              <a:rPr lang="en-US" sz="2400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defence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85216" y="1243584"/>
            <a:ext cx="110550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Try your presentation at home with someone who does not know the topic – is your presentation understandable?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NOT use small font size!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Pictures and videos can be good to communicate something, but you are limited by time and space.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 on your recommendations. 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YOU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solved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70179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6196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6 </a:t>
            </a:r>
            <a:r>
              <a:rPr lang="cs-CZ" sz="2400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Tasks</a:t>
            </a: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for</a:t>
            </a: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seminar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85216" y="1243584"/>
            <a:ext cx="110550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Download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Word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template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start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writing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Marketing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https://www.ama.org/the-definition-of-marketing-what-is-marketing/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Table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Master thesis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seminars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month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seminar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paragraph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bullet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Paste a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funny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picture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template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Marketing Communications –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citation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thesis.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98479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3965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 err="1">
                <a:solidFill>
                  <a:srgbClr val="307871"/>
                </a:solidFill>
                <a:latin typeface="Times New Roman"/>
              </a:rPr>
              <a:t>Examples</a:t>
            </a:r>
            <a:endParaRPr lang="en-GB" kern="0" dirty="0">
              <a:solidFill>
                <a:sysClr val="windowText" lastClr="00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85216" y="1243584"/>
            <a:ext cx="110550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DI 8/2023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cs-C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ll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that is stated in the References in the wording of full bibliographic citations, must be</a:t>
            </a:r>
            <a:r>
              <a:rPr lang="cs-C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continuously cited in the text, and the student uses the abbreviated citation method (the Harvard</a:t>
            </a:r>
            <a:r>
              <a:rPr lang="cs-C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citation system), i.e. the surname of the author or authors (year of publication, in the case of</a:t>
            </a:r>
            <a:r>
              <a:rPr lang="cs-CZ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 or indirect citations the page or the range of pages, is stated)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long text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text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long text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text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long text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text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long text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text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long text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text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long text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text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long text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text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long text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text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(Stoklasa, 2024, 23-34)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newly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APA style as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upcoming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3/2024.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21295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251520" y="449337"/>
            <a:ext cx="21563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Seminar</a:t>
            </a: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agenda</a:t>
            </a:r>
            <a:endParaRPr lang="en-GB" sz="2400" kern="0" dirty="0">
              <a:solidFill>
                <a:srgbClr val="307871"/>
              </a:solidFill>
              <a:latin typeface="Times New Roman"/>
              <a:ea typeface="+mj-ea"/>
              <a:cs typeface="+mj-cs"/>
            </a:endParaRP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0F709B75-01C7-4AA0-B8A1-FFA71D2F288D}"/>
              </a:ext>
            </a:extLst>
          </p:cNvPr>
          <p:cNvSpPr txBox="1">
            <a:spLocks/>
          </p:cNvSpPr>
          <p:nvPr/>
        </p:nvSpPr>
        <p:spPr>
          <a:xfrm>
            <a:off x="311998" y="1316736"/>
            <a:ext cx="11669236" cy="50919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 template of 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thesis.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with supervisor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Revisions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Proofreading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template for 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thesis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defence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seminar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altLang="cs-CZ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086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9998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1 Word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template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of </a:t>
            </a:r>
            <a:r>
              <a:rPr kumimoji="0" lang="cs-CZ" sz="2400" b="0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final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thesis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85216" y="1243584"/>
            <a:ext cx="1105509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Everything connected with final thesis can be downloaded here </a:t>
            </a: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https://www.slu.cz/opf/en/mastersthesis</a:t>
            </a: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 template is prepared as an easy way how to write you final thesis – all the formatting 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something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use 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template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again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just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fill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chapters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covered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seminar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2!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71340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8459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Word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template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of </a:t>
            </a:r>
            <a:r>
              <a:rPr kumimoji="0" lang="cs-CZ" sz="2400" b="0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final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thesis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85216" y="1243584"/>
            <a:ext cx="110550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 –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follow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formatting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thesis –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update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few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to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contain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everything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necessary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something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Styles 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them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Heading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1, 2, 3,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subheading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source, table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Paste text! P</a:t>
            </a:r>
            <a:r>
              <a:rPr lang="en-GB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aste</a:t>
            </a: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copied text unformatted (Paste special - unformatted text) or through dialogs (figures, formulas, etc.)</a:t>
            </a: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Never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settings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Everything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thesis to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cloud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not lose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lose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94814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8459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Word </a:t>
            </a:r>
            <a:r>
              <a:rPr kumimoji="0" lang="cs-CZ" sz="2400" b="0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template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of </a:t>
            </a:r>
            <a:r>
              <a:rPr kumimoji="0" lang="cs-CZ" sz="2400" b="0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final</a:t>
            </a:r>
            <a:r>
              <a:rPr kumimoji="0" lang="cs-CZ" sz="2400" b="0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thesis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85216" y="1243584"/>
            <a:ext cx="110550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helps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Show/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Hide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Ctrl+8 –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helps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out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formatting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Ctrl+A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Ctrl+End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Ctrl+Shift+V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Ctrl+F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usefull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Insert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Footnote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Insert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Caption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Insert –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Pictures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Table,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Graph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of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List of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automatically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proper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formatting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3297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3781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2 </a:t>
            </a:r>
            <a:r>
              <a:rPr lang="cs-CZ" sz="2400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Communication</a:t>
            </a: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with</a:t>
            </a: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400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supervisor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85216" y="1243584"/>
            <a:ext cx="110550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supervisor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set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e-mail/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Moodle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Teams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Remember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 –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supervisor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students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lectures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projects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want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dozens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pages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feedback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takes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e-mailing –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 „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reply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thesis so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supervisor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changed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3157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6289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3 </a:t>
            </a:r>
            <a:r>
              <a:rPr lang="cs-CZ" sz="2400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Revisions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85216" y="1243584"/>
            <a:ext cx="110550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a lot of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revisions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iteration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go.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track of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revisions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supervisor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Track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Ctrl+Shift+E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perfect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084963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0217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cs-CZ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4 </a:t>
            </a:r>
            <a:r>
              <a:rPr lang="cs-CZ" sz="2400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Proofreading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85216" y="1243584"/>
            <a:ext cx="1105509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Always proofread texts before sending them to your supervisor. ChatGPT helps in this regard – can re-write / re-style.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tools help! If its red/blue – try to find the source of the problem.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Editing = changing the meaning, e.g. reading a paragraph and changing the way how you describe the idea. Proofreading = checking for errors, e.g. misspelling.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most important check is before thesis submission.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3012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59538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400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5 Presentation template for final thesis </a:t>
            </a:r>
            <a:r>
              <a:rPr lang="en-US" sz="2400" kern="0" dirty="0" err="1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defence</a:t>
            </a:r>
            <a:endParaRPr kumimoji="0" lang="en-GB" sz="1800" b="0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85216" y="1243584"/>
            <a:ext cx="1105509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Everything connected with final thesis can be downloaded here </a:t>
            </a: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https://www.slu.cz/opf/en/mastersthesis</a:t>
            </a: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Again, everything is prepared for you, do not change formatting.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contain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agenda,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thesis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aim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(s)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most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assessments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NOT focus on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animations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transitions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clearly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communicate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thesis in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around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minutes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speach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cut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necessary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8964294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1023</TotalTime>
  <Words>1061</Words>
  <Application>Microsoft Office PowerPoint</Application>
  <PresentationFormat>Širokoúhlá obrazovka</PresentationFormat>
  <Paragraphs>109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Motiv Office</vt:lpstr>
      <vt:lpstr>Master thesis seminar (4)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Michal Stoklasa</cp:lastModifiedBy>
  <cp:revision>117</cp:revision>
  <dcterms:created xsi:type="dcterms:W3CDTF">2016-11-25T20:36:16Z</dcterms:created>
  <dcterms:modified xsi:type="dcterms:W3CDTF">2024-11-05T11:38:25Z</dcterms:modified>
</cp:coreProperties>
</file>