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6" r:id="rId3"/>
    <p:sldId id="267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1F24E-D318-CD45-A41D-6ADC284C6772}" v="13" dt="2025-10-08T20:02:15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 autoAdjust="0"/>
    <p:restoredTop sz="95994"/>
  </p:normalViewPr>
  <p:slideViewPr>
    <p:cSldViewPr snapToGrid="0">
      <p:cViewPr varScale="1">
        <p:scale>
          <a:sx n="96" d="100"/>
          <a:sy n="96" d="100"/>
        </p:scale>
        <p:origin x="184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Gongol" userId="6004f809-8ea5-41b2-b378-ad4f0af6f059" providerId="ADAL" clId="{10180E9A-5574-EB46-8C5F-C68A28192F28}"/>
    <pc:docChg chg="undo custSel modSld">
      <pc:chgData name="Tomáš Gongol" userId="6004f809-8ea5-41b2-b378-ad4f0af6f059" providerId="ADAL" clId="{10180E9A-5574-EB46-8C5F-C68A28192F28}" dt="2021-10-25T13:10:10.638" v="34" actId="20577"/>
      <pc:docMkLst>
        <pc:docMk/>
      </pc:docMkLst>
      <pc:sldChg chg="modSp mod">
        <pc:chgData name="Tomáš Gongol" userId="6004f809-8ea5-41b2-b378-ad4f0af6f059" providerId="ADAL" clId="{10180E9A-5574-EB46-8C5F-C68A28192F28}" dt="2021-10-25T13:10:10.638" v="34" actId="20577"/>
        <pc:sldMkLst>
          <pc:docMk/>
          <pc:sldMk cId="545460588" sldId="266"/>
        </pc:sldMkLst>
      </pc:sldChg>
    </pc:docChg>
  </pc:docChgLst>
  <pc:docChgLst>
    <pc:chgData name="Tomáš Gongol" userId="6004f809-8ea5-41b2-b378-ad4f0af6f059" providerId="ADAL" clId="{71502B6F-3A61-054A-BB1F-5D324EFD2DD3}"/>
    <pc:docChg chg="modSld">
      <pc:chgData name="Tomáš Gongol" userId="6004f809-8ea5-41b2-b378-ad4f0af6f059" providerId="ADAL" clId="{71502B6F-3A61-054A-BB1F-5D324EFD2DD3}" dt="2024-02-23T08:35:58.488" v="23" actId="20577"/>
      <pc:docMkLst>
        <pc:docMk/>
      </pc:docMkLst>
      <pc:sldChg chg="modSp mod">
        <pc:chgData name="Tomáš Gongol" userId="6004f809-8ea5-41b2-b378-ad4f0af6f059" providerId="ADAL" clId="{71502B6F-3A61-054A-BB1F-5D324EFD2DD3}" dt="2024-02-23T08:35:58.488" v="23" actId="20577"/>
        <pc:sldMkLst>
          <pc:docMk/>
          <pc:sldMk cId="545460588" sldId="266"/>
        </pc:sldMkLst>
      </pc:sldChg>
    </pc:docChg>
  </pc:docChgLst>
  <pc:docChgLst>
    <pc:chgData name="Tomáš Gongol" userId="6004f809-8ea5-41b2-b378-ad4f0af6f059" providerId="ADAL" clId="{4BE31D09-6F8F-57AF-92E3-E6B505F78E8E}"/>
    <pc:docChg chg="custSel modSld">
      <pc:chgData name="Tomáš Gongol" userId="6004f809-8ea5-41b2-b378-ad4f0af6f059" providerId="ADAL" clId="{4BE31D09-6F8F-57AF-92E3-E6B505F78E8E}" dt="2025-10-08T20:02:15.375" v="115"/>
      <pc:docMkLst>
        <pc:docMk/>
      </pc:docMkLst>
      <pc:sldChg chg="modSp mod">
        <pc:chgData name="Tomáš Gongol" userId="6004f809-8ea5-41b2-b378-ad4f0af6f059" providerId="ADAL" clId="{4BE31D09-6F8F-57AF-92E3-E6B505F78E8E}" dt="2025-10-08T20:02:15.375" v="115"/>
        <pc:sldMkLst>
          <pc:docMk/>
          <pc:sldMk cId="545460588" sldId="266"/>
        </pc:sldMkLst>
        <pc:spChg chg="mod">
          <ac:chgData name="Tomáš Gongol" userId="6004f809-8ea5-41b2-b378-ad4f0af6f059" providerId="ADAL" clId="{4BE31D09-6F8F-57AF-92E3-E6B505F78E8E}" dt="2025-10-08T19:58:37.708" v="3" actId="20577"/>
          <ac:spMkLst>
            <pc:docMk/>
            <pc:sldMk cId="545460588" sldId="266"/>
            <ac:spMk id="2" creationId="{DAF195A7-5845-144B-A584-52A99499E631}"/>
          </ac:spMkLst>
        </pc:spChg>
        <pc:spChg chg="mod">
          <ac:chgData name="Tomáš Gongol" userId="6004f809-8ea5-41b2-b378-ad4f0af6f059" providerId="ADAL" clId="{4BE31D09-6F8F-57AF-92E3-E6B505F78E8E}" dt="2025-10-08T20:02:15.375" v="115"/>
          <ac:spMkLst>
            <pc:docMk/>
            <pc:sldMk cId="545460588" sldId="266"/>
            <ac:spMk id="3" creationId="{791D39E2-B7E4-4E4F-9F26-2776916B33B4}"/>
          </ac:spMkLst>
        </pc:spChg>
      </pc:sldChg>
      <pc:sldChg chg="modSp mod">
        <pc:chgData name="Tomáš Gongol" userId="6004f809-8ea5-41b2-b378-ad4f0af6f059" providerId="ADAL" clId="{4BE31D09-6F8F-57AF-92E3-E6B505F78E8E}" dt="2025-10-08T20:00:51.569" v="31" actId="27636"/>
        <pc:sldMkLst>
          <pc:docMk/>
          <pc:sldMk cId="905168630" sldId="267"/>
        </pc:sldMkLst>
        <pc:spChg chg="mod">
          <ac:chgData name="Tomáš Gongol" userId="6004f809-8ea5-41b2-b378-ad4f0af6f059" providerId="ADAL" clId="{4BE31D09-6F8F-57AF-92E3-E6B505F78E8E}" dt="2025-10-08T20:00:51.569" v="31" actId="27636"/>
          <ac:spMkLst>
            <pc:docMk/>
            <pc:sldMk cId="905168630" sldId="267"/>
            <ac:spMk id="3" creationId="{536F6926-296F-4F45-A924-5E6DA83F97C3}"/>
          </ac:spMkLst>
        </pc:spChg>
      </pc:sldChg>
    </pc:docChg>
  </pc:docChgLst>
  <pc:docChgLst>
    <pc:chgData name="Tomáš Gongol" userId="6004f809-8ea5-41b2-b378-ad4f0af6f059" providerId="ADAL" clId="{E7FA4585-93E4-4F4D-9909-8370F84A8F76}"/>
    <pc:docChg chg="undo custSel modSld">
      <pc:chgData name="Tomáš Gongol" userId="6004f809-8ea5-41b2-b378-ad4f0af6f059" providerId="ADAL" clId="{E7FA4585-93E4-4F4D-9909-8370F84A8F76}" dt="2021-09-22T15:33:00.839" v="23" actId="20577"/>
      <pc:docMkLst>
        <pc:docMk/>
      </pc:docMkLst>
      <pc:sldChg chg="modSp mod">
        <pc:chgData name="Tomáš Gongol" userId="6004f809-8ea5-41b2-b378-ad4f0af6f059" providerId="ADAL" clId="{E7FA4585-93E4-4F4D-9909-8370F84A8F76}" dt="2021-09-22T15:33:00.839" v="23" actId="20577"/>
        <pc:sldMkLst>
          <pc:docMk/>
          <pc:sldMk cId="545460588" sldId="266"/>
        </pc:sldMkLst>
      </pc:sldChg>
    </pc:docChg>
  </pc:docChgLst>
  <pc:docChgLst>
    <pc:chgData name="Tomáš Gongol" userId="6004f809-8ea5-41b2-b378-ad4f0af6f059" providerId="ADAL" clId="{27D938F1-4643-5349-A1CB-C91A6ECDA195}"/>
    <pc:docChg chg="undo custSel addSld delSld modSld">
      <pc:chgData name="Tomáš Gongol" userId="6004f809-8ea5-41b2-b378-ad4f0af6f059" providerId="ADAL" clId="{27D938F1-4643-5349-A1CB-C91A6ECDA195}" dt="2023-02-17T16:05:55.641" v="63" actId="478"/>
      <pc:docMkLst>
        <pc:docMk/>
      </pc:docMkLst>
      <pc:sldChg chg="modSp mod">
        <pc:chgData name="Tomáš Gongol" userId="6004f809-8ea5-41b2-b378-ad4f0af6f059" providerId="ADAL" clId="{27D938F1-4643-5349-A1CB-C91A6ECDA195}" dt="2023-02-17T15:23:07.285" v="57" actId="20577"/>
        <pc:sldMkLst>
          <pc:docMk/>
          <pc:sldMk cId="545460588" sldId="266"/>
        </pc:sldMkLst>
      </pc:sldChg>
      <pc:sldChg chg="addSp delSp modSp add del mod">
        <pc:chgData name="Tomáš Gongol" userId="6004f809-8ea5-41b2-b378-ad4f0af6f059" providerId="ADAL" clId="{27D938F1-4643-5349-A1CB-C91A6ECDA195}" dt="2023-02-17T16:05:55.641" v="63" actId="478"/>
        <pc:sldMkLst>
          <pc:docMk/>
          <pc:sldMk cId="905168630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95C1D-9041-7743-A095-DB6D197E4F99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D914C-1886-D544-8EF7-2976AA068E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1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GB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requirements, introduction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Gongol</a:t>
            </a: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195A7-5845-144B-A584-52A99499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Conditions</a:t>
            </a:r>
            <a:r>
              <a:rPr lang="cs-CZ" dirty="0"/>
              <a:t> 2025-26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1D39E2-B7E4-4E4F-9F26-2776916B3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All </a:t>
            </a:r>
            <a:r>
              <a:rPr lang="cs-CZ" dirty="0" err="1"/>
              <a:t>the</a:t>
            </a:r>
            <a:r>
              <a:rPr lang="cs-CZ" dirty="0"/>
              <a:t> study </a:t>
            </a:r>
            <a:r>
              <a:rPr lang="cs-CZ" dirty="0" err="1"/>
              <a:t>materials</a:t>
            </a:r>
            <a:r>
              <a:rPr lang="cs-CZ" dirty="0"/>
              <a:t> are </a:t>
            </a:r>
            <a:r>
              <a:rPr lang="cs-CZ" dirty="0" err="1"/>
              <a:t>available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IS SU. </a:t>
            </a:r>
          </a:p>
          <a:p>
            <a:pPr lvl="1"/>
            <a:r>
              <a:rPr lang="cs-CZ" dirty="0" err="1"/>
              <a:t>Textbook</a:t>
            </a:r>
            <a:r>
              <a:rPr lang="cs-CZ" dirty="0"/>
              <a:t>(PDF)</a:t>
            </a:r>
          </a:p>
          <a:p>
            <a:r>
              <a:rPr lang="cs-CZ" dirty="0" err="1"/>
              <a:t>Consultation</a:t>
            </a:r>
            <a:r>
              <a:rPr lang="cs-CZ" dirty="0"/>
              <a:t> 1 per </a:t>
            </a:r>
            <a:r>
              <a:rPr lang="cs-CZ" dirty="0" err="1"/>
              <a:t>month</a:t>
            </a:r>
            <a:r>
              <a:rPr lang="cs-CZ" dirty="0"/>
              <a:t> (last </a:t>
            </a:r>
            <a:r>
              <a:rPr lang="cs-CZ" dirty="0" err="1"/>
              <a:t>Thursday</a:t>
            </a:r>
            <a:endParaRPr lang="cs-CZ" dirty="0"/>
          </a:p>
          <a:p>
            <a:r>
              <a:rPr lang="cs-CZ" dirty="0"/>
              <a:t>At </a:t>
            </a:r>
            <a:r>
              <a:rPr lang="cs-CZ" dirty="0" err="1"/>
              <a:t>the</a:t>
            </a:r>
            <a:r>
              <a:rPr lang="cs-CZ" dirty="0"/>
              <a:t> end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course</a:t>
            </a:r>
            <a:r>
              <a:rPr lang="cs-CZ" dirty="0"/>
              <a:t>, oral </a:t>
            </a:r>
            <a:r>
              <a:rPr lang="cs-CZ" dirty="0" err="1"/>
              <a:t>discussion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46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5A943-7628-F44A-A272-6F1A32F0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6F6926-296F-4F45-A924-5E6DA83F9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/>
              <a:t>Chapter</a:t>
            </a:r>
            <a:r>
              <a:rPr lang="cs-CZ" dirty="0"/>
              <a:t> 1.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Concept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and </a:t>
            </a:r>
            <a:r>
              <a:rPr lang="cs-CZ" dirty="0" err="1"/>
              <a:t>Legal</a:t>
            </a:r>
            <a:r>
              <a:rPr lang="cs-CZ" dirty="0"/>
              <a:t> Systems </a:t>
            </a:r>
          </a:p>
          <a:p>
            <a:r>
              <a:rPr lang="cs-CZ" dirty="0" err="1"/>
              <a:t>Chapter</a:t>
            </a:r>
            <a:r>
              <a:rPr lang="cs-CZ" dirty="0"/>
              <a:t> 2. International Public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3. </a:t>
            </a:r>
            <a:r>
              <a:rPr lang="cs-CZ" dirty="0" err="1"/>
              <a:t>History</a:t>
            </a:r>
            <a:r>
              <a:rPr lang="cs-CZ" dirty="0"/>
              <a:t> and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EU. EU </a:t>
            </a:r>
            <a:r>
              <a:rPr lang="cs-CZ" dirty="0" err="1"/>
              <a:t>Bodies</a:t>
            </a:r>
            <a:r>
              <a:rPr lang="cs-CZ" dirty="0"/>
              <a:t> and </a:t>
            </a:r>
            <a:r>
              <a:rPr lang="cs-CZ" dirty="0" err="1"/>
              <a:t>Institutions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4. EU </a:t>
            </a:r>
            <a:r>
              <a:rPr lang="cs-CZ" dirty="0" err="1"/>
              <a:t>Law</a:t>
            </a:r>
            <a:endParaRPr lang="cs-CZ" dirty="0"/>
          </a:p>
          <a:p>
            <a:r>
              <a:rPr lang="cs-CZ" dirty="0" err="1"/>
              <a:t>Chapter</a:t>
            </a:r>
            <a:r>
              <a:rPr lang="cs-CZ" dirty="0"/>
              <a:t> 5. Czech </a:t>
            </a:r>
            <a:r>
              <a:rPr lang="cs-CZ" dirty="0" err="1"/>
              <a:t>Constitutional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Protection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6. </a:t>
            </a:r>
            <a:r>
              <a:rPr lang="cs-CZ" dirty="0" err="1"/>
              <a:t>Contracts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7. Civil and </a:t>
            </a:r>
            <a:r>
              <a:rPr lang="cs-CZ" dirty="0" err="1"/>
              <a:t>criminal</a:t>
            </a:r>
            <a:r>
              <a:rPr lang="cs-CZ" dirty="0"/>
              <a:t> </a:t>
            </a:r>
            <a:r>
              <a:rPr lang="cs-CZ" dirty="0" err="1"/>
              <a:t>liability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8. </a:t>
            </a:r>
            <a:r>
              <a:rPr lang="cs-CZ" dirty="0" err="1"/>
              <a:t>Labor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9. </a:t>
            </a:r>
            <a:r>
              <a:rPr lang="cs-CZ" dirty="0" err="1"/>
              <a:t>Litigation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10. Czech </a:t>
            </a: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11. EU </a:t>
            </a:r>
            <a:r>
              <a:rPr lang="cs-CZ" dirty="0" err="1"/>
              <a:t>Competition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dirty="0" err="1"/>
              <a:t>Chapter</a:t>
            </a:r>
            <a:r>
              <a:rPr lang="cs-CZ" dirty="0"/>
              <a:t> 12. </a:t>
            </a: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Governance</a:t>
            </a:r>
            <a:r>
              <a:rPr lang="cs-CZ" dirty="0"/>
              <a:t>, </a:t>
            </a:r>
            <a:r>
              <a:rPr lang="cs-CZ" dirty="0" err="1"/>
              <a:t>Ethics</a:t>
            </a:r>
            <a:r>
              <a:rPr lang="cs-CZ" dirty="0"/>
              <a:t> and </a:t>
            </a:r>
            <a:r>
              <a:rPr lang="cs-CZ" dirty="0" err="1"/>
              <a:t>Compliance</a:t>
            </a:r>
            <a:r>
              <a:rPr lang="cs-CZ" dirty="0"/>
              <a:t> in </a:t>
            </a:r>
            <a:r>
              <a:rPr lang="cs-CZ" dirty="0" err="1"/>
              <a:t>Doing</a:t>
            </a:r>
            <a:r>
              <a:rPr lang="cs-CZ" dirty="0"/>
              <a:t> Business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1686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132</Words>
  <Application>Microsoft Macintosh PowerPoint</Application>
  <PresentationFormat>Širokoúhlá obrazovka</PresentationFormat>
  <Paragraphs>21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Motiv Office</vt:lpstr>
      <vt:lpstr>Introduction</vt:lpstr>
      <vt:lpstr>Conditions 2025-26</vt:lpstr>
      <vt:lpstr>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Law</dc:title>
  <dc:creator>Tomáš Gongol</dc:creator>
  <cp:lastModifiedBy>Tomáš Gongol</cp:lastModifiedBy>
  <cp:revision>22</cp:revision>
  <dcterms:created xsi:type="dcterms:W3CDTF">2019-09-27T13:12:54Z</dcterms:created>
  <dcterms:modified xsi:type="dcterms:W3CDTF">2025-10-08T20:03:28Z</dcterms:modified>
</cp:coreProperties>
</file>