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77" r:id="rId4"/>
    <p:sldId id="344" r:id="rId5"/>
    <p:sldId id="265" r:id="rId6"/>
    <p:sldId id="345" r:id="rId7"/>
    <p:sldId id="346" r:id="rId8"/>
    <p:sldId id="271" r:id="rId9"/>
    <p:sldId id="276" r:id="rId10"/>
    <p:sldId id="311" r:id="rId11"/>
    <p:sldId id="294" r:id="rId12"/>
    <p:sldId id="295" r:id="rId13"/>
    <p:sldId id="296" r:id="rId14"/>
    <p:sldId id="297" r:id="rId15"/>
    <p:sldId id="298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47" r:id="rId26"/>
    <p:sldId id="292" r:id="rId27"/>
    <p:sldId id="348" r:id="rId28"/>
    <p:sldId id="38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3.7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0,'37'82,"3"21,58 105,-78-180,0-1,2-1,1-2,1 0,1-1,1-2,0 0,2-2,1-1,0-1,1-1,0-2,2-1,4 0,663 193,-371-121,-150-33,2-9,2-7,2-9,45-3,307-3,204 47,13-68,-656-7,0-3,0-5,-1-4,5-6,33-5,2 6,1 6,0 6,103 5,-148 8,-2 4,0-5,0-4,-1-3,1-4,-2-5,0-3,7-6,208-88,-265 105,0 1,0 2,0 2,1 1,-1 2,29 5,24-3,-29-1,57-1,0 4,0 7,18 7,162 9,28 21,-150-39,-153-27,-24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2.33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 9,'0'251,"-2"-295,0 35,1-1,-1 0,1 0,1 1,0-1,0 0,1 0,1 0,-1 0,1 1,1-1,0 1,0 0,1-1,0 1,1 1,0-1,0 1,5-6,0 10,0 0,1 1,-1 0,1 0,-1 1,1 1,0 0,0 0,0 1,-1 0,1 1,0 0,3 2,28-1,-35-3,0-1,0 1,0 1,0-1,0 1,0 1,0-1,0 1,0 0,0 1,-1 0,1 0,0 0,-1 1,1 0,-1 0,0 0,0 1,0 0,-1 0,1 1,-1-1,0 1,0 1,0-1,-1 1,0-1,0 1,-1 0,1 0,0 4,2 8,-1 0,-1 0,-1 0,-1 1,0-1,-1 1,-1 0,-1-1,0 1,-2 3,-3-7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3.42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4,'3'33,"1"1,1-1,2 0,1-1,2 1,1-2,2 1,12 22,-24-53,-1 0,1 0,-1 1,1-1,0 0,-1 0,1 0,0 0,0 0,0 0,0 0,0 0,0-1,0 1,0 0,0 0,0-1,0 1,1-1,-1 1,0-1,0 0,1 1,-1-1,0 0,0 0,1 0,-1 0,0 0,1 0,-1 0,0 0,1 0,-1-1,0 1,0-1,0 1,1-1,-1 1,0-1,0 0,0 1,0-1,0 0,0 0,0 0,0 0,0 0,0 0,-1 0,1 0,0 0,-1 0,1 0,43-65,-31 42,0 1,2 0,0 1,2 0,0 1,2 1,0 1,1 1,1 1,3-2,40-6,-44 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5.381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23,'-45'-18,"-214"14,251 6,-1 1,1 0,0 0,0 1,1 0,-1 0,1 1,0 0,0 0,1 1,-1-1,1 2,0-1,1 1,0 0,0 0,0 0,1 1,0-1,0 1,1 0,0 0,1 1,-1-1,2 0,-1 1,1-1,0 1,1 0,0-1,0 1,1 0,0-1,1 1,0-1,2 7,-1-10,0 0,0 0,1 0,-1-1,1 1,0-1,0 0,1 0,-1 0,1-1,0 0,-1 0,2 0,-1 0,0-1,0 0,1 0,-1 0,1-1,0 0,0 0,-1 0,1-1,0 1,0-1,-1-1,1 1,0-1,0 0,-1-1,1 1,-1-1,1 0,-1 0,0-1,1 0,-1 0,-1 0,1 0,3-3,85-163,-83 149,-10 19,0-1,0 1,0-1,0 1,0 0,1-1,-1 1,0 0,1-1,-1 1,1 0,-1 0,1-1,0 1,0 0,-1 0,1 0,0 0,0 0,0 0,0 0,0 0,0 0,1 1,-1-1,0 0,0 1,0-1,1 1,-1-1,0 1,1-1,-1 1,0 0,1 0,-1 0,1 0,-1 0,0 0,1 0,-1 0,0 1,1-1,-1 0,0 1,1-1,-1 1,0-1,0 1,0 0,1 0,-1-1,0 1,0 0,0 0,1 1,91 176,-89-173,1 0,0 0,0 0,0-1,0 0,1 0,-1 0,1-1,0 0,0 0,0 0,1-1,-1 0,1 0,-1 0,1-1,0 0,-1-1,1 1,0-1,0-1,0 1,-1-1,1 0,0 0,1-2,185-116,-181 106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7.59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431 102,'-68'-63,"64"59,-1 0,1 0,-1 1,0 0,0 0,0 0,0 1,0-1,-1 1,1 0,-1 1,1-1,-1 1,0 1,0-1,1 1,-1 0,0 0,0 0,1 1,-1 0,0 0,1 0,-1 1,1 0,-1 0,1 0,0 1,0 0,0 0,0 0,1 1,-1-1,1 1,0 0,0 0,0 1,0-1,1 1,0 0,0 0,-1 3,1 0,1 1,0 0,1-1,-1 1,2 0,-1 0,2 0,-1 0,1 0,0 0,1 0,0-1,0 1,1-1,0 1,1-1,0 0,0 0,0 0,1-1,0 0,1 0,5 5,10 0,73 52,-92-62,0 0,-1 0,1 0,-1 0,1 1,-1-1,0 0,0 1,0-1,0 1,0-1,0 1,-1-1,1 1,-1-1,0 1,0-1,0 1,0 0,0-1,-1 1,1-1,-1 1,1 0,-1-1,0 0,0 1,0-1,0 1,-1-1,1 0,-1 0,1 0,-1 0,0 0,0 0,1 0,-2-1,1 1,0 0,-7 3,-1-1,1 1,-1-1,0-1,0 0,0 0,-1-1,1 0,-1-1,1 0,-1-1,1 0,-1-1,1 0,-1 0,-3-2,-32 0,-20-2,51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23.3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1843 233,'-99'-2,"-164"14,235-3,2 2,-1 0,2 2,-1 0,2 2,0 1,-14 12,-32 20,-120 100,-3 45,-82 56,217-187,-70 102,-6 65,108-196,2 1,1 1,2 2,1 0,2 1,2 0,1 2,2 0,2 0,2 1,1 0,2 1,1 12,8 309,0-338,1 0,1-1,2 0,0-1,2 1,0-1,11 18,29 79,117 382,-13-181,14-65,81 136,-25-74,-176-258,3-2,2-3,2-1,3-3,2-3,40 25,-81-59,258 194,-251-189,0-1,2-1,0-1,1-1,0-2,1-1,1-1,-1-2,2-1,-1-1,1-2,0 0,1-3,-1 0,0-2,1-2,-1 0,0-2,6-3,91-87,-83 52,128-74,20-76,-157 165,-2-3,-1 0,-1-3,-1 0,-3-2,0-1,-3-2,0 0,-3-1,6-17,129-293,-148 322,-2 0,-1 0,-1-1,-2 0,0 0,-2 0,-2-23,19-150,-6 136,-3-1,-3 0,-3 0,-2 0,-6-28,3-44,-70-462,102 167,0 250,-19 131,-2-1,-2 1,-3-1,-2 0,-2-12,-4 18,0-29,-3 0,-4 1,-2 0,-17-46,-83-88,-71-54,-201-131,366 377,-1 1,0 1,-1 1,-1 0,0 2,-1 1,0 1,0 0,-1 2,-1 1,1 1,-1 1,0 1,-12 0,-276-17,296 22,-1 1,0 0,1 2,0 0,0 1,0 0,0 2,1 0,0 0,-7 6,-156 76,164-81,1-2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6:13.338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  <inkml:brush xml:id="br1">
      <inkml:brushProperty name="width" value="0.025" units="cm"/>
      <inkml:brushProperty name="height" value="0.025" units="cm"/>
      <inkml:brushProperty name="color" value="#00A0D7"/>
      <inkml:brushProperty name="ignorePressure" value="1"/>
    </inkml:brush>
    <inkml:brush xml:id="br2">
      <inkml:brushProperty name="width" value="0.025" units="cm"/>
      <inkml:brushProperty name="height" value="0.025" units="cm"/>
      <inkml:brushProperty name="color" value="#CC0066"/>
      <inkml:brushProperty name="ignorePressure" value="1"/>
    </inkml:brush>
    <inkml:brush xml:id="br3">
      <inkml:brushProperty name="width" value="0.025" units="cm"/>
      <inkml:brushProperty name="height" value="0.025" units="cm"/>
      <inkml:brushProperty name="color" value="#66CC00"/>
      <inkml:brushProperty name="ignorePressure" value="1"/>
    </inkml:brush>
  </inkml:definitions>
  <inkml:trace contextRef="#ctx0" brushRef="#br0">6824 1149,'-26'5,"-1"1,1 1,1 1,-1 1,2 2,-1 0,1 1,1 2,0 0,1 2,1 0,0 2,1 0,1 1,1 1,-2 4,-5 0,-219 254,238-269,0-1,1 1,0 0,0 0,1 1,0-1,1 1,0 0,0 0,1 0,1 0,-1 1,2-1,-1 0,2 1,-1-1,1 0,1 1,0-1,0 0,2 2,84 202,-58-168,3-1,1-2,2-1,2-2,2-1,28 19,-62-52,46 33,2-3,1-2,1-2,2-3,1-3,1-2,49 12,-40-11,-19-6,0-1,1-3,0-2,2-2,-1-3,1-2,0-2,0-3,1-1,-1-4,2-1,-29-4,0-1,0 0,-1-2,0-1,-1-2,-1 0,0-1,-1-1,-1-1,0-1,-2-1,0 0,11-18,8-20,-3-2,-2-1,-2-2,-4-1,-2-1,-4-2,-2 0,-3-1,-3 0,-3-1,0-47,-6 99,-1 1,-1-1,0 0,-2 0,0 0,0 0,-2 0,0 0,-1 1,0-1,-1 1,-2-1,1 1,-2 1,0-1,-3-4,-25-34,-3 2,-1 1,-3 2,-2 2,-1 2,-39-28,54 54,-1 2,-1 1,0 2,-1 1,-1 2,1 1,-2 1,1 2,-1 2,0 1,-1 1,1 2,0 2,0 1,-15 4,-232 53,61-20,164-18,44-18,1 0,0 1,0 1,1 0,-1 0,1 1,0 1,0 0,1 0,0 1,1 0,-8 9,9-6</inkml:trace>
  <inkml:trace contextRef="#ctx0" brushRef="#br0" timeOffset="1182.869">6941 1383,'-4'73,"-2"0,-4-1,-19 71,25-122,-16 164,20-184,0 1,0-1,0 1,0-1,1 1,-1-1,0 0,0 1,1-1,-1 1,1-1,0 1,-1-1,1 0,0 0,0 1,-1-1,1 0,0 0,0 0,1 0,-1 0,0 0,0 0,0 0,1 0,-1-1,0 1,1 0,-1-1,0 1,1-1,-1 0,1 1,-1-1,1 0,-1 0,1 0,-1 0,1 0,-1 0,1 0,-1-1,1 1,-1 0,1-1,0 0,71-30,85-74,-131 83,0 2,1 1,1 1,1 1,1 2,0 1,1 1,0 2,25-5,24-1,-119 25,11 2</inkml:trace>
  <inkml:trace contextRef="#ctx0" brushRef="#br0" timeOffset="1814.296">7057 1918,'0'4,"4"10,5 9,9 6,6 5,2 1,-3-1,-1 1,-5-1,-1-3,-3-2,-4-2,-4-11,2-10,-1-12,-1-3</inkml:trace>
  <inkml:trace contextRef="#ctx0" brushRef="#br0" timeOffset="3013.035">7453 2036,'53'-29,"-41"24,74-26,-84 30,0 1,0-1,0 1,0 0,0-1,0 1,0 0,0 0,0 1,0-1,0 0,0 1,0-1,0 1,0 0,0-1,0 1,-1 0,1 0,0 0,-1 0,1 1,0-1,-1 0,1 1,-1-1,0 1,0-1,1 1,-1 0,0 0,0-1,-1 1,1 0,0 0,0 0,-1 0,1 0,-1 0,0 0,1 9,-1-1,0 1,0 0,-1-1,-1 1,0-1,0 1,-1-1,-1 0,1 0,-2 0,1 0,-1-1,-1 0,0 0,0 0,0-1,-1 0,-1 0,1 0,-6 3,-49 67,61-75,-1 0,1 0,0 1,0-1,0 1,1-1,-1 1,1-1,0 1,0 0,0-1,0 1,1-1,-1 1,1-1,0 1,0-1,0 1,0-1,1 0,0 0,-1 0,1 0,0 0,1 0,-1 0,0 0,1-1,-1 1,1-1,0 0,0 0,0 0,0 0,0 0,0-1,1 0,1 1,-1 0,0 1,0-1,0 1,0 0,0 0,0 0,-1 1,0-1,0 1,0-1,0 1,0 0,-1 1,0-1,1 0,-2 1,1-1,0 1,-1-1,0 1,1 4,-6-3,0 0,0 0,-1-1,0 1,0-1,0 0,0-1,-1 1,0-1,1 0,-2 0,1-1,0 0,-1 0,1-1,-1 1,0-1,0-1,0 1,0-1,0-1,0 1,0-1,0 0,-1-1,1 0,0 0,0 0,0-1,-4-2,-59-21,50 16</inkml:trace>
  <inkml:trace contextRef="#ctx0" brushRef="#br1" timeOffset="15967.384">1720 3061,'15'28,"-3"0,0 1,-2 1,0 0,-3 0,0 1,-2 0,-1 0,-2 0,-1 1,1-8,6 294,59-88,-57-206</inkml:trace>
  <inkml:trace contextRef="#ctx0" brushRef="#br1" timeOffset="18453.637">1698 3224,'26'-22,"2"2,1 1,1 1,0 2,1 1,0 1,2 2,-1 1,1 1,28-3,-45 8,9 0,0 0,0 1,0 2,1 1,-1 0,1 2,-1 1,23 5,-39-4,-1 1,1 0,-1 0,0 1,0 0,-1 1,1 0,-1 0,-1 0,1 1,-1 0,0 0,-1 1,1-1,-2 1,1 0,-1 1,0-1,-1 1,0 0,0 0,-1 0,0 0,0 0,-1 0,-1 1,1-1,-2 0,1 0,-1 1,-1-1,0 3,-72 86,34-57,13-8,20-21,0 0,-1-1,0 0,-1 0,-1-1,0 0,0-1,0 0,-1 0,-1-1,1-1,-2 0,1 0,0-1,-1-1,0 0,-1-1,1 0,-1-1,0-1,-144 14,242-33,1 5,0 3,1 4,38 4,-117 0,1 1,-1-1,0 2,0-1,0 1,1 0,-1 0,0 1,0 0,0 0,-1 1,1-1,0 2,-1-1,0 1,0 0,0 0,0 0,-1 1,0 0,1 0,-2 1,1-1,-1 1,0 0,0 0,0 0,-1 1,0-1,0 1,-1 0,0 0,0 0,0 5,-1 8,0 0,-2 1,0-1,-1 1,-1-1,-1 0,-1 0,-1-1,-3 8,6-20,0 1,-1-1,0 0,0 0,0-1,-1 1,0-1,0 0,-1 0,0-1,0 1,0-1,-1-1,1 1,-1-1,0 0,0-1,-1 0,1 0,-1 0,1-1,-1 0,0 0,0-1,-2 0,-46 3,1-3,0-1,0-4,0-1,-19-7,-2-14,56 16</inkml:trace>
  <inkml:trace contextRef="#ctx0" brushRef="#br1" timeOffset="19575.845">2792 3130,'-34'50,"17"125,12-41,-33 121,38-222,-2-4,2 0,1 1,1-1,1-1,2 1,1 0,1-1,5 10,-12-38,1 1,0-1,-1 0,1 0,0 1,-1-1,1 0,0 0,-1 0,1 0,0 0,0 0,-1 0,1 0,0 0,-1 0,1 0,0-1,-1 1,1 0,0 0,-1-1,1 1,0-1,-1 1,1 0,-1-1,1 1,-1-1,1 1,-1-1,1 1,-1-1,1 0,-1 1,0-1,1 1,-1-1,0 0,0 1,0-1,1 0,-1 1,0-1,0 0,0 0,0 1,0-1,0 0,0 1,0-1,0 0,-1 0,1 1,0-1,0 0,-1 0,8-28</inkml:trace>
  <inkml:trace contextRef="#ctx0" brushRef="#br1" timeOffset="21334.452">2746 3130,'2'13,"1"1,0-1,0-1,1 1,1 0,0-1,1 0,0 0,1-1,0 0,7 9,18 31,-29-45,0-1,0 0,1 0,0 0,0 0,0-1,0 1,1-1,0 0,-1-1,2 1,-1-1,0 0,1 0,-1 0,1-1,0 0,0 0,0-1,0 1,0-1,0-1,0 1,0-1,0 0,1 0,-1-1,0 0,0 0,0 0,0-1,0 0,-1 0,6-3,151-112,-161 117,0 0,0 0,0 0,0 0,0 1,0-1,0 0,0 1,0-1,0 1,0-1,0 1,0-1,0 1,0 0,0-1,-1 1,1 0,0 0,0-1,-1 1,1 0,-1 0,1 0,-1 0,1 0,-1 0,1 0,-1 0,0 0,0 0,1 0,-1 0,0 0,0 1,0-1,0 0,0 0,0 0,-1 0,1 0,0 0,-1 0,1 0,0 0,-1 0,1 0,-1 0,0 0,1 0,-1-1,0 1,1 0,-1 0,0 0,0-1,0 1,1-1,-1 1,0 0,-1-1,2 2,-32 103,19-70,2 2,2 0,1 0,2 0,1 1,1 23,8 236,8-253,-11-43,1 0,-1 1,0-1,1 0,-1 0,0 1,0-1,0 0,0 1,0-1,0 1,-1 0,1-1,0 1,-1 0,1-1,-1 1,0 0,0-1,1 1,-1 0,0 0,0-1,-1 1,1 0,0 0,-1-1,1 1,-1 0,1-1,-1 1,0-1,1 1,-1 0,0-1,0 0,0 1,0-1,-1 0,1 1,0-1,0 0,-1 0,1 0,-1 0,1 0,-1 0,1-1,-1 1,0 0,1-1,-1 1,0-1,0 0,1 0,-1 1,0-1,1 0,-1 0,0-1,0 1,1 0,-1-1,0 1,0-1,-22-3</inkml:trace>
  <inkml:trace contextRef="#ctx0" brushRef="#br1" timeOffset="24301.46">3469 3293,'0'-4,"23"-221,-21 219,0-1,1 0,-1 0,2 1,-1 0,1-1,0 1,0 1,0-1,1 0,0 1,0 0,0 0,1 1,0 0,0 0,0 0,0 0,0 1,1 0,0 0,-1 1,1 0,0 0,0 1,0 0,0 0,1 0,4 1,0 0,-1 1,1 0,-1 1,0 1,0-1,0 2,0-1,0 2,-1-1,0 1,0 1,0 0,0 0,-1 1,0 0,-1 1,1 0,-1 0,-1 1,0 0,0 0,-1 1,0 0,0 0,-1 0,-1 0,0 1,0 0,0 3,1-5,-1 1,0 0,0-1,-1 1,0 0,-1 1,0-1,-1 0,0 1,-1-1,0 1,0-1,-1 0,0 1,-1-1,0 0,-1 0,0 0,-1 0,0 0,0-1,-1 0,0 0,-1 0,0 0,-2 1,-4 2,2-1,-1 1,1 1,1 0,0 0,1 1,1 0,0 0,1 1,0 0,1 0,1 0,0 1,1-1,1 1,1 0,0 0,1 0,0 0,2 2,-2-14,1 0,0 0,0-1,0 1,1-1,-1 1,1-1,0 0,0 0,0 1,0-1,1 0,-1-1,1 1,0 0,-1-1,1 0,0 1,1-1,-1 0,0-1,1 1,-1-1,1 1,-1-1,1 0,0 0,-1-1,1 1,0-1,1 1,122-8,-120 3,0 1,0-2,-1 1,1-1,-1 0,0 0,0-1,-1 1,1-1,-1-1,-1 1,1-1,-1 0,0 0,-1 0,0 0,0 0,0-1,-1 0,0 0,0 1,-1-1,0 0,-1 0,0-2,16-53,8-40,-24 102,-1 1,1-1,0 0,-1 1,1-1,-1 1,1-1,-1 1,1-1,-1 1,0-1,1 1,-1-1,1 1,-1 0,0-1,1 1,-1 0,0 0,0 0,1-1,-1 1,0 0,1 0,-1 0,0 0,0 0,1 0,-1 0,0 1,1-1,-1 0,0 0,1 0,-1 1,0-1,1 0,-1 1,0-1,1 1,-1-1,1 1,-1-1,1 1,-1-1,1 1,-1-1,1 1,-1 0,1-1,0 1,-1 0,-8 9</inkml:trace>
  <inkml:trace contextRef="#ctx0" brushRef="#br1" timeOffset="24760.538">3865 4062,'0'0</inkml:trace>
  <inkml:trace contextRef="#ctx0" brushRef="#br2" timeOffset="-31338.249">1814 497,'-77'-18,"-171"13,234 9,-1 0,1 0,0 2,0-1,0 2,1 0,0 1,0 0,1 1,0 0,0 1,1 0,1 1,-31 22,1-2,4-4,1 1,1 1,1 2,2 2,-21 27,34-27,3 0,1 1,1 1,2 0,1 1,2 0,2 0,1 1,1-1,3 1,1 0,3 24,1-40,1-1,1 0,1 0,1 0,0-1,2 0,0-1,1 0,1-1,0 0,1-1,1 0,1-1,0 0,1-1,0-1,1-1,3 1,18 20,30 29,-44-37,2-1,0-1,2-1,0-2,1 0,1-2,1-1,1-2,11 4,237 43,-123-23,-116-27,0-1,1-2,0-1,0-3,42 0,-62-10,-1-1,0-1,0-1,-1-1,0-1,0-1,-1 0,-1-1,0-1,-1-1,0-1,-1 0,0-1,-2-1,0 0,0-1,2-7,14-11,-17 22,-1-1,0 0,-2-1,0 0,0 0,-2-1,0-1,-1 1,-1-1,0-1,-2 1,0-1,-1 0,-1 1,0-1,-2 0,0-1,2-16,-1-2,-3 1,-1 1,-1-1,-2 0,-2 1,-1 0,-2 1,-1 0,-2 0,-1 2,-2 0,-1 0,-2 2,-1 0,-21-23,-209-218,239 260,-1 0,-1 0,0 2,-1 0,0 0,0 1,-1 1,0 1,-1 0,1 1,-1 1,-1 0,1 1,0 1,-1 1,0 1,0 0,-5-1,0 1,-1 1,1 1,0 1,0 1,0 1,0 2,1 0,-1 1,1 1,1 1,0 1,0 0,1 2,-9 7,-93 65,100-69</inkml:trace>
  <inkml:trace contextRef="#ctx0" brushRef="#br2" timeOffset="-30057.656">1464 824,'22'65,"-38"331,15-391,0-4,0 1,0 0,1 0,-1-1,1 1,-1 0,1 0,-1 0,1 0,0 0,0 0,0 0,0-1,0 1,1 0,-1 0,1 0,-1 0,1 0,-1-1,1 1,0 0,0 0,0-1,0 1,0-1,0 1,1-1,-1 1,0-1,1 0,-1 1,1-1,-1 0,1 0,0 0,-1 0,1-1,0 1,0 0,0-1,0 1,179-75,-125 44,252-122,-299 148</inkml:trace>
  <inkml:trace contextRef="#ctx0" brushRef="#br2" timeOffset="-29094.136">1767 1243,'0'4,"0"9,0 6,0 5,0 5,4 2,1 0,5-2,3-1,0-2,2-6,-2-1,-3-1,1 1,-2 1,-2-2</inkml:trace>
  <inkml:trace contextRef="#ctx0" brushRef="#br2" timeOffset="-27930.479">1954 1615,'95'-54,"107"-91,-187 149,-31 29,12-27,-18 37,2 0,2 2,2 0,2 0,-2 22,13-52</inkml:trace>
  <inkml:trace contextRef="#ctx0" brushRef="#br3" timeOffset="-19744.218">4424 753,'-32'-1,"0"2,0 1,0 1,0 2,1 1,0 1,0 2,0 1,-1 3,-262 113,260-105,2 2,1 1,1 1,1 2,1 1,1 0,2 3,1 0,1 1,2 1,-17 35,-15 16,38-63,1 1,1 0,1 1,1 1,1-1,1 2,1 0,1 0,1 0,2 0,0 1,1 13,2-22,1 0,1 0,0 0,1 1,1-1,1-1,0 1,1 0,1-1,0 0,1-1,1 1,1-1,0-1,0 1,2-2,8 10,21 16,2-1,2-3,1-1,2-2,24 10,-17-7,15 4,1-4,1-2,2-3,1-4,1-3,56 9,-110-26,0-1,1 0,-1-2,1-1,0 0,0-2,-1 0,1-1,0-2,-1 0,1-1,-1-1,0-2,0 0,-1 0,0-2,3-3,268-215,-189 139,186-184,-277 257,0-1,-1 0,-1-1,0 0,-1-1,-1 0,-1 0,0-1,-1 1,-1-1,-1 0,-1 0,-1 0,0-1,-2-15,-7 10,0 1,-2 1,0 0,-2 0,0 1,-2 0,0 1,-1 0,-12-10,-32-50,19 19,-3 2,-3 2,-2 2,-3 2,-28-23,51 57,-1 0,-1 2,0 1,-2 2,0 1,-27-8,29 14,0 2,-1 2,0 0,0 2,0 1,0 2,-12 2,-35-1,75-2,0 0,-1 0,1 0,0 0,-1 1,1-1,0 1,0 0,-1 0,1 0,0 0,0 1,0-1,0 1,1 0,-1 0,0 0,1 0,-1 0,1 1,0-1,0 1,0-1,0 1,0 0,-9 16</inkml:trace>
  <inkml:trace contextRef="#ctx0" brushRef="#br3" timeOffset="-18736.665">4028 987,'0'30,"-1"1,-1-1,-2 0,-1 0,-2 0,0 0,-2-1,-2 0,-3 5,-23 42,-4-1,-2-2,-40 49,71-105,1 1,0 0,2 0,0 1,1 0,1 1,1-1,1 2,0 2,2-2</inkml:trace>
  <inkml:trace contextRef="#ctx0" brushRef="#br3" timeOffset="-18107.739">3865 1546,'8'-4,"18"-5,21-10,14-8,9-5,4 4,-7 3,-10 1,-11 5,-10 5,-14 6,-15 8,-13 7,-14 8,-2 0</inkml:trace>
  <inkml:trace contextRef="#ctx0" brushRef="#br3" timeOffset="-17349.723">3935 1546,'3'0,"7"4,4 9,8 6,5 13,5 7,1 10,-1 1,-2 3,-2-3,-2-7,-5-2,-6-4,-3-8,2-10,-2-7</inkml:trace>
  <inkml:trace contextRef="#ctx0" brushRef="#br3" timeOffset="-15988.882">4400 1895,'10'-12,"-1"0,2 0,-1 1,2 0,-1 1,2 0,-1 1,1 1,0 0,1 0,13-5,-25 12,0-1,1 0,-1 0,0 1,0-1,1 1,-1 0,1 0,-1 0,1 0,-1 0,1 1,0-1,-1 1,1-1,0 1,0 0,-1 0,1 0,0 1,-1-1,1 0,0 1,-1 0,1 0,0 0,-1 0,1 0,-1 0,0 1,1-1,-1 1,0 0,0-1,0 1,0 0,0 0,-1 0,1 1,-1-1,1 0,-1 1,0-1,1 1,-1-1,0 2,1 10,1-4,0 0,0 0,-1 0,0 1,-1-1,0 1,-1-1,0 0,-1 1,0-1,-1 1,0-1,0 0,-1 0,0 0,-1 0,0-1,-1 1,0-1,0 0,-1 0,0-1,-1 0,0 0,-95 94,101-102,0 1,0-1,0 1,0-1,0 1,0 0,0 0,0-1,1 1,-1 0,0 0,0 0,1 0,-1 0,1 0,-1 0,1 0,-1 0,1 0,0 0,-1 0,1 1,0-1,0 0,0 0,0 0,0 0,0 0,0 1,0-1,0 0,1 0,-1 0,0 0,1 0,-1 0,1 0,-1 0,1 0,0 0,-1 0,1 0,0 0,0 0,-1 0,1-1,0 1,0 0,0-1,0 1,0-1,0 1,0-1,0 1,0-1,1 0,-1 1,67 14,48-15,-94-1</inkml:trace>
  <inkml:trace contextRef="#ctx0" brushRef="#br1" timeOffset="27253.799">2023 2105,'12'3,"0"0,0 1,-1 0,0 1,0 0,0 1,0 0,-1 1,0 0,0 1,-1-1,0 2,1 1,26 20,-2-5,-13-12,-1 2,0 1,-1 0,0 2,-1 0,-2 1,0 0,-1 2,2 3,87 157,-93-74,-11-87</inkml:trace>
  <inkml:trace contextRef="#ctx0" brushRef="#br1" timeOffset="28583.961">3632 2315,'-142'-46,"129"46,-1 1,1 0,0 1,0 0,-1 1,2 1,-1 0,0 0,1 2,0-1,0 1,-5 5,-92 33,-308 27,409-70,-1 1,1 0,0 1,0 0,0 0,0 1,0 0,1 0,0 0,-1 1,2 1,-1-1,1 1,0 0,0 0,0 1,1 0,0 0,0 0,1 1,-4 7,-24 26,27-35</inkml:trace>
  <inkml:trace contextRef="#ctx0" brushRef="#br1" timeOffset="30280.518">6731 2595,'-7'0,"-15"-2,0 1,1 2,-1 0,0 1,1 1,0 1,0 1,0 1,0 0,1 2,0 1,-4 2,0 5,0-2,-1-1,0-1,-1-1,0-1,0-1,-1-2,-1-1,1-1,-1-1,-19 0,-337 42,71-23,229-25,42-1,0 3,0 1,0 2,0 1,-23 7,-57 22,-68 14,-20 27,193-66</inkml:trace>
  <inkml:trace contextRef="#ctx0" brushRef="#br1" timeOffset="31104.808">4726 2758,'-50'42,"-159"141,207-182,0 1,1-1,-1 1,1 0,0 0,-1 0,1 0,0 0,0 0,0 0,1 0,-1 1,0-1,1 0,0 0,-1 1,1-1,0 0,0 0,0 1,0-1,1 0,-1 0,1 1,-1-1,1 0,0 0,0 0,0 0,0 0,0 0,0 0,0 0,1 0,-1 0,1-1,-1 1,1 0,0-1,0 0,0 1,1 0,95 43,328 22,-327-49,-117-33,-13 2,-5-1</inkml:trace>
  <inkml:trace contextRef="#ctx0" brushRef="#br1" timeOffset="32172.518">2629 2152,'4'2,"-1"1,0-1,0 1,-1 0,1 0,0 1,-1-1,0 0,0 1,0-1,0 1,0 0,-1-1,0 1,0 0,0 0,0 0,0 0,-1 0,0 0,0 1,1-5,1 27,-1 0,-1 0,-1-1,-1 1,-1 0,-2-1,-5 20,-12 157,22-201,0-1,0 1,1 0,-1 0,0-1,1 1,0 0,-1-1,1 1,0 0,0-1,0 1,0-1,0 1,0-1,0 0,0 0,1 1,-1-1,0 0,1 0,-1 0,1 0,0 0,-1-1,1 1,-1 0,1-1,0 1,0-1,-1 0,1 1,0-1,0 0,-1 0,1 0,0 0,0-1,-1 1,1 0,0-1,0 1,-1-1,1 1,0-1,0 0,81-38,-80 38,218-153,-202 139</inkml:trace>
  <inkml:trace contextRef="#ctx0" brushRef="#br1" timeOffset="33323.102">2466 2081,'71'367,"-2"-80,-71-283,0-1,-1 1,1-1,-1 0,0 0,0 0,0 0,0 0,0-1,-1 1,1-1,-1 0,0 0,1 0,-1 0,0-1,0 0,0 0,0 0,-1 0,1 0,0-1,0 0,0 0,-1 0,1 0,0-1,0 0,0 1,0-2,0 1,0 0,0-1,0 0,0 0,0 0,-26-2,-243-6,248 10</inkml:trace>
  <inkml:trace contextRef="#ctx0" brushRef="#br1" timeOffset="42438.232">2583 124,'-1284'0,"1268"1,-1 0,1 1,-1 0,1 2,0 0,0 0,0 2,0 0,1 1,0 0,1 1,0 1,0 0,0 1,0 1,-387 250,159-50,200-165,1 1,3 3,1 1,3 2,-13 30,8-16,29-48,2 1,1 1,0-1,2 1,0 1,2-1,0 0,1 1,1 0,1-1,3 21,-5 76,-74 282,72-365,2 0,2 1,1-1,2 0,1 1,2-2,1 1,2-1,1 0,2 0,3 3,52 212,-30-21,103 185,-123-375,2 0,1-1,2-1,1-1,2-1,6 4,251 289,-83-132,-55-65,175 174,-68-70,-219-200,2-2,2-1,1-2,0-2,3-1,0-2,1-1,1-3,1-1,36 9,626 185,470 23,-923-191,2-11,1-11,0-10,146-17,4 6,127 16,-479-27,0-2,-1-3,0-2,-1-2,14-9,5 0,567-224,-585 230,-1-2,0-3,-2-1,-1-3,-2-1,0-3,-3-2,-1-1,-1-3,387-389,-410 407,0-2,-1 0,-1 0,-1-2,-2 0,0 0,-2-1,-1-1,5-22,68-146,-45 137,-3-2,-3 0,-3-3,-2 0,8-37,10-95,49-144,-77 302,-1 0,-2-2,-2 1,-2-1,-1-1,-2 0,1-24,-26-338,-12 104,-76-161,88 416,-2 0,-1 1,-3 2,-1 0,-2 1,-4-1,-23-37,-2 6,-2 3,-4 2,-2 2,-3 4,-3 2,-2 4,-3 3,-1 3,-33-12,-306-115,324 140,-2 4,-2 4,0 4,-96-11,-253-44,-209 54,229 2,190 20,71-10,112 6,0 1,0 4,0 1,0 2,0 3,0 2,-49 13,-177 110,190-94,58-22,-1-1,0-1,-1-2,1-1,-2-1,1-2,-23 1,-492-8,263-46,65 35,4 3,190 11</inkml:trace>
  <inkml:trace contextRef="#ctx0" brushRef="#br1" timeOffset="44903.293">8968 450,'-24'264,"24"236,0-491</inkml:trace>
  <inkml:trace contextRef="#ctx0" brushRef="#br1" timeOffset="46164.322">8944 404,'69'-45,"-51"38,1 1,-1 1,1 0,0 1,1 1,-1 1,0 1,1 1,-1 0,0 2,1 0,0 1,-11-2,7 3,-1 1,1 0,-1 1,0 1,0 0,-1 1,0 1,0 0,-1 1,0 0,-1 1,0 0,-1 1,0 1,-1 0,0 0,-1 1,-1 0,0 0,-1 1,3 8,-7-17,-1-1,0 1,0-1,0 1,-1 0,1 0,-2 0,1 0,-1 0,1 0,-2 0,1-1,-1 1,1 0,-2 0,1 0,-1 0,0-1,0 1,0-1,-1 1,0-1,0 0,0 0,-1 0,1 0,-1-1,-1 0,1 1,0-2,-1 1,0 0,0-1,0 0,0 0,0 0,-1-1,-5 2,-153 41,155-41,0-2,0 1,0-1,0 0,0-1,-1 0,1 0,-1-1,1-1,-1 1,1-2,0 1,0-1,-1 0,1-1,1 0,-1-1,-6-3,-21-7,19 10</inkml:trace>
  <inkml:trace contextRef="#ctx0" brushRef="#br1" timeOffset="47448.738">9294 1033,'-3'-2,"0"0,1 0,-1 0,0 0,0 0,0 1,-1-1,1 1,0 0,0 0,-1 0,1 0,-1 1,1-1,-1 1,1 0,-1 0,1 0,-1 1,1-1,0 1,-1 0,1 0,-1 0,1 0,0 1,0-1,0 1,0 0,0 0,0 0,0 0,1 0,-1 0,1 1,0 0,-3 2,-1 3,1 1,-1 0,1 0,1 0,0 1,0-1,1 1,0 0,1 0,0 0,0 0,1 0,1 1,-1-1,2 0,-1 1,2-1,-1 0,1 0,1 0,0 0,0 0,1-1,0 1,1-1,0 0,0 0,1-1,0 0,-2-3,-1-2,1 1,0 0,0-1,1 1,-1-1,1-1,-1 1,1 0,0-1,0 0,0 0,0-1,0 1,0-1,1 0,-1-1,0 1,1-1,-1 0,1 0,-1-1,0 0,1 0,-1 0,0 0,0-1,0 0,0 0,0 0,0-1,-1 1,1-1,1 1,0 1,0-1,-1 0,1 0,-1-1,1 0,-1 0,0 0,0-1,0 1,-1-1,1 0,-1-1,0 1,0-1,0 0,-1 0,0 0,0 0,0 0,0-1,-1 1,0-1,0 0,-1 0,1 0,-1 0,-1 0,1 0,-1 0,0 0,0 0,-1 0,0 0,0 0,0 0,-1 1,1-1,-3-3,-5-5,6 7,-1 0,0 0,-1 1,1-1,-1 1,-1 0,1 0,-1 1,0-1,0 1,-1 0,1 1,-1 0,0 0,0 0,-1 1,1 0,-5-1,-7 2</inkml:trace>
  <inkml:trace contextRef="#ctx0" brushRef="#br1" timeOffset="48509.178">9737 1103,'-69'-21,"66"20,0 0,0 0,0 0,0 1,0-1,0 1,0-1,0 1,0 0,0 0,0 1,0-1,0 1,0-1,0 1,0 0,1 0,-1 0,0 1,0-1,1 1,-1-1,1 1,-1 0,1 0,0 0,-1 0,1 0,0 1,1-1,-1 0,0 1,1 0,-1-1,1 1,0 0,0 0,0 0,0 0,0 0,1 0,0 0,-1 0,1 2,-2 1,1 0,-1 0,1 1,0-1,1 0,-1 1,2-1,-1 1,0-1,1 0,0 1,1-1,-1 0,1 0,1 0,-1 0,1 0,0 0,0-1,0 1,1-1,0 0,0 0,1 0,-1-1,1 1,0-1,0 0,0-1,1 1,-1-1,1 0,0 0,0-1,0 0,1 1,36 0,-24-3</inkml:trace>
  <inkml:trace contextRef="#ctx0" brushRef="#br1" timeOffset="49893.809">9806 660,'26'94,"24"137,-9-64,-40-165,1-1,-1 0,1 0,-1 1,1-1,0 0,0 0,-1 0,1-1,0 1,0 0,0-1,0 1,0-1,0 1,0-1,0 0,0 0,0 0,0 0,0 0,0-1,0 1,0-1,0 1,0-1,0 0,0 1,-1-1,1 0,0 0,0-1,-1 1,1 0,-1 0,1-1,-1 1,0-1,1 0,24-11,-21 12,0-1,-1 2,1-1,0 0,0 1,-1 0,1 0,0 1,0-1,0 1,-1 0,1 0,-1 0,1 1,-1 0,1 0,-1 0,0 0,0 1,0-1,0 1,0 0,-1 1,1-1,-1 0,0 1,0 0,0 0,0 0,-1 0,0 0,1 0,-2 1,1-1,0 1,-1 0,0-1,0 1,0 0,-1-1,0 1,0 0,0 0,0 0,-1-1,0 6,0-6,0 0,0 1,1-1,0 1,0-1,0 0,1 1,-1-1,1 1,0-1,0 0,0 0,1 1,0-1,-1 0,2-1,-1 1,0 0,1 0,-1-1,1 1,0-1,0 0,1 0,-1 0,1-1,-1 1,2 0,10-4</inkml:trace>
  <inkml:trace contextRef="#ctx0" brushRef="#br1" timeOffset="50950.977">10412 1033,'-4'-1,"0"-1,-1 1,1 0,-1 0,1 1,-1-1,1 1,-1 0,1 1,-1-1,0 1,1-1,-1 1,1 1,0-1,-1 1,1-1,0 1,0 0,0 1,0-1,1 1,-1 0,0 0,1 0,0 0,0 0,0 1,0-1,0 1,1 0,0 0,0 0,0 0,0 1,0-1,1 0,0 1,0-1,0 1,0 2,2-2,1 1,-1 0,1 0,0-1,1 1,-1-1,1 1,0-1,0 0,1 0,-1 0,1-1,0 1,1-1,-1 0,1 0,0-1,-1 1,2-1,-1 0,0 0,1-1,-1 0,1 0,-1 0,1 0,0-1,0 0,0 0,0-1,5 0,-9 0,0-1,-1 0,1 0,-1 0,1 0,-1 0,1 0,-1-1,0 1,1 0,-1-1,0 1,0-1,0 0,0 1,-1-1,1 1,0-1,-1 0,1 0,-1 0,1 1,-1-1,0 0,0 0,0 0,0 1,0-1,0 0,0 0,-1 0,1 0,-1 1,1-1,-1 0,0 1,0-1,0 0,0 0,-35-70,35 70,-19-25,9 16</inkml:trace>
  <inkml:trace contextRef="#ctx0" brushRef="#br1" timeOffset="51612.851">10576 963,'-4'7,"0"1,0-1,1 1,0 0,1 0,-1 0,2 1,-1-1,1 0,0 1,1-1,0 1,0-1,1 1,1 3,-2 31,-47 294,48-271,-1-47,1-46,-1-103,0 100</inkml:trace>
  <inkml:trace contextRef="#ctx0" brushRef="#br1" timeOffset="52718.242">10506 1033,'1'-5,"1"0,0 0,0 0,0 0,0 0,1 0,0 0,0 1,0 0,1-1,0 1,-1 0,1 1,1-1,-1 1,0 0,1 0,0 0,-1 0,1 1,0 0,1 0,-1 0,0 1,0 0,1 0,-1 0,1 1,-1-1,0 1,1 1,-1-1,1 1,-1 0,0 0,3 1,-4 2,0 1,-1 0,1 1,-1-1,0 1,0-1,0 1,-1 0,0 0,0 0,-1 0,0 1,0-1,0 0,-1 1,1-1,-2 0,1 1,-1-1,0 0,0 0,0 0,-1 1,0-1,-1 1,0-1,0-1,0 0,-1 0,1-1,-1 1,0-1,0 1,0-1,-1-1,0 1,1 0,-1-1,-1 0,1 0,0-1,-1 0,1 0,-1 0,0 0,1-1,-1 0,0 0,-1 0,-12 0</inkml:trace>
  <inkml:trace contextRef="#ctx0" brushRef="#br1" timeOffset="53823.42">10739 1080,'10'5,"0"-1,0 0,0-1,0 0,0-1,1 0,-1 0,1-1,0 0,0-1,-1 0,1-1,9-2,-18 4,0 0,0-1,0 1,0-1,1 0,-1 1,0-1,0 0,0 0,0 0,0-1,0 1,0 0,0-1,0 0,0 1,0-1,0 0,0 0,0 0,0 0,-1 0,1 0,0-1,-1 1,1 0,-1-1,1 0,-1 1,0-1,0 0,0 1,0-1,0 0,0 0,0 0,0 0,-1 0,1 0,-1 0,0 0,1 0,-1 0,0 0,0-1,0 1,-1 0,1 0,0 0,-1 0,1 0,-1 0,0 0,0 0,0 0,0 0,0 1,0-1,0 0,0 1,-1-1,-6-2,-1 0,0 1,1 0,-1 1,0 0,0 0,-1 1,1 0,0 0,0 1,-1 0,1 1,0 0,0 1,0 0,-5 1,12 0,-1-1,1 0,-1 1,1 0,0-1,0 1,0 0,0 0,1 0,-1 0,1 0,0 1,0-1,0 0,0 1,0-1,1 1,0-1,0 0,0 1,0-1,0 1,0-1,1 1,0-1,0 0,0 1,0-1,0 0,1 0,-1 0,1 0,0 0,0 0,0 0,0-1,0 1,1-1,-1 1,1-1,0 0,0 0,0 0,0 0,0-1,2 2,102 54,-93-58</inkml:trace>
  <inkml:trace contextRef="#ctx0" brushRef="#br1" timeOffset="54883.422">11089 987,'-24'67,"28"70,-3-136,0 0,0-1,0 1,0-1,0 0,0 1,1-1,-1 0,0 0,0 0,0 0,1 0,-1 0,0 0,0 0,0 0,0 0,1-1,-1 1,0 0,0-1,0 1,0-1,0 1,0-1,0 0,0 1,0-1,0 0,0 0,-1 0,1 0,0 0,0 0,-1 0,1 0,-1 0,1 0,-1 0,1 0,-1 0,0 0,1 0,-1 0,0-1,0 1,0 0,0 0,0 0,0-1,0 1,15-19,120-36,-133 56,0 0,0 1,1-1,-1 1,0 0,0 0,0 0,0 0,-1 0,1 0,0 0,0 0,0 1,-1-1,1 1,-1-1,1 1,-1 0,0-1,0 1,0 0,0 0,0 0,0 0,0 0,0 0,-1 0,1 0,-1 1,0-1,1 0,-1 0,0 0,0 0,0 1,-1-1,1 0,-1 0,1 0,-1 0,0 2,2 19,6-22,-3-7</inkml:trace>
  <inkml:trace contextRef="#ctx0" brushRef="#br1" timeOffset="55386.619">11578 1033,'1'68,"1"-42,-1 0,-1 0,-1 1,-1-1,-1 0,-2 0,-1-1,-6 20,11-45,-1 0,1 0,0 0,0 0,0 0,-1 0,1 0,0-1,0 1,0 0,0 0,0-1,-1 1,1-1,0 1,0-1,0 0,0 1,0-1,0 0,1 0,-1 1,0-1,0 0,0 0,1 0,-1 0,1 0,-1 0,1 0,-1 0,1-1,-1 1,1 0,0 0,0 0,-1 0,1-1,0 1,0 0,0 0,1 0,-1-1,0 1,0 0,0 0,1 0,-1 0,1 0,-1-1,0 1,-6-33,1 2</inkml:trace>
  <inkml:trace contextRef="#ctx0" brushRef="#br1" timeOffset="56018.74">11648 706,'1'2,"1"-1,0 0,-1 0,1 0,-1 0,1 0,0 0,0 0,0 0,0-1,-1 1,1-1,0 1,0-1,0 0,0 0,0 0,0 0,0 0,0 0,0-1,0 1,0-1,0 1,-1-1,1 0,0 0,0 1,-1-1,1 0,0-1,-1 1,1 0,-1 0,1-1,-1 1,1-2,77-55,-61 42,0 2,1 0,0 1,2 1,-1 0,1 2,1 1,0 0,0 2,3-1,23-3,-28 6</inkml:trace>
  <inkml:trace contextRef="#ctx0" brushRef="#br1" timeOffset="60271.553">10878 1733,'50'207,"10"75,-52-223,2 0,3-1,2-1,3 0,2-1,2-1,3-1,15 21,-8-21,-22-33</inkml:trace>
  <inkml:trace contextRef="#ctx0" brushRef="#br1" timeOffset="62657.484">10949 1778,'252'37,"225"23,-475-60,-1 0,1 0,-1 0,1 0,-1 1,1-1,-1 0,1 1,-1-1,0 1,1 0,-1-1,0 1,1 0,-1 0,0 0,0 0,0 0,1 0,-1 0,0 0,-1 0,1 1,0-1,0 0,0 1,-1-1,1 0,-1 1,1-1,-1 1,0-1,1 1,-1-1,0 1,0-1,0 1,0-1,0 1,0-1,-1 1,1-1,0 1,-1-1,0 1,1-1,-1 2,-37 72,34-68,-32 53,-9 10,4 2,2 2,-17 54,-32 79,21 25,65-229,1 0,-1 1,0-1,0 0,0 0,-1 0,1 0,-1 0,0-1,1 1,-1-1,0 0,0 0,-1 0,1 0,0 0,-1-1,1 1,-1-1,0 0,1 0,-1 0,0-1,1 1,-1-1,0 0,0 0,0 0,1-1,-1 1,0-1,1 0,-1 0,0 0,1-1,-1 1,1-1,0 0,-1 0,-12-4</inkml:trace>
  <inkml:trace contextRef="#ctx0" brushRef="#br1" timeOffset="63982.168">11321 3224,'-11'-3,"0"1,0 0,0 1,0 1,-1 0,1 0,0 1,0 0,0 1,0 0,0 1,0 0,0 1,1 0,0 1,0 0,0 0,0 1,1 1,0 0,0 0,1 0,0 1,0 0,1 1,0 0,0 0,1 0,1 1,-3 5,5-5,-2 0,0 0,1 1,1-1,-1 1,2 0,-1 0,1 0,1 1,0-1,1 0,0 1,1-1,0 0,1 0,0 0,1 0,0 0,0 0,1 0,1-1,0 0,0 0,1 0,0-1,4 5,20 11,1-2,1-1,1-1,1-2,1-1,26 9,-49-22,1 0,0-1,0-1,1 0,-1 0,1-1,-1-1,1 0,-1-1,1-1,0 0,-1-1,1 0,-1-1,0 0,0-1,0-1,0 0,-1-1,9-5,-6-3,-2-1,0-1,-1 1,0-2,-1 0,-1 0,-1-1,0 0,-1-1,-1 0,-1 0,-1-1,0 1,-2-1,0 0,-1-3,-1 16,2-2,-1 0,0-1,-1 1,0 0,-1-1,0 1,0 0,-1-1,0 1,0 0,-1-1,-1 1,1 0,-1 1,-1-1,0 0,0 1,-1 0,0 0,0 0,0 1,-1-1,-1 1,-5-3,0 1,0 1,-1 0,0 0,0 1,-1 1,0 0,0 1,0 1,-1 0,-2 0,1 0,-17-2,0 1,0 1,-1 2,1 2,-1 0,-10 4,-48-1,65-3,3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21.477"/>
    </inkml:context>
    <inkml:brush xml:id="br0">
      <inkml:brushProperty name="width" value="0.025" units="cm"/>
      <inkml:brushProperty name="height" value="0.02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47.76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25 0,'23'0'610,"47"0"-579,-47-23-31,47 23 16,-23 23-1,-24-23 1,1 0-16,22 0 16,1 23 15,-1-23-31,1 24 15,-24-24 1,1 0-16,-1 0 16,24 23-1,-1 0 17,1 1-32,-24-24 15,0 0 1,1 0-16,-1 0 15,24 23 1,-47 0 0,23-23-1,47 24 1,-47-1 0,24 0-1,-1 0 16,-22-23-15,-1 24 0,0-24-1,0 23 1,1 0 0,-1 1-1,0-1 16,1 0-15,-1 24 0,24-1-1,-1 24 1,-46-46 15,24-1-15,-24 0-16,0 1 15,23 22 1,-23 1 0,23 23-1,-23-24 17,0-22-17,0 69 1,0-47-1,0-22 1,0 22 0,23-22-1,-23 46 1,0-47 0,0 23-16,0-22 15,0 46 1,0-24-1,0-22 1,0-1 0,0 23-1,0 1 1,24 23 0,-24-47 15,0 24-16,0-24-15,0 24 16,0-1 0,0-22-16,23 92 47,-23-69-32,0-24 1,0 47-1,0-47 1,0 1 15,0-1-15,0 0 0,0 1 15,-23 22 16,23 1-32,0 23 1,-24-70 31,24 23-32,0 0 32,0 1-31</inkml:trace>
  <inkml:trace contextRef="#ctx0" brushRef="#br0" timeOffset="1687">1049 1913 0,'46'46'110,"1"47"-95,-1-23 1,-22-23 0,-1-47-16,-23 70 31,23-24-16,-23 1 1,47 0 0,-47-1-1,0-22 1,0-1 0,23 47 15,1-47-16,-1 24 1,-23-24 109,23-23 16,0-23-126,1 23-15,22-70 16,24-23 0,-46 69 15,22-22-16,-23 22-15,1-22 16,-1-1 0,0 1-16,1-1 31,22 0-15,1-23-1,-1 1 1,-46 45-1,24 1 17,-24 0-17,23 23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2:57.78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2703 41 0,'-23'0'109,"-24"0"-93,-23 0 0,-23 0-1,46 0-15,-22 0 16,-1-23 15,46 23-31,-46 0 16,1 0-1,-1 0 1,46 0 0,1 0-1,0 0 1,-24 0 0,24 0-16,0 0 15,-1 0 1,-69 0 15,70 0-15,-24 0-1,-23 23 1,-23 23 0,46-22 15,1-24-16,-1 0 1,24 23 0,0-23-1,-24 23 17,24-23-17,-24 24 1,24-24-1,-47 23 17,47-23-17,-24 0 1,-23 47 0,47-47-1,-24 23 1,0-23 15,24 0 0,-47 23-15,70 0 0,-23-23 15,0 0-16,-1 24 1,1-24-16,23 23 31,-23 0-15,-1 1 15,-22-1-15,23-23-16,-24 23 15,24-23 1,-1 47 15,-22-47-15,22 0 0,-22 0-1,23 23 1,-1-23-1,1 24 1,0-1 15,-1 0-15,1 0 15,23 1-15,-47 22-1,47-22 17,-46 22-17,22 1 1,1-24 0,0 0-1,0-23 157</inkml:trace>
  <inkml:trace contextRef="#ctx0" brushRef="#br0" timeOffset="1766">163 274 0,'-23'46'109,"-1"1"-93,-22 46-1,23-69 1,23 46 0,-24-24-1,24 1 16,0-1-15,-23-22 0,23-1 46,0 24-46,0 22-1,0-45 1,0 22 172,0-22-157,23-24 16,24 0-32,-24 0-15,47 0 16,-23 0 0,-1 0-16,1 0 15,23 0 16,-24 0-15,1 0 0,-24 0-1,24 0 1,-24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3:02.0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0 0 0,'0'23'63,"23"47"-47,-23-46-16,0 45 15,0-22 1,24-24-1,-24 24 1,46-24 0,-46 1-16,0-1 15,24-23 1,-1 23 15,0 0-15,1 24-16,-1-24 15,23 24 1,-22-24 0,22 24-1,1-47 1,-24 47 0,47-24-1,0 23 1,-47-46-1,24 24 1,0-1 15,-24-23-15,0 0-16,1 23 16,22-23 30,-23 24-30,1-1 0,22 0-1,-22-23 1,-1 0 0,-23 24 15,47-24-16,-24 23 1,-23 0 0,23-23 46,-23 23 1,0 1 46</inkml:trace>
  <inkml:trace contextRef="#ctx0" brushRef="#br0" timeOffset="1485">1049 443 0,'46'93'94,"-22"0"-79,22 0 17,-22-46-17,-24 0 1,23-1-1,-23-22 17,23-1-17,-23 23 1,23 24 0,-23-46 62,0-1-63,0 0 17,-23-23 93,-47 0-110,24 0 1,-48 0-1,25 0 17,45 0-17,1 0-15,0 0 16,-1-23 0,-46 23-1,1 0 1,22 0 15,-46 0-15,46 23-1,0-23 1,24 0 0,-23 0 15,-1 0-16,0 0 1,1 24 0,22-24-1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26.0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864 1,'57'53,"408"399,-221-213,-34 0,76 26,-220-211,67 53,-132-105,0 0,0 0,-1 1,1-1,0 0,-1 1,0-1,0 0,1 1,-1-1,-1 1,1-1,0 0,-1 1,1-1,-1 0,1 1,-1-1,0 0,0 0,0 0,0 0,-1 1,1-2,-1 1,1 0,-1 0,1 0,-1-1,0 1,0-1,0 1,0-1,0 0,0 0,0 0,-1 0,1 0,0 0,0-1,-1 1,-1-1,-15 15,-124 118,5 7,-9 24,50-55,-5-2,-4-5,-5-4,-3-5,-5-5,-3-5,-10-3,-158 107,-62 41,302-196,1 3,2 1,1 3,-32 36,59-56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7.088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606 0 0,'-47'0'187,"1"0"-171,23 0 0,-1 0-1,-69 23 1,46-23 0,-23 47 15,24-1-16,23-46 1,-1 24 0,-22 46-1,46-24 1,-70 47 15,70-23-15,-24-46-16,1 22 15,23 24 17,0-23-17,23 46 1,24-23 0,-24-24-1,-23-22-15,47-1 31,0 24-15,-1-24 0,24 0-1,-23 1 17,46-24-17,-46 0 1,-24 0-1,0 0 1,0 0 0,1 0 31,22-24-32,-22 1-15,-1 23 16,-23-23 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08.69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53 47 0,'0'23'94,"0"24"-63,0 23-31,0-24 16,0 47-1,-23-23 1,23 24 15,0-48-15,0 1-1,-23 46 1,23-70-16,0 24 16,0 0-1,0-1 1,0 1 15,0-1-15,0-22-1,0-1 1,0 0 15,0 24-15,0-1-1,0-22 1,0-1-16,0 0 16,0-69 140</inkml:trace>
  <inkml:trace contextRef="#ctx0" brushRef="#br0" timeOffset="672">30 676 0,'46'0'94,"24"0"-78,0 0-1,-23 0 1,-24 0-16,1 0 31,-1 0-15,0 0-1,-23-23 157,0-1-172</inkml:trace>
  <inkml:trace contextRef="#ctx0" brushRef="#br0" timeOffset="1453">403 0 0,'0'47'16,"0"46"0,0 47 15,0-24-16,0-46 1,-24 70 31,24-93-31,0-1-16,0 1 15,0 46 1,0-23 15,24-23-15,-24-1-1,0 24 1,0-47 15,23 24 0,0 0-15,-23-94 93,24-23-93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1.61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1098 0,'24'-24'125,"-24"-22"-109,0-1-16,0-46 16,23 46-1,0-46 17,-23 23-17,23 0 1,24 47-16,-24-70 15,1 70 17,-24-24-32,23 0 15,24-23 1,-1 1 0,-23-1 15,1 70-16,-1-47 1,0 47 0,24-47-1,-47 24-15,47 0 16,-24 0 0,0 23 15,1 0-16,-1 0 1,23 23 0,-46 23-1,24 24 17,-24-46-32,0 22 15,0 71 1,-24-47-1,1 0 1,0-24-16,0 47 31,23-23-15,-47 24 0,24-25-1,-1-22 1,24 23-1,0-47 1,0 47 0,0-47-1,0 24 1,0-24 0,-23-23 109,-47-70-110,47 1 1</inkml:trace>
  <inkml:trace contextRef="#ctx0" brushRef="#br0" timeOffset="578">210 772 0,'47'0'109,"22"0"-93,-45 0-16,22 0 16,-22-47 124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3.76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164 71 0,'-23'0'78,"-24"0"-46,24 47-17,0-24 1,-24 47-1,47-47 17,0 47-17,0-23 1,0-24-16,0 70 31,0 24 0,0-94-15,23 47 0,-23-47-16,24 24 15,45 23 1,-22-47 15,0-23-15,-24 23-16,24-23 15,-24 24 1,24-24 0,-1 0-16,1 0 31,46-24-15,-23 1-1,23 0 16,-46-1-15,-24-69 0,0 70-1,-23-94 1,47 24 0,-47 23 15,0 47-31,0-47 15,0 23 1,-23 24-16,-1-23 16,-22-1 15,46 0-31,-47 24 16,24 23-1,23-23 1,0-1-16,-47 24 31,1-23 0,22 23-15,1 0 0,0 0 15,-1 0-16,1 0 1,-24 0 0,1 0-1,46 47 1,-47-24 31,24-23 0,-24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16.15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70 189 0,'0'23'250,"0"1"-235,-23-24-15,23 23 16,-24 24 0,24-24-1,-23 0 1,23 1-1,0-1 1,0 0 0,0 0 15,23 24 0,-23-24-15,0 1-1,24-24 17,-24 23-17,46 0 1,1 1 0,-24-1 15,24 0-16,-1 1 1,1-1 0,0-23-1,-47 23 1,23 0 0,0 1-1,-23 22 1,23 1-1,1-24-15,-24 24 32,0-24-17,0 0-15,0 24 16,0 23 0,0 0 15,0-24-16,0-22 1,0 22 0,-24-22 31,1-24-32,-23 0 1,-1 0-1,24 0 17,-24 0-17,0 0 1,24 0 0,-23 0 15,46-24-16,-24 1 64,1 0-33,-24-1-30,47 1-16,0 0 16,-23 23 62</inkml:trace>
  <inkml:trace contextRef="#ctx0" brushRef="#br0" timeOffset="2000">47 212 0,'0'-23'47,"0"-23"-32,0 22 1,23 24 0,-23-23 15,23 23-16,-23-23-15,0-1 16,47 1 0,-24 23 15,-23-23-15,23 23 30,24 0-30,-24 0 47,1 0-48,-1 0 16,0 23 16,1 0-31,-1-23 0,0 24-1,0-1 16,1-23-15,-1 23 0,24 24-1,-47-24 1,23 0 0,0-23-16,1 47 31,-24-24 0,23-23-15,-23 47 15,0-24 0,23-23 125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28.0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419 70 0,'0'-23'188,"-116"0"-157,46 23-15,23 0-1,47 23 32,-23 0-31,23 1 15,0 45 0,0-22-15,47 46 0,-24-46-1,24-1 1,-1 1 0,47 70 15,-69-94-16,46 70 1,-24-46 0,47-1 15,-69 1-15,22 0-1,1-24 1,-24 47-1,-23-47 17,0 24-17,0-24 32,0 0-31,-23 1-16,-47 22 15,-23 24 17,23-23-17,47-47 17,-24 0-17,24 0 1,-47 0-1,0-47 1,-23 24 0,23-1 15,47 1-15,-24 0-1,24 0 16,-1-1-15,1 24 0</inkml:trace>
  <inkml:trace contextRef="#ctx0" brushRef="#br0" timeOffset="1359">1002 94 0,'93'139'140,"0"94"-124,-46-116 0,-24 46-1,24-70 17,-24-23-17,1-47-15,-24 47 16,23-23 15,-23 0-15,0-24-1,23 23 1,0 1 0,-23 0-1,0-1 16,24 1-15,-24 0 0,23-24 15,-23 0-15,47 24-1,-47-24 16,-47-46 94,0-94-109,24 47-16</inkml:trace>
  <inkml:trace contextRef="#ctx0" brushRef="#br0" timeOffset="2328">1375 676 0,'0'-23'62,"46"-24"-46,-22 1-16,46-24 16,23 23 15,-23-23-15,0 47-1,-47 0-15,0 23 16,1-24-1,-1 24 17,24-23-17,-24 23 95,0-47-48,0 47-31,-23-23 94</inkml:trace>
  <inkml:trace contextRef="#ctx0" brushRef="#br0" timeOffset="3828">2796 187 0,'-46'-47'156,"-1"24"-125,24 0-31,0 23 16,-47 0-1,23 0 1,0 46 0,1 24 15,-1-23-16,47-24-15,-46 47 16,46 0 0,0-47 15,23 47-15,0-47-16,0 24 15,24 0 1,-24-24-16,47 23 31,-46-46-31,46 24 16,-1-1-1,-45-23-15,46 0 16,-24 47 15,1-47-31,-1 46 16,1 1-1,-24-24-15,1 24 16,46-1 15,-47 1-15,-23 46 0,0-23 15,0 47 0,-47-24-15,24-70-1,-24 24 1,-46-1 0,23-22 30,0-24-30,0 0 0,1-47-1,22 24 17,24-1-17,-1 24-15,1 0 16,23-23 93,47-23-93,-24 22-16</inkml:trace>
  <inkml:trace contextRef="#ctx0" brushRef="#br0" timeOffset="5390">3682 0 0,'23'0'156,"24"117"-140,-1-1-1,-22-46 1,-1 47 0,0-47 15,24 23-15,-47-23-1,0-47-15,23 47 31,-23 0-15,0 0 0,0 23-1,0-46 17,-23 46-17,23-23 1,0-47-16,-23 47 15,23 47 17,-24-48-1,24-45-31,-23 22 16,23 48-1,0-71 16,0 0-15,0 24 0,-70-164 109,47-116-110,-1-23 1</inkml:trace>
  <inkml:trace contextRef="#ctx0" brushRef="#br0" timeOffset="6812">3332 0 0,'24'24'110,"22"-1"-95,1-23 1,-24 0-1,70 47 1,-23-47 0,0 0-1,-47 23 1,47 0 15,24-23-15,-48 0-1,-23 0 1,24 0-16,-24 0 31,47 0-15,-23 0 0,23 0-1,-24 0 16,1 0-15,0 0 0,-24 0-1,24 0 1,-24 0 0,0 0-1,24 0 32,-24 0 16,0 0-32,1 0 78,-1 23-93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8.546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0 466 0,'24'0'47,"69"-70"-32,-47 23 17,48-69-17,-1 69 1,-23 0 0,-24 24 15,1-24 0,-47 24-31,0 0 16,23 0-1,1 23 1,-1 0 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6.37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11 23 0,'0'70'156,"0"46"-140,0-46-16,0 94 16,0-25-1,0-92 1,0 46-1,0 0 1,0 1 0,0-25 15,0 1-15,0 0-1,0-23 1,0 0-1,0-1-15,0 1 32,0 23-17,0-47-15,0 47 16,23 23 0,-23-46 15,0-1-16,0-22 79,0-1-78,47-23 15,23-23 0,23-24-15,-70 24 15,47 23-15,-23 0 15,-24 0-15,24-24-1,-24 24 1,0 0 46,1 0-46,-1 0 0,0 0 15,0 0 16,-69-46 78,-1-1-125</inkml:trace>
  <inkml:trace contextRef="#ctx0" brushRef="#br0" timeOffset="703">81 629 0,'46'0'47,"48"0"-16,-48 0-15,24 0 0,0 0-1,-47 0 16,1 0 32</inkml:trace>
  <inkml:trace contextRef="#ctx0" brushRef="#br0" timeOffset="1437">127 93 0,'24'0'62,"46"0"-46,0 0 15,-24 0-15,1-23 15,-24 23-15,0 0 15,1 0-16,-1-24 1,0 24 93,-46-46-62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39.69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74 0 0,'0'24'78,"-23"116"-47,23-24-15,-24-23 15,1 1-15,23-25-16,0 25 15,0-48 1,0 1-16,0-1 31,0 48-15,0-24 0,0-47-16,0 47 15,0-24 16,0 24-15,0-46-16,0 22 16,0 1-1,0-1-15,0-22 16,0-1 0,0 24-1,23-1 1,-23-22-1,0-1 17,0 0-32,0 0 15,0 1 1,0 22 0,0-22-1,0-1 32</inkml:trace>
  <inkml:trace contextRef="#ctx0" brushRef="#br0" timeOffset="1547">121 47 0,'46'47'62,"1"23"-46,-1-1 15,-22 25-15,-1-71-16,-23 24 15,23-1 1,24-46 78,23-93-79,0 0 1,-47 69 0,0-22 15,24 23-15,-24-1-1,1 1 16,-24 0-15,46 23 0,-23 0-1,1 0 17,22 0 30,-46 46-46,24-22-16,-24 45 31,46 48-15,-22 0-1,-1 22 1,47 71-1,-70-70 17,23 93-17,-23-93 1,0-47 0,0-23 15,23-47-16,-23 0-15,0 24 16,0 0 0,0-24-16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300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0 353 0,'0'-24'78,"47"-69"-62,-1 47-16,48-48 31,-24 24-15,-24 47 0,24 23-1,47 47 32,-24 46-31,-23-46-1,-24 69 1,-22 1 0,-24-71 15,-70 71-16,23-47 1,0-47-16,-22 47 16,-1 0-1,0 23 17,46-46-17,24 22 1,24 1-1,-24 0 1,46 0 15,24-23-15,47-24 0,209-93-1,-163 0 1,0-46 15,-116 69-15,-47 24-1,-70 69 48,0 1-32,47 0-31,-24 23 16,-116 93-1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1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1,'20'26,"101"362,-104-322,217 1004,-198-846,-10 2,-10 0,-14 211,-7-108,5-310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3.72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24 0 0,'-24'24'110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53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0 340 0,'0'-46'78,"46"-47"-63,24 23 1,0 23 0,-23 0-16,22 24 31,-22 23-16,23 0 1,23 93 0,-23 24-1,-70 46 17,0-70-17,-70 24 1,-23 46-1,0 0 17,23-70-17,-23 0 1,69 1 0,24-48-1,0-22-15,24 45 31,-1 25-15,0-48 0,47 24-1,0 0 17,0-23-17,23-24 1,-46-46-1,69-71 1,-92 48 15,-48 46 32,-69 93-48,47-23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45.925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0,'23'0'16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8:58.39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0 0,'0'47'78,"47"23"-63,93 46 17,-47 24-1,-70-93-31,47 46 16,23 0-1,-46-46 1,23 23 15,-24-24-15,-22 1-16,46-24 15,0 24 1,-1-1 0,-22-22-1,46-1 1,47 24-1,-70-47 1,23 0 0,-69 23-1,45 0 1,95-23 0,-48 23-1,164 24 1,-117-47 15,-70 23-15,-46 1-16,46-24 15,-47 0 1,24 0-16,-23 0 16,23 0 15,23-24-16,-46 24 1,23 0 0,-47 0-16,0 0 15,47 0 17,-47 0-17,24 0 1,23 0-1,-47 0 17,24 0-17,-24 0-15,0 0 16,1 0 0,-1 0-16,24 0 31,-24 0-16,0 0 64,-23-46-17</inkml:trace>
  <inkml:trace contextRef="#ctx0" brushRef="#br0" timeOffset="957">3030 536 0,'46'47'78,"24"-1"-62,47 48 15,-24-24 0,-70-24-31,94 24 16,-71 0 0,1-23 15,-24-47-15,-23 93 62,0-47-63,-23 1 1,-70 46 15,69-69-31,-46 45 16,-46 25-1,69-48 1,1 1 0,46-24 156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09-20T08:19:01.30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0 815 0,'23'0'16,"1"23"-16,46-23 31,70 47-16,69 0 1,-69-24 0,46 0 15,94 1-15,0 46-1,-71-47 1,-22-23-1,-47-23 1,23-47 15,-93 70-15,70-70 0,-1 23-1,1-46 16,-47 46-15,1-23 0,-1 24-1,-47-1 1,71 24 15,23 23-15,-70-47-1,23 24 1,0-24 15,-23 24-15,-23 0 0,-24-1-16,47 1 15,0 0 16,-47 23-15,0 0 0</inkml:trace>
  <inkml:trace contextRef="#ctx0" brushRef="#br0" timeOffset="937">3239 0 0,'93'23'63,"210"93"-32,-209-92-15,-24 22-1,-1-22 17,25-24-1,-48 0-15,-46 23-1,47 163 48,-24-69-32,-23-71-31,0 48 16,0-1-1,0-70-15,-23 47 31,23-23-15,-23 46 0,23-70-1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4.4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1 281,'22'-20,"2"2,0 0,1 2,0 0,2 2,0 1,14-4,30-13,3 4,0 3,1 3,1 3,0 4,2 3,-1 3,27 4,-81 5,0 0,0 2,0 1,-1 1,1 0,-1 2,0 1,-1 0,0 2,-1 0,0 1,-1 2,0-1,-1 2,-1 1,0 0,-1 1,-1 1,0 0,-2 1,0 0,-1 2,-1-1,5 13,27 48,-30-60,-1 1,-1 0,-1 0,0 1,-2 0,-1 1,-1-1,0 1,-2 1,0 14,-8 241,-2-259,-1 0,0-1,-2 1,-1-1,0-1,-1 0,-1 0,-1-2,-1 1,0-1,-1-1,-1-1,0 0,-1-1,-1-1,0-1,-19 10,-7 11,11-7,-1-1,-2-2,0-2,-2-1,0-2,-1-2,0-1,-2-2,1-2,-1-2,-20 2,-222 81,429-119,625-203,-728 218,1 1,0 3,0 1,1 3,0 1,0 2,9 3,-29-3,-1 1,1 1,0 2,-1 0,1 1,-1 2,0 0,-1 2,1 0,-1 2,-1 0,8 6,264 233,-238-197,-3 2,-2 2,-2 3,-3 1,14 29,-52-75,0 0,-1 1,0-1,-1 2,-1-1,-1 1,0 0,0 0,-2 0,0 0,-1 0,-1 1,0-1,-1 0,-1 0,0 1,-2-1,1-1,-2 1,0 0,-1-1,-6 10,-5 10,-2-2,-2 1,-1-2,-1-1,-2-1,-1-1,-1-1,-2-2,-19 14,-78 81,77-72,-3-2,-2-2,-1-2,-32 15,49-33,-1-2,-1-2,-1-1,-1-2,0-3,-1-1,-12 1,-376 134,-16-125,168 9,206-34,48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5.8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1,'38'142,"17"189,-14 1,-8 135,9 83,-29-444,-5 1,-5 0,-4 0,-5-1,-8 25,-1-24,5 1,5 0,5 1,5 23,85 216,40 15,-144-409,-5-15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3:38.4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0,'59'51,"-32"-8,-1 2,-3 0,-1 2,-3 1,-2 0,-2 1,6 34,-5-25,111 379,91 189,-72-375,-145-249,-1 1,1 1,0 0,0-1,0 1,1-1,-1 0,1 1,0-1,0 0,0 0,0 0,1 0,-1 0,1-1,0 1,-1-1,1 1,0-1,1 0,-1 0,0-1,0 1,1-1,-1 1,1-1,0 0,-1 0,1-1,0 1,-1-1,1 0,0 0,-1 0,1 0,0-1,0 1,2-2,221-110,-169 86,183-83,-5-10,79-62,219-151,-508 312,2-4,0 1,2 1,0 2,2 1,0 1,1 2,0 1,2 2,15-4,119-45,-163 98,-116 358,-251 870,334-1192,4 0,3 2,3 0,3 1,4 0,3 1,2 47,12 526,-11-598,-1-32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8.133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1044 260,'-2'-8,"-1"-1,0 1,-1 0,0 0,0 0,-1 1,0 0,0 0,0 0,-1 0,0 1,0 0,-1 0,0 0,-1 1,-7-9,3 1,-1 1,0 0,-1 1,0 0,-1 1,0 1,-1 0,1 1,-2 1,1 0,-1 1,0 1,0 1,-1 0,-14 0,1 6,-1 2,1 1,0 1,1 1,0 2,0 2,1 0,0 2,1 1,0 1,1 2,1 0,1 2,0 1,2 1,0 1,2 1,0 0,1 2,1 2,7-17,1 1,0 1,0 0,1 1,1 0,0 0,1 1,0 0,1 0,1 1,0 0,1 0,1 0,0 1,1 0,1-1,0 1,1 0,1 0,1 0,0 0,1 0,0 0,3 5,9 13,2 0,2-1,0-1,3-1,0 0,2-2,1-1,1 0,2-2,0-1,2-1,1-2,0-1,2-1,28 13,-35-24,1 0,0-2,0-1,1 0,0-2,0-2,0 0,0-2,16-2,-16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7:59.63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420 175,'-1'-9,"-1"0,-1 0,0 1,0-1,0 1,-1 0,-1 0,1 0,-1 0,-1 1,1 0,-1 0,0 0,-1 1,0 0,0 0,0 1,-1 0,1 0,-1 0,0 1,-1 1,1-1,-1 1,1 1,-1-1,0 1,0 1,0 0,0 0,0 1,0 0,-1 1,1 0,0 0,0 1,1 0,-1 0,-5 3,5-1,0 0,0 1,1 1,-1-1,1 1,1 0,-1 1,1 0,0 0,1 0,0 1,0 0,0 1,1-1,0 1,1 0,0 0,1 0,0 1,0-1,0 1,2 0,-1-1,1 1,1 0,-1 0,2 0,-1 0,2 0,-1 0,1-1,2 7,3-7,1-1,-1 0,2 0,-1-1,1 0,0-1,0 1,0-2,1 1,0-2,0 1,1-1,-1-1,1 0,0 0,0-1,0 0,0-1,0-1,0 1,0-2,11-1,151-40,-168 41,-1-1,1-1,-1 1,1-1,-1 0,0 0,0 0,0 0,-1-1,1 1,-1-1,1 0,-1 0,-1 0,1-1,-1 1,1-1,-1 1,0-1,-1 0,1 0,-1 1,0-1,0 0,-1 0,0-1,1 1,-2 0,1 0,0 0,-1 0,0 0,-1-2,-4-9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9T10:38:00.7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33,'56'116,"-52"-112,-1 0,2 0,-1-1,0 1,1-1,0 0,-1 0,1 0,0-1,1 0,-1 0,0 0,1 0,-1-1,1 0,-1 0,1-1,-1 1,1-1,0 0,-1-1,1 1,-1-1,1-1,-1 1,1-1,-1 1,0-1,0-1,0 1,0-1,0 0,0 0,-1-1,1 1,-1-1,2-2,3-1,-1 0,0 0,0-1,-1 0,0 0,0-1,-1 0,0 0,0 0,-1-1,0 0,2-10,3 2,0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65636-CF17-4B71-B2D7-203F2C1D27DA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5B071-C264-431E-9937-8E25E761B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57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6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18.09.2025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24" Type="http://schemas.openxmlformats.org/officeDocument/2006/relationships/customXml" Target="../ink/ink11.xml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30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19.xml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image" Target="../media/image21.png"/><Relationship Id="rId10" Type="http://schemas.openxmlformats.org/officeDocument/2006/relationships/image" Target="../media/image25.emf"/><Relationship Id="rId4" Type="http://schemas.openxmlformats.org/officeDocument/2006/relationships/customXml" Target="../ink/ink16.xml"/><Relationship Id="rId9" Type="http://schemas.openxmlformats.org/officeDocument/2006/relationships/customXml" Target="../ink/ink17.xml"/><Relationship Id="rId1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25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40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33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customXml" Target="../ink/ink24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48.emf"/><Relationship Id="rId10" Type="http://schemas.openxmlformats.org/officeDocument/2006/relationships/image" Target="../media/image39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36.emf"/><Relationship Id="rId9" Type="http://schemas.openxmlformats.org/officeDocument/2006/relationships/customXml" Target="../ink/ink23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32.xml"/><Relationship Id="rId30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203158" y="4101075"/>
            <a:ext cx="6333002" cy="10561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Business Modelu Canvas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9" y="356658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1374E1-80FF-4CCF-A3FD-988AFE96D23B}"/>
              </a:ext>
            </a:extLst>
          </p:cNvPr>
          <p:cNvSpPr/>
          <p:nvPr/>
        </p:nvSpPr>
        <p:spPr>
          <a:xfrm>
            <a:off x="5132985" y="10356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jsou společnosti organizovány?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jsou organizovány kolem business modelů (vědomě či nevědomě).</a:t>
            </a:r>
          </a:p>
          <a:p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8DD95C-2C8C-4A04-90E5-588128B6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71" y="1035643"/>
            <a:ext cx="4498361" cy="30004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FD25A7-3410-4A92-B794-EC49F79F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79" y="2596501"/>
            <a:ext cx="5600085" cy="3553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14:cNvPr>
              <p14:cNvContentPartPr/>
              <p14:nvPr/>
            </p14:nvContentPartPr>
            <p14:xfrm>
              <a:off x="2759790" y="4043249"/>
              <a:ext cx="3147120" cy="4532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7008746-DD04-4156-BA83-1995C14C58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5790" y="3935249"/>
                <a:ext cx="325476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14:cNvPr>
              <p14:cNvContentPartPr/>
              <p14:nvPr/>
            </p14:nvContentPartPr>
            <p14:xfrm>
              <a:off x="5250630" y="3942449"/>
              <a:ext cx="839160" cy="1206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20148141-C770-49DB-9A23-792C41F5F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6990" y="3834809"/>
                <a:ext cx="946800" cy="14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14:cNvPr>
              <p14:cNvContentPartPr/>
              <p14:nvPr/>
            </p14:nvContentPartPr>
            <p14:xfrm>
              <a:off x="1727670" y="4882049"/>
              <a:ext cx="170280" cy="10843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AC1FA2D1-00F3-4AC8-B44C-C7F0DCF261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3670" y="4774409"/>
                <a:ext cx="27792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14:cNvPr>
              <p14:cNvContentPartPr/>
              <p14:nvPr/>
            </p14:nvContentPartPr>
            <p14:xfrm>
              <a:off x="1752870" y="4705649"/>
              <a:ext cx="982080" cy="12258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6D509473-FBE6-4622-8A30-B58033C180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9230" y="4597649"/>
                <a:ext cx="108972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14:cNvPr>
              <p14:cNvContentPartPr/>
              <p14:nvPr/>
            </p14:nvContentPartPr>
            <p14:xfrm>
              <a:off x="2910630" y="4546529"/>
              <a:ext cx="146880" cy="135432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7D15717D-3577-4C6A-A8E0-D6E9C1CF8F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630" y="4438889"/>
                <a:ext cx="254520" cy="15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14:cNvPr>
              <p14:cNvContentPartPr/>
              <p14:nvPr/>
            </p14:nvContentPartPr>
            <p14:xfrm>
              <a:off x="2927550" y="4454369"/>
              <a:ext cx="1075680" cy="1370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FFA905C4-2BD1-46EF-95B6-94CDFDAB36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73550" y="4346369"/>
                <a:ext cx="1183320" cy="15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14:cNvPr>
              <p14:cNvContentPartPr/>
              <p14:nvPr/>
            </p14:nvContentPartPr>
            <p14:xfrm>
              <a:off x="4179270" y="5468129"/>
              <a:ext cx="376200" cy="4226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9AC2CA3D-6454-4D86-8FB3-CB3DEC138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1270" y="5432489"/>
                <a:ext cx="4118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14:cNvPr>
              <p14:cNvContentPartPr/>
              <p14:nvPr/>
            </p14:nvContentPartPr>
            <p14:xfrm>
              <a:off x="4487430" y="5767289"/>
              <a:ext cx="178560" cy="14040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E96CACC9-A841-438A-8FD2-128423F117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9430" y="5731649"/>
                <a:ext cx="21420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14:cNvPr>
              <p14:cNvContentPartPr/>
              <p14:nvPr/>
            </p14:nvContentPartPr>
            <p14:xfrm>
              <a:off x="4655550" y="5818409"/>
              <a:ext cx="128520" cy="702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5241E2E4-CF2A-4FAE-8A85-2FEDF2F0C5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37550" y="5782409"/>
                <a:ext cx="1641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14:cNvPr>
              <p14:cNvContentPartPr/>
              <p14:nvPr/>
            </p14:nvContentPartPr>
            <p14:xfrm>
              <a:off x="4862190" y="5776649"/>
              <a:ext cx="163440" cy="11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1443231-8061-415F-9A42-42488E02AC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4550" y="5741009"/>
                <a:ext cx="199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14:cNvPr>
              <p14:cNvContentPartPr/>
              <p14:nvPr/>
            </p14:nvContentPartPr>
            <p14:xfrm>
              <a:off x="5125350" y="5778449"/>
              <a:ext cx="167040" cy="1224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E33EFA10-EED5-4E7F-B568-A5AAF5014D3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7350" y="5742809"/>
                <a:ext cx="202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14:cNvPr>
              <p14:cNvContentPartPr/>
              <p14:nvPr/>
            </p14:nvContentPartPr>
            <p14:xfrm>
              <a:off x="5356110" y="5779889"/>
              <a:ext cx="302760" cy="1184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EDD0BEA0-C34E-406E-B15E-3F86421818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38470" y="5744249"/>
                <a:ext cx="338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14:cNvPr>
              <p14:cNvContentPartPr/>
              <p14:nvPr/>
            </p14:nvContentPartPr>
            <p14:xfrm>
              <a:off x="5775510" y="5734889"/>
              <a:ext cx="155520" cy="17460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E68066A9-5082-4707-9C3C-62AAAD2BC0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57510" y="5699249"/>
                <a:ext cx="191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14:cNvPr>
              <p14:cNvContentPartPr/>
              <p14:nvPr/>
            </p14:nvContentPartPr>
            <p14:xfrm>
              <a:off x="2079750" y="2080169"/>
              <a:ext cx="1258560" cy="18950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9DAD889E-98D8-45A7-B6C2-8C78ECC85E1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70750" y="2071169"/>
                <a:ext cx="1276200" cy="19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52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1182" y="864469"/>
            <a:ext cx="7254457" cy="51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business model?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popisuje všechny části společnosti potřebné k vydělávání peněz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řeším problémy zákazníků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můžeme vnímat jako podrobný plán strategie, která se má naplnit prostřednictvím organizačních struktur, procesů a systémů.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jednotné pojetí, které umožňuje srovnání s ostatními modely konkurenčních společností. Je zdrojem pro tvorbu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inovování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14:cNvPr>
              <p14:cNvContentPartPr/>
              <p14:nvPr/>
            </p14:nvContentPartPr>
            <p14:xfrm>
              <a:off x="7366710" y="4636169"/>
              <a:ext cx="4352400" cy="198108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69CDDA54-D884-4220-8AAE-C510276D37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2390" y="4631849"/>
                <a:ext cx="436104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14:cNvPr>
              <p14:cNvContentPartPr/>
              <p14:nvPr/>
            </p14:nvContentPartPr>
            <p14:xfrm>
              <a:off x="5100150" y="3162329"/>
              <a:ext cx="360" cy="36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733AE141-2C44-4B1F-98DB-E763F33888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5830" y="3158009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5479B14F-D82B-48BE-A62C-564A302B1E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36" r="11388" b="6104"/>
          <a:stretch/>
        </p:blipFill>
        <p:spPr>
          <a:xfrm>
            <a:off x="7366710" y="1074680"/>
            <a:ext cx="2739645" cy="1616916"/>
          </a:xfrm>
          <a:prstGeom prst="rect">
            <a:avLst/>
          </a:prstGeom>
        </p:spPr>
      </p:pic>
      <p:pic>
        <p:nvPicPr>
          <p:cNvPr id="1026" name="Picture 2" descr="shutterstock_156263654.jpg">
            <a:extLst>
              <a:ext uri="{FF2B5EF4-FFF2-40B4-BE49-F238E27FC236}">
                <a16:creationId xmlns:a16="http://schemas.microsoft.com/office/drawing/2014/main" id="{B7587747-ADD1-44B5-8309-43DBA0F0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8" y="2765620"/>
            <a:ext cx="2818077" cy="17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A71E5DC-9F2B-4C79-A794-D1254D10F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484" y="3349185"/>
            <a:ext cx="1446618" cy="914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14:cNvPr>
              <p14:cNvContentPartPr/>
              <p14:nvPr/>
            </p14:nvContentPartPr>
            <p14:xfrm>
              <a:off x="10142310" y="1719089"/>
              <a:ext cx="696600" cy="9489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2EB56532-AA29-4049-891C-2A9AC66903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23230" y="1700009"/>
                <a:ext cx="734400" cy="9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14:cNvPr>
              <p14:cNvContentPartPr/>
              <p14:nvPr/>
            </p14:nvContentPartPr>
            <p14:xfrm>
              <a:off x="8120550" y="3064049"/>
              <a:ext cx="973440" cy="342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2027C42A-0C27-4DB2-95D2-317B842A48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1470" y="3044969"/>
                <a:ext cx="1011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14:cNvPr>
              <p14:cNvContentPartPr/>
              <p14:nvPr/>
            </p14:nvContentPartPr>
            <p14:xfrm>
              <a:off x="7625550" y="4219649"/>
              <a:ext cx="453240" cy="40320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2C1DCBAF-F33F-45B1-82BD-DF02B43303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06470" y="4200569"/>
                <a:ext cx="49104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9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2280" y="1023457"/>
            <a:ext cx="8481270" cy="503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Současný business model má společné základy: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se objevuje jako nová jednotka analýzy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detailně jej rozložíme abychom pochopili jak funguje, jak vydělávám, jak doručuji nabízenou hodnotu zákazníkům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modely zdůrazňují holistický přístup k vysvětlení toho, jak firmy podnikají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 jak konkurence podniká=znalost pro mou konkurenční výhodu/nevýhodu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činnosti hrají důležitou roli v různých koncepcích business modelů, které byly navrženy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podnikatele propojit prvky modelu=efektivita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Uznání důležitosti tvorby „hodnoty“ (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doručení pro </a:t>
            </a:r>
            <a:r>
              <a:rPr lang="cs-CZ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 katalyzátor pro další studium a inovování business modelů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neinovuješ = nepřežiješ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E174502-DDC7-49CB-AF5F-8DA156FE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536" y="2270223"/>
            <a:ext cx="3674905" cy="23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10457203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jsou vyžadovány kvůli vlastnostem tržních ekonomik, kde existuje výběr pro spotřebitele, transakční náklady, heterogenita mezi spotřebiteli, výrobci a konkurence.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Veřejná diskuse o „business modelech“ byla zahájena na počátku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 20. století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polovině devadesátých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vzrostla na vrchol, současně s digitální ekonomikou.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Objevují se související pojmy -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Druckerova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 podnikání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business modelu byl ve studiích použit jako základ pro klasifikaci podniku, jako faktor pro výkonnost podniku a jako kontaktní místo pro inovace.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modely získaly pozornost z různých oborů, jako je e-business, IT, řízení, podnikání, inovace, strategie a ekonomie (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digitální business model, udržitelné business modely, osobní business modely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cirkulární business modely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,).</a:t>
            </a:r>
          </a:p>
        </p:txBody>
      </p:sp>
    </p:spTree>
    <p:extLst>
      <p:ext uri="{BB962C8B-B14F-4D97-AF65-F5344CB8AC3E}">
        <p14:creationId xmlns:p14="http://schemas.microsoft.com/office/powerpoint/2010/main" val="29930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63902" y="1075205"/>
            <a:ext cx="8157978" cy="195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vymezení business modelu slouží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jeho definování rámce (struktury) a jeho jednotlivých prvků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(rozdělení typologie business modelů) a archetypy (společné znaky dle klasifikace).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94B2823-80DC-4C1E-A022-40840341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1"/>
          <a:stretch/>
        </p:blipFill>
        <p:spPr>
          <a:xfrm>
            <a:off x="8199429" y="996686"/>
            <a:ext cx="1800248" cy="164180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1217163-4433-4B30-A769-C593204DA873}"/>
              </a:ext>
            </a:extLst>
          </p:cNvPr>
          <p:cNvSpPr/>
          <p:nvPr/>
        </p:nvSpPr>
        <p:spPr>
          <a:xfrm>
            <a:off x="4756557" y="3654130"/>
            <a:ext cx="7281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definovat jako hodnototvornou logiku organizace z hlediska toho, jak vytváří a zachycuje hodnotu pro zákazníka. Může být představován vzájemně propojenou sadou prvků, které oslovují zákazníka, návrhem hodnoty, organizační architekturou a ekonomickou dimenzí.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68DBF3-45B3-462A-8DA4-52EB3C2F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64653"/>
            <a:ext cx="4505037" cy="3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34396" y="927610"/>
            <a:ext cx="4251652" cy="306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 Alexander, </a:t>
            </a:r>
            <a:b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Yves Pigneur (2010)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představuje základní princip, jak firma vytváří, předává a získává hodnotu.</a:t>
            </a:r>
          </a:p>
        </p:txBody>
      </p:sp>
      <p:pic>
        <p:nvPicPr>
          <p:cNvPr id="1026" name="Picture 2" descr="Tvorba business modelů">
            <a:extLst>
              <a:ext uri="{FF2B5EF4-FFF2-40B4-BE49-F238E27FC236}">
                <a16:creationId xmlns:a16="http://schemas.microsoft.com/office/drawing/2014/main" id="{87C8A110-1E75-4F0E-AFD9-A6768C98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8" y="3123491"/>
            <a:ext cx="3662747" cy="290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iness modelování">
            <a:extLst>
              <a:ext uri="{FF2B5EF4-FFF2-40B4-BE49-F238E27FC236}">
                <a16:creationId xmlns:a16="http://schemas.microsoft.com/office/drawing/2014/main" id="{4F3F4D2F-8ED2-4EC2-8D5E-11D103EC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45" y="1595587"/>
            <a:ext cx="3194423" cy="45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AC5999-4FEF-480D-A443-CC19D81E5093}"/>
              </a:ext>
            </a:extLst>
          </p:cNvPr>
          <p:cNvSpPr txBox="1">
            <a:spLocks/>
          </p:cNvSpPr>
          <p:nvPr/>
        </p:nvSpPr>
        <p:spPr>
          <a:xfrm>
            <a:off x="5758331" y="922890"/>
            <a:ext cx="4251652" cy="306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Adámek, </a:t>
            </a:r>
            <a:b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Lucie Meixnerová (2022)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05132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business modelu?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může nám poskytnout obecnou konceptualizaci – společnosti.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 chaosu či setrvačnosti vytvořit prostor pro inovaci a změnu podnikaní. Jak být konkurenceschopní? Jak nastavit příjmový model?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musíme definovat kompoziční prvky business modelu?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protože potřebuje udělat koncept business modelu konkrétnější a stanovit jeho vhodnost pro různé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či obory podnikání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e-business, výroba, služby) nebo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odlišný kontext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(startup, strategie, business plán, inovování, pro investora apod.)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6FC957-B7A6-40E1-910B-D7CF147B1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" b="6510"/>
          <a:stretch/>
        </p:blipFill>
        <p:spPr>
          <a:xfrm>
            <a:off x="8203361" y="4628445"/>
            <a:ext cx="3972651" cy="216855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94B7F1D-1668-4F63-9B87-D0534AAD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851674"/>
            <a:ext cx="3343520" cy="20063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73E6356-717E-40CA-8CFF-45CBB2E4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41" y="4549340"/>
            <a:ext cx="4608320" cy="23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1" y="1047077"/>
            <a:ext cx="8875702" cy="983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Podnikatelé, vědci, lidé z byznysu a jiní se pokouší vysvětlit, co je </a:t>
            </a:r>
            <a:r>
              <a:rPr lang="cs-C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a účelem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modelu…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Trocha TEORIE - zaměříme se na selektivní přehled definic business modelu (řazeno podle roku a jména autora).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E10710-FF40-48D9-8C36-3A4FFF7D4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83" y="1905871"/>
            <a:ext cx="4881465" cy="27458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14:cNvPr>
              <p14:cNvContentPartPr/>
              <p14:nvPr/>
            </p14:nvContentPartPr>
            <p14:xfrm>
              <a:off x="117390" y="2357369"/>
              <a:ext cx="243720" cy="352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E1447DF-5943-4EC9-9B32-BBDBC5DA5A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50" y="2328929"/>
                <a:ext cx="3006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14:cNvPr>
              <p14:cNvContentPartPr/>
              <p14:nvPr/>
            </p14:nvContentPartPr>
            <p14:xfrm>
              <a:off x="459030" y="2340449"/>
              <a:ext cx="170640" cy="4240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5A0F900-7C22-4751-9D90-CA4685865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590" y="2312009"/>
                <a:ext cx="2275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14:cNvPr>
              <p14:cNvContentPartPr/>
              <p14:nvPr/>
            </p14:nvContentPartPr>
            <p14:xfrm>
              <a:off x="729750" y="2348009"/>
              <a:ext cx="237600" cy="4122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857337C-431C-4FE6-B928-E0DFA1EEF9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310" y="2319569"/>
                <a:ext cx="2944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14:cNvPr>
              <p14:cNvContentPartPr/>
              <p14:nvPr/>
            </p14:nvContentPartPr>
            <p14:xfrm>
              <a:off x="1081830" y="2449169"/>
              <a:ext cx="303480" cy="321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E468DC6-F918-4759-932A-0F663FE6CD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390" y="2420729"/>
                <a:ext cx="3603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14:cNvPr>
              <p14:cNvContentPartPr/>
              <p14:nvPr/>
            </p14:nvContentPartPr>
            <p14:xfrm>
              <a:off x="1526790" y="2381489"/>
              <a:ext cx="226800" cy="47484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040285DD-5737-4745-9937-93BAA8B45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8350" y="2353049"/>
                <a:ext cx="28368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14:cNvPr>
              <p14:cNvContentPartPr/>
              <p14:nvPr/>
            </p14:nvContentPartPr>
            <p14:xfrm>
              <a:off x="8481270" y="2399129"/>
              <a:ext cx="1661400" cy="6213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BF9C4039-652E-4B52-A255-F44A315A91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2830" y="2370689"/>
                <a:ext cx="17182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14:cNvPr>
              <p14:cNvContentPartPr/>
              <p14:nvPr/>
            </p14:nvContentPartPr>
            <p14:xfrm>
              <a:off x="10402230" y="2072249"/>
              <a:ext cx="210240" cy="1681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DA53C2C-58E2-4898-97B5-81A485ED7E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73790" y="2043809"/>
                <a:ext cx="267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14:cNvPr>
              <p14:cNvContentPartPr/>
              <p14:nvPr/>
            </p14:nvContentPartPr>
            <p14:xfrm>
              <a:off x="10331310" y="2466449"/>
              <a:ext cx="213840" cy="6127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4CABFC4B-8F28-4888-8FBC-2F8AABF0E1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02870" y="2438009"/>
                <a:ext cx="270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14:cNvPr>
              <p14:cNvContentPartPr/>
              <p14:nvPr/>
            </p14:nvContentPartPr>
            <p14:xfrm>
              <a:off x="10753230" y="2457809"/>
              <a:ext cx="370800" cy="59616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40242044-8727-494E-BCD7-EA62591338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24790" y="2429369"/>
                <a:ext cx="4276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14:cNvPr>
              <p14:cNvContentPartPr/>
              <p14:nvPr/>
            </p14:nvContentPartPr>
            <p14:xfrm>
              <a:off x="2030070" y="2171609"/>
              <a:ext cx="462240" cy="4881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9C7EC161-25B2-4EAC-8EF5-D318178DB6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630" y="2143169"/>
                <a:ext cx="51912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14:cNvPr>
              <p14:cNvContentPartPr/>
              <p14:nvPr/>
            </p14:nvContentPartPr>
            <p14:xfrm>
              <a:off x="2197830" y="2894129"/>
              <a:ext cx="9000" cy="90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7339D9E7-F03F-4212-ACD0-B1D3FB4035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69390" y="2865689"/>
                <a:ext cx="658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14:cNvPr>
              <p14:cNvContentPartPr/>
              <p14:nvPr/>
            </p14:nvContentPartPr>
            <p14:xfrm>
              <a:off x="11350470" y="2251529"/>
              <a:ext cx="246600" cy="60948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C7AC5EF5-BD75-4A0E-8D41-5213EF6C7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22030" y="2223089"/>
                <a:ext cx="303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14:cNvPr>
              <p14:cNvContentPartPr/>
              <p14:nvPr/>
            </p14:nvContentPartPr>
            <p14:xfrm>
              <a:off x="11442630" y="3196169"/>
              <a:ext cx="8640" cy="3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5496156F-39CC-457F-8AA7-3FB35A2FB16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14190" y="3167729"/>
                <a:ext cx="65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14:cNvPr>
              <p14:cNvContentPartPr/>
              <p14:nvPr/>
            </p14:nvContentPartPr>
            <p14:xfrm>
              <a:off x="1367310" y="3061889"/>
              <a:ext cx="1301040" cy="57924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6B47255C-25BB-4F22-BFD3-0A7F8C8D16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8870" y="3033449"/>
                <a:ext cx="135792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14:cNvPr>
              <p14:cNvContentPartPr/>
              <p14:nvPr/>
            </p14:nvContentPartPr>
            <p14:xfrm>
              <a:off x="7793310" y="3154409"/>
              <a:ext cx="1468440" cy="39420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9E6E2C08-B5A1-4E3A-BD5A-94B6B7C67B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64870" y="3125969"/>
                <a:ext cx="152532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8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7571" y="117875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je: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produktů, služeb a informací, včetně popisu různých obchodních subjektů a jejich rolí;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potenciálních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různé obchodní subjekty; 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zdrojů příjmů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jedinečná kombinace tří toků, které jsou pro podnikání kritické. Patří sem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obchodní partnery a kupující, tok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logistický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metoda, kterou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buduje a využívá své zdroje, aby svým zákazníkům nabídla lepší hodnotu než její konkurenti a vygenerovala za to peníze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Podrobně popisuje, jak firma nyní vydělává peníze a jak plánuje vydělávat v dlouhodobém horizontu. Tento model umožňuje firmě mít udržitelnou konkurenční výhodu, tzn. dlouhodobě dosahovat lepších výsledků než její konkurenti.</a:t>
            </a:r>
          </a:p>
        </p:txBody>
      </p:sp>
    </p:spTree>
    <p:extLst>
      <p:ext uri="{BB962C8B-B14F-4D97-AF65-F5344CB8AC3E}">
        <p14:creationId xmlns:p14="http://schemas.microsoft.com/office/powerpoint/2010/main" val="2981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Zott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zobrazuje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obsah, strukturu a správu transakcí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navržených tak, aby vytvářely hodnotu prostřednictvím využívání obchodních příležitostí.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Tapscott (2001):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Obchodní model odkazuje na základní architekturu firmy, konkrétně na to, jak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všechny relevantní zdroje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(nejen ty, které jsou v rámci firemního ohraničení) k vytvoření diferencované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zákazníky.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ucelený rámec, který zahrnuje technologické vlastnosti a potenciál jako vstupy a převádí je prostřednictvím zákazníků a trhů na ekonomické výstupy. Business model je tedy koncipován jako zaostřovací zařízení, které zprostředkovává vývoj technologií a tvorbu ekonomických hodnot. „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Vysvětluje, jak společnost vydělává peníze tím, že uvádí, kde je místo a úloha firmy v hodnototvorném řetězci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50902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ea typeface="+mj-ea"/>
                <a:cs typeface="Times New Roman" panose="02020603050405020304" pitchFamily="18" charset="0"/>
              </a:rPr>
              <a:t>Struktura tutoriálu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a podmínky splnění předmětu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a vymezení business modelu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 vhled na význam tvorby business modelu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svém jádru business model plní dvě důležité funkce: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a sběr hodnot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Nejprve definuje řadu činností, které přinesou nový produkt nebo službu takovým způsobem, že během činností bude vytvořena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čistá hodnota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Zadruhé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zachycuje hodnotu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části těchto činností pro firmu tak, aby rozvíjela svůj model.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Christensen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Kagermann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je tvořen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čtyřmi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vzájemně propojenými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dohromady vytvářejí a přinášejí hodnotu. Nejdůležitější pro správné řešení je návrh na hodnotu pro zákazníka. Dalšími prvky jsou ziskový vzorec, klíčové zdroje a klíčové procesy.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(2010):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definuje, ja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podnik vytváří a přináší hodnotu zákazníkům, a poté převádí přijaté platby na zisky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pPr marL="0" indent="0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Různí autoři se zaměřují na odlišné pojetí významu a účelu business modelu, ale hlavními oblastmi jsou: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Mahadevan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Tapscott – tito autoři vidí business model jako architekturu a řeší obchodní síť se zaměřením na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role aktérů a jejich vzájemné vztahy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(2000), zdůrazňuje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měnové aspekty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také významné v některých dalších definicích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2010),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autoři zdůrazňují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a strategické aspekty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Tucci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2001; Morris et al., 2005).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většina autorů zdůrazňuje, že business model nepokrývá celou strategii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Chesbrough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Rosenbloom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2002). Jiní zcela výslovně rozlišují mezi obchodními modely a strategií (např.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Magretta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Mansfield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94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definic business modelu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Komplexnější definice kombinují myšlenky architektonického zastoupení obchodní sítě a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generování výnosů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ústřední organizaci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Pigneur, 2002; Morris et al., 2005).</a:t>
            </a: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Ostatní jsou méně inkluzivní ve své definici business modelu a výslovně je odlišují od jiných konceptů (např. strategie) nebo vylučují některé konkrétní prvky. Například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Timmers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 odlišuje business model od marketingového modelu, který řeší komerční životaschopnost prostřednictvím konkurenční výhody, umístění, marketingového mixu a strategie produktového trhu.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Zott (2001) považují model výnosu za samostatný, přesto doplňkový koncept obchodního modelu.</a:t>
            </a:r>
          </a:p>
        </p:txBody>
      </p:sp>
    </p:spTree>
    <p:extLst>
      <p:ext uri="{BB962C8B-B14F-4D97-AF65-F5344CB8AC3E}">
        <p14:creationId xmlns:p14="http://schemas.microsoft.com/office/powerpoint/2010/main" val="359263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850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Definování a různé pohledy na business model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definičního vymezení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Diskuse o business modelu je většinou zaměřena na vytváření hodnoty, konkrétně „</a:t>
            </a:r>
            <a:r>
              <a:rPr lang="cs-CZ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vytvořit hodnotu s ohledem na měnící se obchodní prostředí?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Zatímco většina autorů není příliš konkrétní, jaký význam má pro ně hodnota - většina definic odkazuje na hodnotu pro zákazníka (např.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Afuah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Dubosson-Torbay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kol., 2002;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Pigneur, 2010; Tapscott, 2001;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hodnoty má dlouhou historii v axiologii nebo „teorii hodnoty“ (Holbrook, 1999) a zajímá se jim mnoho společenských věd, včetně ekonomiky, strategického řízení a marketingu.</a:t>
            </a:r>
          </a:p>
        </p:txBody>
      </p:sp>
    </p:spTree>
    <p:extLst>
      <p:ext uri="{BB962C8B-B14F-4D97-AF65-F5344CB8AC3E}">
        <p14:creationId xmlns:p14="http://schemas.microsoft.com/office/powerpoint/2010/main" val="128151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Přístupy k vymezení „hodnoty“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Woodruff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vymezuje hodnotu jako „vnímanou preferenci zákazníka a hodnocení atributů produktu, vlastností atributů a důsledků vyplývajících z použití, které usnadňují (nebo blokují) dosažení cílů a účelu zákazníka v při použití“.</a:t>
            </a: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Holbrook (1999)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zdůrazňuje, že spotřebitelská hodnota je „interaktivní relativistická preferenční zkušenost“.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„Interaktivní“ přístup znamená, že „hodnota závisí na vlastnostech nějakého fyzického nebo mentálního objektu, ale nemůžeme k ní dojít bez zapojení nějakého subjektu, který tyto vlastnosti oceňuje“.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„relativistický“, protože závisí na relevantním srovnání, liší se mezi lidmi a mění se mezi situacemi pořízení.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„Zkušenost“ znamená, že spotřebitelská hodnota spočívá spíše ve zkušenostech se spotřebou než v zakoupeném produktu.</a:t>
            </a:r>
          </a:p>
        </p:txBody>
      </p:sp>
    </p:spTree>
    <p:extLst>
      <p:ext uri="{BB962C8B-B14F-4D97-AF65-F5344CB8AC3E}">
        <p14:creationId xmlns:p14="http://schemas.microsoft.com/office/powerpoint/2010/main" val="2662304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5732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Přístupy k vymezení „hodnoty“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B02877-9939-4BFB-8A77-0E4EDBAD2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2401"/>
          <a:stretch/>
        </p:blipFill>
        <p:spPr>
          <a:xfrm>
            <a:off x="0" y="0"/>
            <a:ext cx="1221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poskytuje integrální pohled na logiku hodnoty organizace spojením hodnoty zákazníka (využití) a tvorby hodnoty s zachycením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Základním zdůvodněním business modelu je vytvoření hodnoty pro zákazníka a jeho propojení se zachycením hodnoty pro vytvoření hodnoty obchodu (směny).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v souladu s myšlenkami Petera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Druckera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(2007), který uvádí, že „existuje pouze jedna platná definice byznys účelu: </a:t>
            </a:r>
            <a:r>
              <a:rPr lang="cs-C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vytvořit zákazníka a je to právě zákazník, kdo určuje, co je to podnikání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Užitečnost business modelu je obrovská, např. vývoj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startupu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audit podnikání, změna podnikání, inovace business modelu z důvodu udržitelnosti obchodních aktivit.</a:t>
            </a:r>
          </a:p>
        </p:txBody>
      </p:sp>
    </p:spTree>
    <p:extLst>
      <p:ext uri="{BB962C8B-B14F-4D97-AF65-F5344CB8AC3E}">
        <p14:creationId xmlns:p14="http://schemas.microsoft.com/office/powerpoint/2010/main" val="39793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59403" y="2556621"/>
            <a:ext cx="11473182" cy="220556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804157" y="3108127"/>
            <a:ext cx="6816757" cy="1102554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diskuse…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2523FBE-4C54-7F42-B6C0-D06996A0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94" y="501213"/>
            <a:ext cx="1768395" cy="13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6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90030" y="1127868"/>
            <a:ext cx="9883523" cy="498630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936377" y="3475443"/>
            <a:ext cx="5184576" cy="1824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6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5624" y="4962046"/>
            <a:ext cx="3462723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31370" y="923581"/>
            <a:ext cx="9985109" cy="55686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získat poznatky a znalosti z oblasti business modelování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následnou schopností aplikace v praxi v konkrétní podnikatelské činnosti. Předmět klade důraz na inovativnost, kreativitu a novátorské postupy při budování logiky nabízené „hodnoty“ v konektivitě na zákaznickou perspektivu.</a:t>
            </a:r>
          </a:p>
          <a:p>
            <a:pPr marL="0" indent="0"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absolvování předmětu budete schopni: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operacionalizovat fungování podnikatelské činnosti s jasnou logickou dekompozicí základních činností, které jsou reprezentovány stavebními prvky každého business modelu;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aplikovat designové a kreativní techniky pro tvorbu business modelu;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evaluovat business model;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provádět inovace v provozních business modelech;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sestavit konkrétní business model fungování firmy.</a:t>
            </a:r>
          </a:p>
          <a:p>
            <a:endParaRPr lang="cs-CZ" altLang="cs-CZ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79531" y="1124744"/>
            <a:ext cx="11041227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IS (Odevzdávárna) do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21.12.2025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–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IS (Odevzdávárna) do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21.12.2025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– ve zkouškovém období budou vypsány termíny, forma: testové a doplňující otázky.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Celková známka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složena z hodnocení semestrální práce, případové studie a výsledku závěrečné zkoušky.</a:t>
            </a:r>
          </a:p>
          <a:p>
            <a:endParaRPr 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50" y="260649"/>
            <a:ext cx="6240693" cy="676937"/>
          </a:xfrm>
        </p:spPr>
        <p:txBody>
          <a:bodyPr/>
          <a:lstStyle/>
          <a:p>
            <a:r>
              <a:rPr lang="cs-CZ" dirty="0"/>
              <a:t>Podmínky pro splnění předmětu</a:t>
            </a:r>
          </a:p>
        </p:txBody>
      </p:sp>
    </p:spTree>
    <p:extLst>
      <p:ext uri="{BB962C8B-B14F-4D97-AF65-F5344CB8AC3E}">
        <p14:creationId xmlns:p14="http://schemas.microsoft.com/office/powerpoint/2010/main" val="26681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5387" y="1487112"/>
            <a:ext cx="11041227" cy="27843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100 bodů):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 		40 bodů		                                          HODNOCENÍ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20 bodů</a:t>
            </a:r>
          </a:p>
          <a:p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Zkouška 	                    	 40 bodů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/>
              <a:t>Hodnocení v předmětu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63852"/>
              </p:ext>
            </p:extLst>
          </p:nvPr>
        </p:nvGraphicFramePr>
        <p:xfrm>
          <a:off x="8387843" y="2614862"/>
          <a:ext cx="2016224" cy="3058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Známka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Body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100-92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91-84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83-76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75-68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/>
                        <a:t>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67-60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78">
                <a:tc>
                  <a:txBody>
                    <a:bodyPr/>
                    <a:lstStyle/>
                    <a:p>
                      <a:pPr algn="ctr"/>
                      <a:r>
                        <a:rPr lang="cs-CZ" sz="1900" b="1" dirty="0"/>
                        <a:t>F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59-0</a:t>
                      </a:r>
                    </a:p>
                  </a:txBody>
                  <a:tcPr marL="12700" marR="12700" marT="127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371" y="963664"/>
            <a:ext cx="11041227" cy="5319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Odevzdání semestrální práce prostřednictvím IS (Odevzdávárna).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bodů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Využít soubor v IS „Seminární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práce_template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 – tematicky zaměřena na Business Model Canvas (použití různých technik pro design a tvorbu business modelu)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tvorba Osobního business modelu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Odevzdání prostřednictvím IS (Odevzdávárna)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Bodové hodnocení max.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bodů.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Využít soubor v IS „Případová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studie_zadání_BKBUM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6432715" cy="676937"/>
          </a:xfrm>
        </p:spPr>
        <p:txBody>
          <a:bodyPr/>
          <a:lstStyle/>
          <a:p>
            <a:r>
              <a:rPr lang="cs-CZ" dirty="0"/>
              <a:t>Semestrální práce a případová studie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9349" y="937586"/>
            <a:ext cx="11137237" cy="54604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ADÁMEK, P., a L. MEIXNEROVÁ. Business modelování. Grada. 2022. ISBN 9788027133567.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GASSMANN, O., K. FRANKENBERGER a M. CSIK. The Business Model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Navigator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 Models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Revolutionise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 United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978-1-292-06581-6.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CLARK, T., A. OSTERWALDER a Y. PIGNEUR. Osobní business model.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OSTERWALDER, A., Y. PIGNEUR. Tvorba business modelů: příručka pro vizionáře, inovátory a všechny, co se nebojí výzev. Brno: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ISBN 978-80-265-0425-2.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OSTERWALDER, A., PIGNEUR, Y. a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B. G. SMITH. Vydělávejte svými nápady. Praha: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BizBooks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ISBN 978-80-265-0452-8.</a:t>
            </a:r>
          </a:p>
          <a:p>
            <a:pPr marL="0" indent="0">
              <a:buNone/>
            </a:pP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Doporučená: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CAMPBELL, A., M. GUTIERREZ a LANCELOTT.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Canvas.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Zaltbommel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Van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Haren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Publishing, 2017.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AFUAH, A. Business Model Innovation.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Analysis, and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ISBN 978-0-415-81740-0.</a:t>
            </a:r>
          </a:p>
          <a:p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PILJ, P., J. LOKITZ a SOLOMON. Design a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Business: New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Mindset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Strategy and Innovation. New Jersey: John Wiley&amp; </a:t>
            </a:r>
            <a:r>
              <a:rPr lang="cs-CZ" altLang="cs-CZ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cs-CZ" altLang="cs-CZ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ISBN 978-1-119-27211-3.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9349" y="260649"/>
            <a:ext cx="5184576" cy="676937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599723" y="630932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1067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67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3429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ea typeface="+mj-ea"/>
                <a:cs typeface="+mj-cs"/>
              </a:rPr>
              <a:t>Cílem tutoriálu je…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206" y="1349081"/>
            <a:ext cx="9938167" cy="4707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Získat znalosti provázanosti business modelu a činnosti firmy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a operacionalizovat význam business modelu a jeho vymezení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a použití přístupu k „tvorbě hodnoty pro zákazníka“ z pohledů různých autorů a definičního vymezení.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Disponovat znalostmi pro pochopení významu business modelu pro každou organizaci v souvislosti s tvorbou hodnoty (nejen pro zákazníka).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42835"/>
            <a:ext cx="4881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Vymezení business modelu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5205"/>
            <a:ext cx="11266712" cy="292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je to společnost?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768982-AD0B-4492-93E0-23D26933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5" y="3033551"/>
            <a:ext cx="4336522" cy="216826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8CE51E1-A53E-40B1-AE9D-2934F73D6E22}"/>
              </a:ext>
            </a:extLst>
          </p:cNvPr>
          <p:cNvSpPr/>
          <p:nvPr/>
        </p:nvSpPr>
        <p:spPr>
          <a:xfrm>
            <a:off x="5422232" y="3033551"/>
            <a:ext cx="59837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určitý typ organizace (firmy, podniku, obchodního závodu), která prodává produkt nebo službu výměnou za příjmy (řeším 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zákazníků a ti jsou ochotni za produkt nebo službu zaplatit).</a:t>
            </a:r>
          </a:p>
        </p:txBody>
      </p:sp>
    </p:spTree>
    <p:extLst>
      <p:ext uri="{BB962C8B-B14F-4D97-AF65-F5344CB8AC3E}">
        <p14:creationId xmlns:p14="http://schemas.microsoft.com/office/powerpoint/2010/main" val="10969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2362</Words>
  <Application>Microsoft Office PowerPoint</Application>
  <PresentationFormat>Širokoúhlá obrazovka</PresentationFormat>
  <Paragraphs>212</Paragraphs>
  <Slides>28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Enriqueta</vt:lpstr>
      <vt:lpstr>Times New Roman</vt:lpstr>
      <vt:lpstr>Wingdings</vt:lpstr>
      <vt:lpstr>Motiv Office</vt:lpstr>
      <vt:lpstr>1. Tutoriál</vt:lpstr>
      <vt:lpstr>Prezentace aplikace PowerPoint</vt:lpstr>
      <vt:lpstr>Organizace předmětu</vt:lpstr>
      <vt:lpstr>Podmínky pro splnění předmětu</vt:lpstr>
      <vt:lpstr>Hodnocení v předmětu</vt:lpstr>
      <vt:lpstr>Semestrální práce a případová studie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Dotazy a diskuse…  </vt:lpstr>
      <vt:lpstr> Děkuji za pozornost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Pavel Adámek</cp:lastModifiedBy>
  <cp:revision>91</cp:revision>
  <dcterms:created xsi:type="dcterms:W3CDTF">2016-11-25T20:36:16Z</dcterms:created>
  <dcterms:modified xsi:type="dcterms:W3CDTF">2025-09-18T10:57:17Z</dcterms:modified>
</cp:coreProperties>
</file>