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4.xml" ContentType="application/inkml+xml"/>
  <Override PartName="/ppt/notesSlides/notesSlide5.xml" ContentType="application/vnd.openxmlformats-officedocument.presentationml.notesSlide+xml"/>
  <Override PartName="/ppt/ink/ink35.xml" ContentType="application/inkml+xml"/>
  <Override PartName="/ppt/ink/ink36.xml" ContentType="application/inkml+xml"/>
  <Override PartName="/ppt/notesSlides/notesSlide6.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68"/>
  </p:notesMasterIdLst>
  <p:sldIdLst>
    <p:sldId id="257" r:id="rId3"/>
    <p:sldId id="256" r:id="rId4"/>
    <p:sldId id="271" r:id="rId5"/>
    <p:sldId id="311" r:id="rId6"/>
    <p:sldId id="312" r:id="rId7"/>
    <p:sldId id="293" r:id="rId8"/>
    <p:sldId id="314" r:id="rId9"/>
    <p:sldId id="315" r:id="rId10"/>
    <p:sldId id="316" r:id="rId11"/>
    <p:sldId id="317" r:id="rId12"/>
    <p:sldId id="313" r:id="rId13"/>
    <p:sldId id="295" r:id="rId14"/>
    <p:sldId id="296" r:id="rId15"/>
    <p:sldId id="297" r:id="rId16"/>
    <p:sldId id="298" r:id="rId17"/>
    <p:sldId id="299" r:id="rId18"/>
    <p:sldId id="302" r:id="rId19"/>
    <p:sldId id="300" r:id="rId20"/>
    <p:sldId id="303" r:id="rId21"/>
    <p:sldId id="304" r:id="rId22"/>
    <p:sldId id="305" r:id="rId23"/>
    <p:sldId id="306" r:id="rId24"/>
    <p:sldId id="307" r:id="rId25"/>
    <p:sldId id="363" r:id="rId26"/>
    <p:sldId id="364" r:id="rId27"/>
    <p:sldId id="365" r:id="rId28"/>
    <p:sldId id="367" r:id="rId29"/>
    <p:sldId id="366" r:id="rId30"/>
    <p:sldId id="368" r:id="rId31"/>
    <p:sldId id="309" r:id="rId32"/>
    <p:sldId id="310" r:id="rId33"/>
    <p:sldId id="292"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5AE9BDA-E204-499C-BC0C-D32187B10737}">
          <p14:sldIdLst>
            <p14:sldId id="257"/>
            <p14:sldId id="256"/>
            <p14:sldId id="271"/>
            <p14:sldId id="311"/>
            <p14:sldId id="312"/>
            <p14:sldId id="293"/>
            <p14:sldId id="314"/>
            <p14:sldId id="315"/>
            <p14:sldId id="316"/>
            <p14:sldId id="317"/>
            <p14:sldId id="313"/>
            <p14:sldId id="295"/>
            <p14:sldId id="296"/>
            <p14:sldId id="297"/>
            <p14:sldId id="298"/>
            <p14:sldId id="299"/>
            <p14:sldId id="302"/>
            <p14:sldId id="300"/>
            <p14:sldId id="303"/>
            <p14:sldId id="304"/>
            <p14:sldId id="305"/>
            <p14:sldId id="306"/>
            <p14:sldId id="307"/>
            <p14:sldId id="363"/>
            <p14:sldId id="364"/>
            <p14:sldId id="365"/>
            <p14:sldId id="367"/>
            <p14:sldId id="366"/>
            <p14:sldId id="368"/>
            <p14:sldId id="309"/>
            <p14:sldId id="310"/>
            <p14:sldId id="292"/>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0.24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9.48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16.447"/>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48 101,'-33'75,"31"-70,-1 1,1 0,0 0,1 0,-1 0,1 0,1 0,-1 0,1 0,0 1,0-1,1 0,0 0,0 0,0 0,1 0,0 0,0 0,0 0,1-1,0 1,0-1,0 0,1 0,0 0,0 0,0 0,0-1,1 0,0 0,0 0,3 1,3 0,1-1,-1 0,1-1,0 0,0-1,0-1,0 0,0 0,1-1,-1-1,0 0,0-1,0 0,0-1,0 0,-1 0,1-2,-1 1,0-2,0 1,-1-1,1-1,-2 0,1 0,-1-1,0-1,0 1,2-4,-4 6,0 1,0-1,-1 0,0 0,0-1,-1 1,1-1,-2-1,1 1,-1-1,0 1,0-1,-1-1,0 1,-1 0,0-1,0 1,0-1,-1 0,-1 1,1-1,-2-4,-3 8,0 0,0 0,0 0,-1 0,0 1,0 0,0 0,-1 0,1 1,-1 0,0 0,0 0,0 1,0 0,0 0,-1 0,1 1,0 0,-4 0,-25-9,27 6,-1-1,0 1,0 0,0 1,0 0,0 0,0 1,-1 1,0-1,1 2,-1-1,1 1,-1 0,0 1,1 1,-1-1,1 1,-1 1,1 0,0 0,0 1,1 0,-1 0,1 1,-1 0,2 1,-1-1,0 2,1-1,1 1,-1 0,1 0,0 1,0 0,0 2,-2 12</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11.30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1 63,'437'-1,"-159"-31,-63 15,33 5,-247 12,0 0,0 0,1 0,-1 0,0 0,0 0,1 0,-1 0,0 0,0 0,1 1,-1-1,0 0,0 1,0-1,1 1,-1 0,0-1,0 1,0 0,0 0,0-1,0 1,-1 0,1 0,0 0,0 0,-1 0,1 0,0 1,-1-1,1 0,-1 0,1 0,-1 1,0-1,0 0,1 0,-1 1,0-1,0 0,0 0,0 1,-1-1,1 0,0 0,0 1,-1-1,1 0,-1 0,0 1,-11 24</inkml:trace>
  <inkml:trace contextRef="#ctx0" brushRef="#br0" timeOffset="2579.072">63 32,'37'107,"41"78,10-42,-10 71,-48-89,-28-108,0-1,1 1,1-1,0 0,2 0,0 0,0-1,1 0,1 0,5 6,-12-20,-1 0,1 0,-1-1,1 1,0 0,0 0,-1-1,1 1,0 0,0-1,0 1,0-1,0 1,-1-1,1 0,0 1,0-1,0 0,0 0,0 0,0 1,0-1,0 0,0 0,0 0,0-1,0 1,0 0,0 0,0-1,0 1,0 0,0-1,0 1,0-1,0 1,0-1,0 1,-1-1,1 0,0 1,-1-1,1 0,0 0,-1 1,1-1,-1 0,1 0,-1 0,1 0,-1 0,0 0,1 0,-1 0,0 0,0 0,22-63,-21 59,22-94,-18 64,2 1,2 0,1 0,1 1,2 0,2 1,0 1,15-20,112-117,-23 59,-38 21,-64 63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23.473"/>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0 1,'0'0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7:27.748"/>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281 0,'4'3,"0"0,1-1,-1 1,0 1,0-1,-1 1,1-1,-1 1,1 0,-1 0,-1 1,1-1,0 0,-1 1,0 0,0-1,-1 1,1 0,-1 0,0 0,0 0,-1 0,1 0,-1 1,0-1,-1 0,1 0,13 258,-1-172,-4 1,-5 0,-3 0,-5 23,-49 138,13 21,-3-47,-5 73,51-52,-2-218</inkml:trace>
  <inkml:trace contextRef="#ctx0" brushRef="#br0" timeOffset="1074.649">2 1518,'0'51,"-2"41,5 1,3-1,5 0,4 6,21 97,-35-191,1 0,0 0,0 0,0 0,0 0,1 0,-1-1,1 1,0-1,0 0,0 0,1 0,-1 0,1-1,-1 1,1-1,0 0,0 0,0 0,0 0,0-1,1 0,-1 0,0 0,1 0,-1-1,0 1,1-1,-1 0,1-1,-1 1,0-1,1 0,0 0,143-57,-85 17,-1-2,-2-3,-3-3,22-24,-55 47,-19 18</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6:46.903"/>
    </inkml:context>
    <inkml:brush xml:id="br0">
      <inkml:brushProperty name="width" value="0.025" units="cm"/>
      <inkml:brushProperty name="height" value="0.025" units="cm"/>
      <inkml:brushProperty name="color" value="#AB008B"/>
      <inkml:brushProperty name="ignorePressure" value="1"/>
    </inkml:brush>
    <inkml:brush xml:id="br1">
      <inkml:brushProperty name="width" value="0.025" units="cm"/>
      <inkml:brushProperty name="height" value="0.025" units="cm"/>
      <inkml:brushProperty name="color" value="#F6630D"/>
      <inkml:brushProperty name="ignorePressure" value="1"/>
    </inkml:brush>
  </inkml:definitions>
  <inkml:trace contextRef="#ctx0" brushRef="#br0">3874 1054,'0'652,"50"-421,-26-152,25 78,-16 56,-2 66,-31-264,3 45,-3 0,-2 0,-3-1,-3 1,-2-1,-3-1,-8 21,-71 169,-6-55,4 2,-22 84,40 32,67-284</inkml:trace>
  <inkml:trace contextRef="#ctx0" brushRef="#br0" timeOffset="2306.43">3286 3873,'9'9,"0"1,0 0,0 0,-1 1,-1 0,0 0,-1 1,0 0,0 0,-1 0,-1 1,1 5,57 173,-62-187,0 0,0 0,0 0,0-1,1 1,0 0,-1 0,1-1,1 1,-1 0,0-1,1 1,0-1,0 0,0 0,0 1,1-1,-1-1,1 1,-1 0,1-1,0 1,0-1,0 0,1 0,-1 0,0 0,1 0,-1-1,1 0,0 0,-1 0,1 0,0 0,0-1,0 1,-1-1,4 0,32 1,0-2,-1-2,1-1,-1-2,1-1,-2-2,1-2,24-11,-52 18</inkml:trace>
  <inkml:trace contextRef="#ctx0" brushRef="#br0" timeOffset="10593.435">3843 1054,'-83'64,"66"-44,-187 221,118-68,78-149</inkml:trace>
  <inkml:trace contextRef="#ctx0" brushRef="#br0" timeOffset="11701.914">3905 992,'0'5,"0"7,5 2,2 3,5-1,5 3,6 2,4 3,3-2,1-4,-5-2,-6-2</inkml:trace>
  <inkml:trace contextRef="#ctx0" brushRef="#br1" timeOffset="43280.259">1829 7310,'-177'161,"111"-97,38-35,-1 0,-1-2,-2-1,0-2,-2-1,0-1,-26 11,32-22,1 1,1 1,0 2,1 0,1 2,0 0,2 2,-7 7,-304 259,87-47,39-9,97-64,98-144</inkml:trace>
  <inkml:trace contextRef="#ctx0" brushRef="#br1" timeOffset="44196.732">250 8271,'-2'16,"-1"0,-1-1,0 1,-1-1,-1 0,0-1,-1 1,-1-1,-8 12,0 3,-11 19,3 0,2 1,2 1,2 1,-8 41,-9 157,35-247,1 1,-1 0,1 0,-1 0,1-1,0 1,1 0,-1-1,0 1,1-1,-1 1,1-1,0 0,-1 1,1-1,1 0,-1 0,0-1,0 1,1 0,-1-1,1 1,-1-1,1 0,-1 0,1 0,0 0,0 0,-1-1,1 1,0-1,0 0,0 1,0-1,0-1,0 1,-1 0,1-1,0 1,0-1,0 0,-1 0,1 0,0-1,126-49,25-51,-128 81,1 2,1 0,0 2,2 1,0 1,27-9,30-2,-57 15</inkml:trace>
  <inkml:trace contextRef="#ctx0" brushRef="#br1" timeOffset="49483.403">3874 0,'0'17,"0"-1,0 1,1-1,2 0,-1 1,2-1,0 0,1-1,0 1,2-1,-1 0,10 14,30 47,-2 2,-5 2,-2 1,-5 3,11 44,-6 153,5-31,21 116,-59-318,2-1,2 0,2 0,2 0,14 31,19 74,-4 125,-29-224,-1 1,-3 1,-2 0,-3 0,-2 0,-2 0,-4 6,2 79,4-22,2-49,-2 0,-4 0,-2 0,-4 0,-3-1,-14 45,2-44,2 1,3 0,4 1,2 1,4 0,1 30,11 410,-30-292,-7 42,34 309,-7-526,-3 0,-1 0,-2-2,-2 1,-2-2,-15 26,-203 487,-14 21,239-551,-2-1,0-1,-1 0,-2-1,0 0,-2-1,-8 8,-251 347,250-351,-2-2,0-1,-1-1,-1-1,-1-2,-1-1,0-1,-22 6,-128 72,-36 36,168-96,1 2,3 2,0 2,3 2,-11 16,-170 78,118-47,2 6,54-34,37-48,0 2,0 0,1 0,1 2,1-1,1 1,0 0,1 1,0 0,2 0,-3 14,5-6</inkml:trace>
  <inkml:trace contextRef="#ctx0" brushRef="#br1" timeOffset="51089.689">1551 8488,'0'404,"-1"-401,1 0,0-1,0 1,1-1,-1 1,0 0,1-1,0 1,-1-1,1 0,0 1,0-1,1 0,-1 1,0-1,1 0,-1 0,1 0,0 0,0 0,0-1,0 1,0 0,0-1,0 1,0-1,0 0,1 0,-1 0,1 0,-1 0,1-1,-1 1,1-1,-1 1,1-1,-1 0,1 0,0 0,-1 0,1-1,-1 1,1-1,-1 1,1-1,-1 0,1 0,-1 0,0 0,2-1,125-54,85 20,-121 37,-67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2.903"/>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0,'50'1,"0"2,0 2,0 3,0 1,-2 3,32 12,-19-2,1-3,1-3,0-2,1-4,1-2,59 0,300-11,-174-29,158 1,297 32,-694-2,-1 1,1 0,0 1,0 0,0 1,-1 0,1 1,-1 0,1 0,-1 1,0 1,0 0,-1 0,0 0,2 2,2 9</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5.275"/>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0 106,'1178'0,"-838"-63,-254 63,151-18,-188 10,0 2,0 2,0 3,0 1,15 4,49-1,184-4,-271-4,-10-1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8.742"/>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1 1,'363'18,"175"-5,-360 14,140 8,367-36,-411-32,-199 34,172-19,-195 9,-28 6</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1.107"/>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184 0,'-10'3,"0"0,0 0,1 1,-1 0,1 1,0 0,0 1,1 0,-1 0,1 0,1 1,-1 1,1-1,0 1,1 0,0 1,0-1,1 1,0 0,1 1,0-1,0 1,1 0,0 0,1 0,0 0,0 0,1 1,1-1,0 0,1 9,2-3,1 0,0-1,2 1,0-1,0-1,2 1,0-1,0-1,1 1,1-1,0-1,1 0,0 0,1-1,0-1,1 0,0 0,9 4,30 14,-47-26,1-1,-1 1,1 0,-1 0,0 0,1 1,-1 0,0 0,-1 0,1 0,-1 1,1 0,-1 0,0 0,-1 0,1 1,-1 0,0 0,0-1,0 2,0-1,-1 0,0 0,0 1,-1-1,1 1,-1 0,-1-1,1 1,-1 0,0 0,0-1,-1 3,0-3,-1-1,0 1,-1-1,1 0,-1 0,0 0,0-1,0 1,0-1,0 0,-1 1,0-1,0-1,0 1,0-1,0 1,0-1,-1 0,1-1,0 1,-1-1,0 0,1 0,-1 0,0 0,0-1,1 0,-134-9,86-25,50 23</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42.097"/>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95 155,'1'114,"2"-4,-5 0,-5 0,-5-1,-11 41,-29 97,49-214</inkml:trace>
  <inkml:trace contextRef="#ctx0" brushRef="#br0" timeOffset="741.018">95 774,'5'0,"13"0,8 0,4 0,9-5,3-8,-2 0,-1 1,-2 2,-2-1,-2 0,-2 3,-5-3,-8-5,-6-5,-6 1</inkml:trace>
  <inkml:trace contextRef="#ctx0" brushRef="#br0" timeOffset="1308.543">528 0,'0'47,"2"2,-2 0,-3 0,-1 0,-3 0,-2 0,-7 18,-151 327,113-203,57-173,5-6</inkml:trace>
  <inkml:trace contextRef="#ctx0" brushRef="#br0" timeOffset="2637.627">1024 155,'-24'65,"9"3,-4-1,-2-1,-3-1,-27 50,22-49,2 1,3 2,4 0,-2 22,-13 94,30-158,4-25,0 0,0 0,0 0,1 0,-1 0,1 1,-1-1,1 0,0 0,0 0,0 0,0 1,0-1,1 0,-1 0,1 0,-1 0,1 0,0 0,-1 0,1 0,0 0,1 0,-1 0,0 0,0-1,1 1,-1-1,1 1,0-1,-1 1,1-1,0 0,0 0,-1 1,1-1,0-1,0 1,1 0,-1 0,20 6,-1-1,1-1,0-1,0 0,1-2,-1-1,0 0,1-2,19-3,21 2,107-4,-144-1</inkml:trace>
  <inkml:trace contextRef="#ctx0" brushRef="#br0" timeOffset="4437.076">1767 1084,'-3'-3,"1"0,-1 1,0-1,0 1,0 0,0-1,0 1,0 0,-1 1,1-1,-1 1,1-1,-1 1,0 0,1 1,-1-1,0 0,0 1,0 0,1 0,-1 0,0 1,-2-1,1 0,-216 0,219 0,1-1,-1 1,0 0,1 0,-1 0,0 0,1 0,-1 0,0 1,1-1,-1 0,0 1,1-1,-1 1,1 0,-1-1,1 1,-1 0,1 0,0 0,-1 0,1 0,0 0,0 1,-1-1,1 0,0 1,1-1,-1 0,0 1,0-1,0 1,1 0,-1-1,1 1,0-1,-1 1,1 0,0-1,0 1,0 0,0 0,0-1,0 1,0 0,1-1,-1 1,54 61,106 31,-157-94,-1 0,1-1,0 1,-1-1,1 1,-1-1,0 0,1 0,-1 0,1 0,-1 0,0-1,0 1,0-1,0 1,0-1,0 0,0 0,-1 0,1 0,0 0,-1 0,0 0,0-1,1 1,-1 0,0-1,-1 1,1-1,0 1,-1-1,0 1,1-1,-1 1,0-1,0 0,-1 0,17-39,-14 42,0 0,-1 0,1 0,0 0,0 0,0 1,0-1,0 1,0 0,-1-1,1 1,0 0,-1 0,1 0,0 0,-1 0,1 0,-1 1,0-1,1 0,-1 1,0-1,0 1,0 0,0-1,0 1,0 0,0-1,-1 1,1 0,0 0,-1 0,0 0,1 0,-1-1,0 1,0 0,0 0,0 0,-1 0,1 1,6 12,2-6,0 0,0-1,1-1,0 1,1-1,-1-1,1 0,1 0,-1-1,1 0,0-1,0 0,0-1,0 0,1-1,-1 0,1-1,0 0,-1-1,1 0,0-1,-1 0,1-1,-1 0,4-2,36 2,-43 2,0 1,0-2,0 1,0-1,0 0,0-1,0 0,-1 0,1 0,0-1,-1-1,0 1,0-1,0 0,0-1,-1 1,2-3,5-10</inkml:trace>
  <inkml:trace contextRef="#ctx0" brushRef="#br0" timeOffset="5336.546">2232 1053,'4'2,"-1"0,1 0,0 1,-1-1,0 1,0 0,0 0,0 1,0-1,0 1,-1-1,0 1,1 0,-1 0,-1 0,1 0,-1 0,1 0,0 4,6 11,70 183,-78-198,2 0,-1 0,0 1,1-1,0 0,0 0,0-1,0 1,1 0,-1-1,1 0,0 1,0-1,0 0,1 0,-1-1,1 1,-1-1,1 0,0 0,0 0,0 0,0 0,0-1,0 0,1 0,-1 0,0-1,1 1,-1-1,0 0,1 0,-1 0,0-1,1 0,-1 0,0 0,0 0,1-1,-1 1,0-1,-1 0,1 0,0 0,0-1,-1 0,0 1,1-1,-1 0,2-4,147-183,29 30,-162 140</inkml:trace>
  <inkml:trace contextRef="#ctx0" brushRef="#br0" timeOffset="6439.442">3037 1053,'1'242,"-1"-240,0 0,0 1,0-1,0 0,0 0,0 0,1 0,-1 0,1 0,-1 0,1 0,0 0,0 0,0 0,0 0,0 0,1 0,-1-1,0 1,1 0,-1-1,1 1,0-1,-1 0,1 0,0 1,0-1,0 0,0-1,0 1,0 0,0 0,0-1,0 1,0-1,0 0,1 0,-1 0,0 0,0 0,0 0,0 0,0-1,1 1,-1-1,0 1,0-1,0 0,0 0,0 0,-1 0,1 0,0-1,0 1,-1 0,1-1,-1 1,1-1,-1 0,0 1,1-1,-1 0,0 0,1-2,6-3,0-1,1 1,0 0,0 0,1 1,0 1,0-1,0 2,1-1,0 2,-1-1,1 1,1 1,-1 0,0 1,0 0,1 0,-1 2,4-1,-9 5,0 0,-1 1,0 0,1 0,-2 0,1 0,-1 1,0-1,0 1,-1 0,0 0,0 1,0-1,-1 1,0-1,-1 1,0 0,0 0,-1-1,0 1,0 0,1 104,-1-99</inkml:trace>
  <inkml:trace contextRef="#ctx0" brushRef="#br0" timeOffset="7005.928">3626 1331,'0'6,"5"6,2 7,0 5,-2 10,-1 3,-2 2,-1-2,5-1,7-6,0-15,4-14,-1-8</inkml:trace>
  <inkml:trace contextRef="#ctx0" brushRef="#br0" timeOffset="7495.607">3873 960,'5'0,"8"-5,11-8,13-11,15-13,10-4,10-2,-2-3,-7 0,-5 9,-6 5,-7 7,-11 9</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0.41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2.721"/>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1 1,'19'272,"25"14,-44-277,0 1,0-1,1 0,0 0,1 0,0 0,0 0,1 0,0-1,0 1,1-1,1 0,-1 0,1 0,0 0,1-1,0 0,0 0,1-1,-1 1,1-2,1 1,-1-1,1 0,0 0,0-1,0 0,1 0,-1-1,5 1,128-11,-139-24,-13 12</inkml:trace>
  <inkml:trace contextRef="#ctx0" brushRef="#br0" timeOffset="677.738">1 528,'5'0,"7"0,7 0,6 0,3 0,2 0,2 0,0 0,-4-6,-9-1</inkml:trace>
  <inkml:trace contextRef="#ctx0" brushRef="#br0" timeOffset="1700.001">465 466,'0'5,"6"7,1 7,4 5,2 5,3-4,4-6,-1-11,1-6,3-5,2-1,-3 0</inkml:trace>
  <inkml:trace contextRef="#ctx0" brushRef="#br0" timeOffset="2600.652">744 528,'1'10,"1"1,0 0,1-1,0 0,1 0,0 0,0 0,1 0,0-1,1 0,0 0,6 6,10 19,-19-30,-1 0,1-1,0 1,0-1,0 0,0 0,0 0,1 0,0 0,-1-1,1 0,0 1,0-2,0 1,0 0,1-1,-1 0,0 0,1 0,-1 0,1-1,-1 1,1-1,-1 0,1-1,-1 1,1-1,-1 0,0 0,1 0,-1-1,0 0,0 1,0-1,0-1,0 1,0-1,-1 1,1-1,-1 0,0 0,2-3,72-163,-68 148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6.786"/>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0 1,'1'400,"30"-147,-31-240,-1-10,0 1,0-1,0 1,1 0,-1-1,1 1,0-1,0 1,0 0,1-1,-1 1,1-1,0 1,0-1,0 1,0-1,1 1,0-1,-1 0,1 0,0 0,0 0,1 0,-1 0,1-1,-1 1,1-1,0 0,0 0,0 0,0 0,0 0,1 0,-1-1,0 0,1 1,-1-1,1-1,1 1,21-2,0-2,0-1,-1-1,1-1,-1-1,0-1,-1-1,0-2,19-11,-41 22,41-39,-49 32</inkml:trace>
  <inkml:trace contextRef="#ctx0" brushRef="#br0" timeOffset="485.672">247 620,'0'6,"5"1,3 5,4 0,5 4,1 4,-3 4,0-2,-1 6,2 3,3-4,-2-11,2-14,-2-7</inkml:trace>
  <inkml:trace contextRef="#ctx0" brushRef="#br0" timeOffset="1352.379">526 63,'-31'412,"12"-205,17-204,1 0,0 0,1 0,-1 1,0-1,1 0,0 0,0 1,0-1,0 0,0 1,1-1,-1 0,1 0,0 1,0-1,0 0,0 0,1 0,-1 0,1 0,0-1,0 1,0 0,0-1,0 0,1 1,-1-1,1 0,-1 0,1 0,0 0,0-1,0 1,0-1,0 0,0 0,0 0,2 0,34 8,1-2,0-1,0-3,0-1,0-2,23-3,5 1,-41-4,-28-1</inkml:trace>
  <inkml:trace contextRef="#ctx0" brushRef="#br0" timeOffset="1999.127">526 496,'5'0,"7"6,8 1,4 0,4-2,3-1,1-2,0 0,0-2,0 0,-5 0</inkml:trace>
  <inkml:trace contextRef="#ctx0" brushRef="#br0" timeOffset="3399.476">1084 466,'-3'2,"1"0,-1 1,0-1,1 1,0 0,0-1,0 1,0 0,0 1,0-1,1 0,-1 0,1 1,0-1,0 1,0-1,1 1,-1-1,1 1,0-1,0 1,0 0,-3 13,-24 204,30-215,0-1,0 0,0 0,1-1,0 1,0-1,0 1,0-1,1 0,-1-1,1 1,0-1,0 0,0 0,1 0,-1-1,1 0,-1 0,1 0,0-1,-1 0,1 0,0-1,0 1,0-1,0 0,0-1,0 1,0-1,-1 0,1-1,0 0,0 0,0 0,26 0,159-9,-187 8,0 0,-1 0,1-1,0 0,-1 0,0 0,0 0,0 0,0 0,-1-1,0 0,0 1,0-1,0 0,-1 0,0 0,0 0,0 0,-1 0,1 0,-1 0,0-1,-1 1,1 0,-1 0,5-42,5-5,-5 29</inkml:trace>
  <inkml:trace contextRef="#ctx0" brushRef="#br0" timeOffset="4408.833">1796 404,'0'25,"-1"1,-2-1,0 0,-2 0,-1 0,0 0,-2-1,-1 0,-1-1,-1 0,-4 5,16-2,44-46,-13 6,153 1,-158 13</inkml:trace>
  <inkml:trace contextRef="#ctx0" brushRef="#br0" timeOffset="5974.029">2447 652,'-70'-14,"65"12,1 0,0 0,-1 1,1-1,-1 1,0 0,1 0,-1 1,0-1,1 1,-1 0,0 0,0 1,1-1,-1 1,0 0,1 0,-1 1,1 0,-1-1,1 1,0 1,0-1,0 1,0-1,0 1,1 0,-1 1,-1-1,1 1,-1 1,1-1,0 0,0 1,1 0,-1 0,1 0,0 0,0 0,1 1,0-1,0 1,0 0,0 0,1 0,0 0,0-1,1 1,0 0,0 1,0-1,1-1,-1 1,2 0,-1 0,0 0,1 0,0-1,1 1,-1-1,1 1,0-1,1 0,-1 0,1 0,0-1,0 0,0 1,1-1,-1 0,1-1,0 1,0-1,0 0,1-1,-1 1,6 1,-6-3,0 0,0 0,0 0,0-1,0 1,0-1,1-1,-1 1,0-1,0 0,0 0,0 0,0-1,0 1,0-1,-1 0,1-1,0 1,-1-1,0 0,0 0,0-1,0 1,0-1,-1 0,1 0,-1 0,0 0,0 0,0-2,48-149,-51 154,-1 1,1-1,-1 0,1 0,0 0,-1 0,1 0,0 0,0 0,0 0,0 0,-1 0,2 0,-1 0,0 0,0 0,0 1,0-1,1 0,-1 0,0 0,1 0,-1 0,0 0,1 0,-1 1,1-1,0 0,-1 0,1 1,0-1,-1 0,1 1,0-1,0 1,0-1,-1 1,1-1,0 1,0-1,0 1,0 0,0 0,0-1,0 1,0 0,0 0,0 0,0 0,0 0,0 0,0 0,-1 1,1-1,0 0,0 0,0 1,0-1,0 0,0 1,0-1,-1 1,1 0,0-1,11 17,0-2,2 1,-1-2,2 0,0 0,0-2,1 0,1 0,0-2,0 0,1-1,1-1,8 3,0-2,117 16,-124-30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9:09.067"/>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0 127,'436'-1,"-189"-30,66-29,-44 26,47 36,-290-2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4.33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6.32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7.590"/>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3.529"/>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1,'1'182,"-1"-180,0-1,0 0,-1 1,1-1,0 1,1-1,-1 0,0 1,0-1,1 0,-1 1,0-1,1 0,-1 1,1-1,0 0,-1 0,1 0,0 0,0 0,0 1,0-1,0-1,0 1,0 0,0 0,0 0,0 0,1-1,-1 1,0-1,0 1,1-1,-1 1,0-1,1 0,-1 0,0 1,1-1,-1 0,1 0,-1 0,0-1,64-28,-12 4,-48 25,0 0,1 0,-1 0,0 1,0-1,1 2,-1-1,0 0,0 1,0 0,0 0,-1 0,1 1,-1 0,1-1,-1 2,0-1,0 0,0 1,0 0,-1 0,0 0,0 0,0 0,0 1,0 0,-1-1,0 1,0 0,0 0,-1 0,1 0,-1 0,-1 1,1-1,-1 0,0 0,0 1,0-1,-1 1,2 22</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0.92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91,'47'167,"-46"-163,0 0,1 0,-1 0,1 0,0 0,0-1,0 1,0-1,1 1,-1-1,1 0,0 0,0 0,0 0,1 0,-1-1,1 0,-1 1,1-1,0-1,0 1,-1 0,1-1,1 0,-1 0,0 0,0-1,0 1,0-1,1 0,-1 0,0 0,0-1,0 1,0-1,0 0,1 0,-1-1,-1 1,1-1,0 0,0 0,-1 0,1 0,-1-1,0 0,1 1,1-4,10-7,0-2,-1 0,-1 0,0-1,-1-1,-1 0,-1-1,0 0,-1-1,-1 0,-1 0,0 0,-2-1,2-11,-2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1.33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0,'5'5,"2"8,0 6,-1 5,-2 4,-2 8,-1 3,0 5,-1-10,0-21,-1-13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1.836"/>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0,'5'0,"7"0,7 0,1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1.12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42.499"/>
    </inkml:context>
    <inkml:brush xml:id="br0">
      <inkml:brushProperty name="width" value="0.05" units="cm"/>
      <inkml:brushProperty name="height" value="0.05" units="cm"/>
      <inkml:brushProperty name="color" value="#66CC00"/>
      <inkml:brushProperty name="ignorePressure" value="1"/>
    </inkml:brush>
  </inkml:definitions>
  <inkml:trace contextRef="#ctx0" brushRef="#br0">560 0,'-43'80,"-248"270,277-324,1 1,1 0,1 1,2 0,1 1,1 0,1 0,-1 27,-24 97,-15 42,-14 51,59-123,1-97</inkml:trace>
  <inkml:trace contextRef="#ctx0" brushRef="#br0" timeOffset="949.026">590 1022,'7'1,"0"0,-1-1,1 0,0 0,0-1,-1 0,1 0,-1 0,1-1,-1 0,1-1,-1 1,0-1,0 0,0 0,-1-1,1 0,-1 0,0 0,0-1,0 0,0 0,-1 0,0 0,5-8,0 1,-1-1,0-1,-1 1,-1-1,0 0,-1-1,-1 1,0-1,1-9,-4 20,0 0,-1-1,1 1,-1 0,0 0,0-1,-1 1,1 0,-1 0,0 0,0-1,0 1,-1 0,1 0,-1 1,0-1,0 0,-1 0,1 1,-1 0,1-1,-1 1,0 0,0 0,-1 0,1 1,0-1,-1 1,0 0,1 0,-1 0,0 1,0-1,0 1,0 0,-1 0,1 0,0 0,-1 1,-5-2,-1 0,1 1,0 1,0-1,0 2,-1-1,1 1,0 1,0 0,0 0,0 1,1 0,-1 1,1 0,-1 1,1 0,1 0,-1 1,1 0,0 0,0 1,1 0,0 0,0 1,1 0,0 0,0 1,1 0,0 0,0 0,1 0,0 1,1-1,0 1,1 0,-1 4,0-5,1-1,0 1,0 0,1 1,0-1,1 0,0 0,0 0,1 0,0 0,0 0,1 0,1 0,-1 0,1 0,1-1,0 0,0 1,0-1,1-1,0 1,1-1,0 0,0 0,0 0,1-1,0 0,0-1,1 1,0-1,-1-1,2 1,-1-1,0-1,1 0,0 0,1 0,22-3,-3-4</inkml:trace>
  <inkml:trace contextRef="#ctx0" brushRef="#br0" timeOffset="2480.999">900 1177,'311'-1,"-304"-1,1-1,-1 0,0 0,-1 0,1-1,-1 0,1 0,-1-1,0 0,-1 0,1 0,-1-1,0 0,-1 0,1 0,-1 0,0-1,-1 1,1-1,-1 0,-1 0,1-1,-1 1,-1 0,1-1,-1 1,-1-1,1 0,-1 1,0-1,-1 1,0-1,0 1,-1-1,0 1,0 0,-3-6,-96-223,39 113,53 107,1 0,0 0,1-1,1 0,0-1,2 1,0-1,1 0,0 0,2 0,0 0,1 0,1 0,0 0,2 0,2-12,-3 23,0-1,0 1,0-1,1 1,0 0,1 0,-1 0,1 1,1-1,-1 1,1 0,0 0,0 1,1-1,0 1,0 0,0 1,1-1,-1 1,1 1,0-1,0 1,0 0,0 1,1 0,-1 0,1 0,0 1,5 0,-8 1,-1 1,0 0,1 0,-1 0,0 1,0-1,0 1,0 0,0 0,0 0,-1 1,1-1,-1 1,1 0,-1 0,0 0,0 1,0-1,-1 1,1-1,-1 1,0 0,0 0,0 0,-1 0,1 0,0 3,24 119,-26-121,0-1,-1 0,0 1,0-1,0 0,0 0,-1 0,0 0,0 0,0 0,0 0,0-1,-1 1,0-1,0 1,0-1,0 0,0 0,-1 0,1-1,-1 1,1-1,-1 0,0 0,0 0,0-1,0 1,-1-1,1 0,-1 0,0 1,-28 13</inkml:trace>
  <inkml:trace contextRef="#ctx0" brushRef="#br0" timeOffset="3192.04">1117 960,'5'0,"8"0,6 0,5 0,4 0,-3 5,0 2,1 0,-5-2</inkml:trace>
  <inkml:trace contextRef="#ctx0" brushRef="#br0" timeOffset="4203.676">1520 991,'74'19,"-53"-15,1 0,-1-2,0 0,1-1,-1-1,1-2,-1 0,0-1,0 0,16-7,-35 10,1 0,-1-1,0 1,0-1,0 0,0 1,0-1,0 0,0 0,-1 0,1-1,0 1,-1 0,1-1,0 1,-1-1,0 0,1 1,-1-1,0 0,0 0,0 0,0 1,0-1,0 0,-1-1,1 1,-1 0,1 0,-1 0,0 0,0 0,1 0,-2-1,1 1,0 0,0 0,-1 0,1 0,-1 0,0 0,0 0,1 0,-1 0,-1-1,-1-2,-1 1,1-1,-1 1,0 0,0 0,-1 0,1 0,-1 1,0 0,1 0,-2 0,1 1,0-1,0 1,-1 1,-5-2,-5 3,0 2,0 0,0 1,0 0,0 1,1 1,0 1,0 0,0 1,0 0,1 1,1 1,-1 0,2 1,-1 1,1 0,1 0,0 1,0 1,1-1,1 2,0-1,1 1,1 1,0 0,-2 7,5-13,0 0,0 1,1-1,0 1,1 0,0-1,1 1,0 0,0 0,1 0,1 0,-1 0,2 0,-1 0,1-1,1 1,0 0,0-1,1 0,0 0,0 0,1 0,0-1,1 1,0-1,0-1,1 1,0-1,0 0,1-1,0 0,0 0,5 3,-11-8,3 4,0 1,1-1,0 0,0 0,0-1,0 0,1 0,-1 0,1-1,0 0,0 0,0-1,1 0,-1 0,1 0,-1-1,1-1,-1 1,1-1,-1 0,1-1,-1 0,1 0,1-1,4-11</inkml:trace>
  <inkml:trace contextRef="#ctx0" brushRef="#br0" timeOffset="5215.967">2077 371,'-6'117,"-5"0,-6-1,-19 66,25-127,9-46,0-5,0 0,0 0,1 0,-1 0,1 0,0 1,0-1,0 1,1-1,-1 1,1-1,0 1,0-1,1 0,0 1,-1-1,1 1,1-1,-1 0,1 0,-1 1,1-1,1 0,-1-1,0 1,1 0,0-1,0 1,0-1,0 0,0 0,1 0,-1 0,1-1,0 1,0-1,1 0,8 0,1-1,0-1,-1 0,1-1,0 0,-1-1,0-1,1 0,-1-1,0 0,0-1,-1-1,0 0,0 0,0-1,0-1,-1 0,-1 0,1-1,1-3,133-73,-130 81,47-30,-112 14,28 22</inkml:trace>
  <inkml:trace contextRef="#ctx0" brushRef="#br0" timeOffset="5624.019">2201 991,'56'96,"-10"-34,-25-37,-2 0,-2 1,0 1,-1 0,-2 1,-1 1,-1 0,3 14,-6-10,-9-34,0 1,0 0,0-1,-1 1,1-1,0 1,0-1,0 1,0-1,0 1,0 0,0-1,1 1,-1-1,0 1,0-1,0 1,0 0,0-1,1 1,-1-1,0 1,0 0,1-1,-1 1,0 0,1-1,-1 1,0 0,1-1,-1 1,0 0,1 0,-1 0,1-1,-1 1,0 0,1 0,-1 0,1 0,-1 0,1 0,-1 0,1 0,-1 0,-1-38</inkml:trace>
  <inkml:trace contextRef="#ctx0" brushRef="#br0" timeOffset="6473.923">2636 495,'64'109,"-52"-80,-1-1,-2 1,0 1,-2 0,-2 0,0 0,-2 1,-1-1,-2 1,-1 0,-1-1,-2 1,-1-1,-5 17,5-8,4-36,0 0,0 0,0 1,0-1,1 0,-1 0,1 1,0-1,0 0,0 0,1 1,-1-1,1 0,0 0,0 0,0 1,0-1,0 0,1 0,-1-1,1 1,0 0,0 0,0-1,0 1,0-1,1 0,-1 0,1 0,-1 0,1 0,0 0,0-1,0 1,0-1,0 0,0 0,0 0,0 0,1 0,-1-1,0 1,0-1,2 0,22 1,1-2,0 0,0-2,0-1,-1-1,0-2,8-3,-33 11,0-1,-1-1,1 1,0 0,-1 0,1 0,0-1,-1 1,1-1,-1 1,1-1,-1 0,1 0,-1 0,1 0,-1 0,0 0,1 0,-1 0,0 0,0 0,0-1,0 1,0 0,0-1,0 1,0-1,-1 1,1-1,-1 0,1 1,-1-1,1 1,-1-1,0 0,0 1,0-1,0 0,0 1,0-1,-1 0,1 1,0-1,-1 0,1 1,-1-1,0 1,1-1,-1 1,0-1,0 1,0-1,0 1,0 0,0 0,-1 0,1-1,-1 1,-25-22,-3 4</inkml:trace>
  <inkml:trace contextRef="#ctx0" brushRef="#br0" timeOffset="6927.686">2790 930,'5'0,"7"0,7 0,6 0,8 0,5 0,0 0,0 0,-2 0,-1 0,-8 0</inkml:trace>
  <inkml:trace contextRef="#ctx0" brushRef="#br0" timeOffset="7335.601">3161 898,'0'5,"6"3,1 9,5 13,5 6,1 8,2 2,-3-2,2-9,-8-9,-6-10</inkml:trace>
  <inkml:trace contextRef="#ctx0" brushRef="#br0" timeOffset="7711.601">3285 465,'0'5,"6"2,1 5,0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7.310"/>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1 310,'5'0,"2"10,0 10,4 5,0 5,-2 2,3 6,4 3,0-2,3-6,-3-5,-3-16,-10-22,-5-9</inkml:trace>
  <inkml:trace contextRef="#ctx0" brushRef="#br0" timeOffset="348.08">95 1,'5'0,"2"0</inkml:trace>
  <inkml:trace contextRef="#ctx0" brushRef="#br0" timeOffset="1137.972">342 125,'77'42,"105"63,-180-104,1 1,-1 0,0 0,1 0,-1 1,0-1,0 0,0 1,-1 0,1-1,-1 1,1 0,-1-1,0 1,0 0,0 0,0 0,-1 0,1 0,-1 0,0 1,0-1,0 0,0 0,0 0,-1 0,1 0,-1 0,0 0,0 0,0 0,0 0,-1-1,1 1,-1 0,0-1,0 1,1-1,-2 0,1 1,0-1,0 0,-1 0,1 0,-1-1,1 1,-1-1,0 1,0-1,0 1,0-1,0 1,1 0,-1 0,1 0,-1 0,1 0,0 0,-1 1,1-1,0 1,1-1,-1 1,0 0,1 0,0 0,0 0,-1 0,2 0,-1 0,0 0,1 1,-1-1,1 0,0 0,0 0,0 1,1-1,-1 0,1 0,-1 0,1 0,0 1,1-1,-1 0,0-1,1 1,0 0,-1 0,1-1,0 1,1 0,14 6</inkml:trace>
  <inkml:trace contextRef="#ctx0" brushRef="#br0" timeOffset="2241.02">1023 310,'-34'-1,"28"-1,0 1,0 0,-1 0,1 0,0 1,0 0,-1 0,1 0,0 1,0 0,-1 1,1-1,0 1,1 0,-1 0,0 1,0 0,1 0,0 0,-1 1,1 0,1 0,-1 0,0 0,1 1,0-1,0 1,1 1,-1-1,1 0,-1 3,4-8,-7 16,1 0,0 1,1 0,1 0,1 1,0-1,1 1,1-1,1 1,1 11,0-27,1 1,-1-1,0 0,1 0,0 0,-1 0,1 0,0 0,0-1,0 1,0 0,0-1,1 0,-1 1,0-1,1 0,-1 0,1 0,-1-1,1 1,-1-1,1 1,-1-1,1 0,0 0,-1 0,1 0,-1 0,1-1,-1 1,1-1,-1 0,1 0,-1 0,1 0,-1 0,0 0,1 0,-1-1,0 1,0-1,0 0,0 0,-1 1,1-1,0-1,-1 1,1 0,-1 0,0 0,0-1,1 1,-2-1,1 1,0 0,0-3,33-79,-33 84,1 0,-1 0,0 0,1 0,-1 0,1 0,-1 0,0 1,1-1,-1 0,0 1,0-1,1 1,-1 0,0-1,0 1,0 0,0 0,1 0,-1-1,0 1,-1 0,1 0,0 1,0-1,0 0,-1 0,1 0,0 0,-1 1,1-1,-1 0,0 1,1-1,-1 0,0 1,6 12,-4-8,0 1,1 0,-1-1,1 0,0 1,1-1,0 0,0-1,0 1,0-1,1 0,0 0,0 0,0 0,1-1,0 0,-1 0,2-1,-1 0,0 0,0 0,1 0,2-1,7-4</inkml:trace>
  <inkml:trace contextRef="#ctx0" brushRef="#br0" timeOffset="2903.778">1581 341,'-7'-4,"0"0,0 1,0 0,-1 0,0 1,1 0,-1 0,0 1,0 0,0 0,0 0,0 1,0 1,0-1,0 1,0 1,0 0,1 0,-1 0,0 1,1 0,0 0,0 1,0 0,0 0,0 1,1 0,0 0,0 0,0 1,1 0,0 0,0 0,0 1,1 0,0 0,0 0,1 0,-1 0,2 1,-1 0,1-1,0 1,1 0,0 0,0 0,1 0,0 0,0 0,1 3,2-5,-1 0,1 0,0 0,0 0,1-1,-1 1,1-1,1 0,-1 0,1 0,0-1,0 0,0 0,0 0,1 0,0-1,-1 0,1 0,1-1,-1 1,0-1,0-1,1 1,-1-1,1 0,-1 0,1-1,2 0,19 2</inkml:trace>
  <inkml:trace contextRef="#ctx0" brushRef="#br0" timeOffset="3671.512">1736 496,'13'0,"98"-10,-108 10,0 0,0-1,-1 0,1 0,0 0,-1 0,1 0,-1 0,0-1,1 1,-1-1,0 1,0-1,0 0,0 0,0 0,0 0,0 0,-1-1,1 1,-1 0,1-1,-1 1,0-1,0 1,0-1,-1 0,1 1,-1-1,1 0,-1 0,0 1,0-1,0 0,0 0,-1 0,-1 0,1 0,-1 0,-1 1,1-1,0 1,-1-1,1 1,-1 0,0 0,1 0,-1 0,0 0,0 1,0-1,-1 1,1 0,0 0,0 0,-1 1,1-1,0 1,-1-1,1 1,-1 0,1 1,0-1,-1 0,1 1,-1 0,1 0,0 0,0 0,0 0,0 1,0 0,0-1,0 1,0 0,0 0,1 1,-1-1,1 0,0 1,0 0,-1-1,0 3,0 0,0 0,0 0,0 0,1 1,0-1,0 1,0 0,1 0,-1-1,1 1,1 0,-1 0,1 0,0 0,1 0,-1 0,1 0,0 0,1 0,-1-1,1 1,0 0,1-1,-1 1,1-1,0 0,0 0,1 0,-1-1,1 1,0-1,1 0,-1 0,1 0,0 0,0-1,0 0,0 0,0 0,1-1,-1 1,5 0,85 0,-67-4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3.954"/>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0 403,'0'5,"0"8,0 6,5 0,2 2,0 3,-2 2,-1 2,4-3,0-12,-1-7</inkml:trace>
  <inkml:trace contextRef="#ctx0" brushRef="#br0" timeOffset="333.11">155 32,'5'0,"7"0,2 0</inkml:trace>
  <inkml:trace contextRef="#ctx0" brushRef="#br0" timeOffset="1517.616">403 373,'33'61,"-26"-39,-8-20,1 1,-1-1,1 0,0 1,0-1,0 1,0-1,0 0,1 1,-1-1,1 0,-1 1,1-1,0 0,0 1,0-1,0 0,0 0,1 0,-1 0,1 0,-1 0,1-1,0 1,-1 0,1-1,0 0,0 1,0-1,0 0,0 0,1 0,-1 0,0 0,0 0,1-1,-1 1,0-1,1 0,-1 1,1-1,-1 0,0 0,1-1,-1 1,1-1,-1 1,0-1,1 1,-1-1,0 0,0 0,0 0,0-1,1 1,48-49,-44 41,0 1,1 0,0 0,0 1,1 0,0 0,0 1,0 0,1 1,0 0,0 0,1 1,7-2,-14 6,-1 0,0 0,1 0,-1 1,1-1,-1 1,0 0,0 0,1 0,-1 0,0 0,0 1,0 0,0-1,0 1,-1 0,1 1,-1-1,1 0,-1 1,0-1,0 1,0 0,0 0,0-1,0 1,-1 1,0-1,1 0,-1 0,0 0,-1 1,1-1,-1 0,1 1,-1-1,0 1,0 1,32 63,29-86,-47 9,-11 7,3-3,-1 0,1 1,0 0,1-1,-1 2,1-1,-1 1,1 0,0 0,0 1,0 0,1 1,-1-1,0 1,1 0,-1 1,1 0,-1 0,1 1,-1 0,0 0,1 1,-1-1,0 2,0-1,0 1,0 0,-1 0,1 1,-1 0,2 1,49 32,-36-31</inkml:trace>
  <inkml:trace contextRef="#ctx0" brushRef="#br0" timeOffset="2428.197">1611 403,'-64'-2,"49"-1,0 1,0 0,0 2,0-1,1 2,-1 0,0 1,0 0,0 1,1 1,-1 0,1 1,0 0,1 2,-1-1,1 2,1 0,-2 1,10-6,0 1,1-1,0 1,0 0,0 0,0 0,1 0,0 1,-1-1,2 1,-1-1,0 1,1 0,0-1,0 1,0 0,1 0,0 0,0 0,0 0,0 0,1-1,0 1,0 0,0 0,0 0,1-1,0 1,0-1,0 1,0-1,1 0,0 0,0 0,0 0,0-1,1 1,-1-1,1 0,0 0,0 0,0 0,0-1,0 1,1-1,-1 0,1-1,0 1,-1-1,2 1,-1 0,1-1,-1 1,1-1,-1 1,1-2,0 1,0 0,-1-1,1 0,0-1,0 1,-1-1,1 0,-1-1,1 1,-1-1,1 0,-1-1,0 1,0-1,0 0,0 0,0 0,-1-1,1 0,-1 0,0 0,0 0,-1-1,1 1,-1-1,0 0,1-3,23-70,-26 77,1 1,-1 0,1-1,0 1,-1 0,1 0,-1 0,1 0,0 0,-1 0,1 0,-1 1,1-1,-1 0,1 1,-1-1,1 1,-1 0,1-1,-1 1,0 0,1 0,-1 0,0 0,0 0,1 0,-1 1,0-1,0 0,-1 0,1 1,0-1,0 1,-1-1,1 2,22 17,0-14,-1-2</inkml:trace>
  <inkml:trace contextRef="#ctx0" brushRef="#br0" timeOffset="2930.873">1890 0,'-60'297,"55"-263,-6 21,3 1,2 0,3 1,2 36,2-90,-1 0,0 0,1 0,0 0,0 0,-1 0,2-1,-1 1,0 0,0-1,1 1,0-1,-1 1,1-1,0 0,0 0,0 0,1 0,-1 0,0 0,1-1,-1 1,1-1,0 1,-1-1,1 0,0 0,0 0,0-1,0 1,0-1,-1 1,1-1,0 0,0 0,0 0,0-1,0 1,0-1,0 1,0-1,0 0,-1 0,1 0,0-1,-1 1,1-1,-1 1,1-1,-1 0,0 0,0 0,1-1,25-11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5:47.770"/>
    </inkml:context>
    <inkml:brush xml:id="br0">
      <inkml:brushProperty name="width" value="0.025" units="cm"/>
      <inkml:brushProperty name="height" value="0.025" units="cm"/>
      <inkml:brushProperty name="color" value="#F6630D"/>
      <inkml:brushProperty name="ignorePressure" value="1"/>
    </inkml:brush>
    <inkml:brush xml:id="br1">
      <inkml:brushProperty name="width" value="0.05" units="cm"/>
      <inkml:brushProperty name="height" value="0.05" units="cm"/>
      <inkml:brushProperty name="color" value="#66CC00"/>
      <inkml:brushProperty name="ignorePressure" value="1"/>
    </inkml:brush>
  </inkml:definitions>
  <inkml:trace contextRef="#ctx0" brushRef="#br0">999 317,'1'-11,"0"-1,0 0,1 1,1-1,0 1,0 0,1 0,1 0,0 1,0-1,1 1,0 0,1 1,0-1,0 1,1 1,1-1,-1 1,1 1,0 0,1 0,0 1,0 0,0 0,1 1,0 1,9-3,22-8,1 3,0 1,1 2,0 3,0 1,31 1,-54 2,1 0,-1 2,1 1,-1 0,0 2,1 1,-1 0,-1 1,1 1,-1 2,0 0,0 0,-1 2,0 1,-1 0,0 1,-1 1,0 1,-1 0,4 6,-14-11,0 0,-1 0,0 0,0 0,-1 1,-1 0,1 0,-2 0,1 0,-1 0,-1 0,0 1,0-1,-1 1,0-1,-1 1,0-1,-1 0,0 0,-1 1,0-1,-4 8,-111 204,-341 318,446-517,0 0,1 1,2 1,0 0,2 1,1-1,1 1,1 1,1-1,1 1,2 0,1-1,1 1,1 0,1-1,1 1,2-1,1 3,11 37,3-1,3 0,2-2,3-1,3-2,3 0,41 52,-63-97,2 0,0-1,0-1,1 0,1-1,0-1,1-1,0 0,0-1,1-1,1-1,-1-1,1 0,0-2,0 0,0-1,1-1,15-1,-17-7,0-1,-1 0,0-2,0 0,0-1,-1-1,-1 0,0-1,-1-1,0-1,-1 0,0-1,-1 0,-1-1,0-1,-2 1,0-2,0 0,3-11,15-19,-1 0,-3-2,-3-1,-1 0,1-13,-20 62,0 0,0 0,-1 0,1 0,0 0,-1 0,1 0,-1 0,0 0,1-1,-1 1,0 0,0 0,-1 0,1 0,0-1,-1 1,1 0,-1 0,0 0,1 0,-1 0,0 0,0 0,-1 1,1-1,0 0,-1 0,1 1,-1-1,1 1,-1-1,0 1,1 0,-1 0,0 0,0 0,0 0,0 0,0 0,0 0,0 1,0-1,0 1,-1 0,1 0,0-1,0 1,0 1,0-1,-1 0,1 0,0 1,0-1,0 1,0 0,0 0,0 0,0 0,0 0,0 0,-29 16,2 5</inkml:trace>
  <inkml:trace contextRef="#ctx0" brushRef="#br0" timeOffset="411.876">1556 2764,'6'0,"6"0,2 0</inkml:trace>
  <inkml:trace contextRef="#ctx0" brushRef="#br0" timeOffset="6153.034">1556 2764,'7'244,"-6"-239,1 0,0 0,0 0,0 0,1-1,-1 1,1 0,0-1,1 0,-1 0,1 0,-1 0,1-1,1 1,-1-1,0 0,1 0,-1 0,1-1,0 0,0 0,0 0,0 0,0-1,0 0,1 0,-1 0,0-1,1 0,-1 0,0 0,0 0,1-1,-1 0,0 0,0-1,0 1,0-1,0 0,0 0,0-1,0 0,-1 0,0 0,2-1,2-4,0 0,-1-1,0 1,-1-1,0-1,-1 1,0-1,0 0,-1 0,0 0,-1-1,0 0,0 1,-1-1,-1 0,0 0,-1 0,0-6,0 10,0 1,-1 0,0-1,0 1,-1 0,0 0,0 0,0 0,-1 0,0 1,0-1,0 1,-1 0,1-1,-1 2,-1-1,1 0,-1 1,1 0,-1 0,-1 0,1 1,0-1,-1 1,0 1,1-1,-1 1,0 0,0 0,-1 1,1 0,-3-1,2 0,-1 1,1-1,-1 1,1 0,-1 1,1 0,-1 0,1 0,-1 1,1 1,-1-1,1 1,0 0,-1 1,1-1,1 1,-1 1,0-1,1 1,-1 1,1-1,0 2,-8 13</inkml:trace>
  <inkml:trace contextRef="#ctx0" brushRef="#br1" timeOffset="15609.953">2114 5553,'46'68,"121"279,-74 27,10 423,-86-643,-8-1,-9 118,-1-129,-63 317,64-434,0 0,-2 0,-1 0,-1-1,-1 1,-1-1,-1 0,-2 0,0-1,-9 16,-5-1,2 1,2 0,1 2,2 0,2 1,2 1,2 0,1 0,2 1,1 26,6-41</inkml:trace>
  <inkml:trace contextRef="#ctx0" brushRef="#br1" timeOffset="16511.538">2207 8495,'-2'28,"-1"0,-1 0,-2 0,-1-1,-1 0,-1 0,-8 14,4-11,0 2,3 0,0 0,3 0,0 1,2 1,1-1,2 34,2-50,-2-12,0 0,1 1,0-1,0 0,0 1,1 0,0-1,0 1,0-1,1 1,0-1,0 1,0-1,1 0,0 1,0-1,0 0,0 0,1 0,0 0,0-1,0 1,1-1,-1 0,1 0,0 0,0 0,1-1,-1 1,1-1,-1 0,1-1,0 1,0-1,1 0,-1 0,0-1,0 1,5-1,12-6,1-1,-1-1,0-1,0-1,-1-1,-1-1,0-1,0 0,-1-2,0 0,-2-1,1-1,-2-1,0 0,-1-1,1-4,-8 14,63-69,-44 51</inkml:trace>
  <inkml:trace contextRef="#ctx0" brushRef="#br1" timeOffset="17744.24">4840 6389,'-2'102,"-5"0,-4-1,-5 0,-4-1,-27 80,-54 127,-13-4,-66 109,115-289,-5-4,-5-2,-19 14,16-19,-173 161,173-199,56-51,-2-1,0-2,-2 0,0-2,0-1,-2-1,0-1,-1-1,-1-2,0-1,0-2,-1 0,0-2,0-2,-1-1,0-1,-16-1,21-2</inkml:trace>
  <inkml:trace contextRef="#ctx0" brushRef="#br1" timeOffset="18470.422">3229 8929,'1'13,"-1"-1,-1 0,-1 1,1-1,-2 0,0 0,0 0,-1-1,0 1,-1-1,-1 0,1 0,-2 0,0 0,-28 40,11-20,1 2,1 0,2 1,1 1,2 1,2 0,1 1,1 1,3 0,1 1,-1 18,11-45,0-1,1 1,1-1,0 0,0 0,1 0,0 0,1 0,1-1,-1 0,2 0,-1-1,1 1,1-1,0-1,0 0,0 0,1 0,0-1,1 0,0-1,0 0,0-1,0 0,1 0,0-1,0-1,0 0,1 0,-1-1,1-1,-1 0,1 0,0-1,-1 0,1-1,-1-1,1 0,-1 0,0-1,0-1,2 0,48-21,0-2,-2-3,-1-2,34-26,44-24,-98 61</inkml:trace>
  <inkml:trace contextRef="#ctx0" brushRef="#br1" timeOffset="23733.895">286 9765,'-6'2,"0"0,1 1,-1 0,0 0,1 0,0 0,0 1,0 0,0 0,0 1,1-1,0 1,0 0,0 0,-2 5,-2 0,-18 24,2 2,1 1,1 1,3 0,1 2,2 0,2 1,1 2,6-12,1 1,2 0,1 1,2-1,1 0,1 1,3 11,0-26,1 0,1 0,1-1,0 0,1 0,1-1,0 0,1 0,1-1,1-1,0 1,0-2,2 0,-1-1,2 0,0-1,0 0,1-1,0-1,0-1,1 0,0-1,1-1,11 2,-18-8,0-1,0 0,-1-1,1 0,-1-1,1 0,-1-1,0 0,0-1,0 1,-1-2,0 0,0 0,0 0,-1-1,0 0,0-1,-1 0,0 0,0-1,-1 0,0 0,0 0,-1-1,36-39,215-228,-170 45,-74 213,0 5</inkml:trace>
  <inkml:trace contextRef="#ctx0" brushRef="#br1" timeOffset="24742.658">1464 10013,'-1'-1,"-1"-1,1 1,0 0,-1-1,1 1,-1 0,0 0,1 0,-1 0,0 0,1 1,-1-1,0 0,0 1,0-1,0 1,0 0,0 0,1 0,-1 0,0 0,0 0,0 0,0 0,0 1,0-1,0 1,1-1,-1 1,0 0,0 0,1 0,-1 0,0 0,1 0,-1 0,1 1,-2 0,-27 16,1 1,1 1,0 2,2 1,0 0,2 2,1 1,1 1,1 1,1 1,-4 11,20-35,0 0,0 0,1 1,-1 0,1-1,1 1,-1 0,1 1,0-1,1 0,-1 1,1-1,0 1,1-1,0 1,0-1,0 1,1-1,-1 1,2-1,-1 1,1-1,0 0,0 0,1 0,0 0,0 0,0 0,1-1,-1 0,1 1,1-2,2 4,50 31,-47-35,-1 2,0-1,0 1,0 1,-1 0,0 0,0 0,-1 1,0 0,0 1,-1 0,0 0,4 9,-5-11,-1 1,0-1,0 1,-1 0,0 0,0 1,-1-1,0 1,0-1,-1 1,0 0,-1-1,0 1,0 0,-1 0,0-1,0 1,-1-1,0 1,-1-1,0 1,0-1,-1 0,0-1,0 1,-4 5,-9 2,1-1,-2-1,0 0,-1-1,0-1,0-1,-1-1,0 0,-1-2,0 0,0-1,-16 1,35-6,0 0,0-1,0 1,0-1,0 0,0 1,0-1,0 0,0 0,0 0,0 0,0-1,0 1,0-1,0 1,0-1,0 0,0 1,0-1,1 0,-1 0,0 0,1-1,-1 1,1 0,-1-1,1 1,-1-1,1 1,0-1,0 1,0-1,0 0,-1-1,1-16</inkml:trace>
  <inkml:trace contextRef="#ctx0" brushRef="#br1" timeOffset="25665.801">1711 9889,'3'2,"1"-1,-1 0,0 1,0 0,0 0,0 0,0 0,0 1,-1-1,1 1,-1-1,0 1,1 0,-1 0,0 0,-1 0,1 0,-1 1,1-1,-1 0,0 1,0-1,0 1,0 3,3 4,8 25,-1 1,-2 0,-2 1,-1-1,-2 1,-1 1,-2-1,-2 0,-2 0,-4 25,-36 147,29-164,2 1,3 0,2 1,1 0,3 0,2 1,2-1,7 43,2-83,-2-47,-5 23,36-143,-19 75</inkml:trace>
  <inkml:trace contextRef="#ctx0" brushRef="#br1" timeOffset="26645.204">1867 9796,'61'83,"67"41,73 94,-150-146,-37-56,-2 0,1 1,-2 0,0 1,-1 1,-1-1,-1 1,-1 1,0 0,-1 0,-2 0,0 0,1 21,-4-16,-2 1,-2-1,0 1,-1-1,-1 0,-2 0,0-1,-2 0,-1 0,0-1,-2 0,-1-1,0 0,-2-1,-2 1,7-9,-1 0,-1-2,0 1,-1-2,0 1,0-2,-1 0,0 0,-1-2,0 1,0-2,-1 0,1-1,-1 0,-1-2,1 0,0 0,-1-2,1 0,-258 54,247-57,7-3</inkml:trace>
  <inkml:trace contextRef="#ctx0" brushRef="#br1" timeOffset="27119.433">2331 10973,'0'6,"-5"6,-2 12,0 7,-4 4,1 1,1 0,2-1,3-2,1-11,2-9</inkml:trace>
  <inkml:trace contextRef="#ctx0" brushRef="#br1" timeOffset="28044.921">3136 10198,'-3'-2,"1"-1,-1 1,0-1,0 1,0 0,0 0,0 0,0 0,0 1,-1 0,1-1,0 1,-1 0,1 0,-1 1,0-1,1 1,-1 0,0 0,1 0,-1 0,1 1,-1-1,1 1,-4 1,-12 4,1 2,0 0,1 1,0 0,0 1,1 1,0 1,1 1,0 0,1 0,1 2,0-1,1 2,0 0,-5 11,-14 15,3 1,1 1,3 1,1 2,2 0,3 1,1 1,-8 49,22-72,2 0,1 1,1-1,1 0,1 0,2 0,5 17,-6-32,2-1,-1 0,1 0,1 0,0-1,0 0,1 0,0-1,0 0,1 0,0-1,0 0,1-1,0 0,0-1,1 0,-1 0,1-1,0 0,5 0,13 9,-15-12,-1 1,0-2,0 0,1-1,-1 0,0-1,0 0,0-1,0 0,-1-2,1 1,-1-1,0-1,0 0,-1-1,0 0,0-1,0 0,-1 0,-1-1,1-1,-1 0,-1 0,4-6,35-50,-34 38</inkml:trace>
  <inkml:trace contextRef="#ctx0" brushRef="#br1" timeOffset="28964.501">3229 10322,'340'-30,"-337"30,0 1,0-1,1 1,-1 0,0 0,0 0,0 0,0 0,0 1,0-1,0 1,-1 0,1 0,-1 0,1 0,-1 0,1 1,-1-1,0 1,0-1,-1 1,1 0,0 0,-1 0,0 0,1 0,-1 0,0 0,-1 0,1 0,-1 1,1-1,-1 1,-2 118,0-104,-6 8,0 0,-1-1,-2 0,0 0,-2-1,-1-1,0 0,-2-1,-1 0,0-1,-2-1,0-1,-1-1,-1-1,-1 0,-1-2,-87 87,94-85,4-8,1 2,1-1,-1 2,2-1,0 1,0 1,1-1,1 1,0 1,1 0,0 0,-2 10,10-19,0 0,0 0,0 0,1 0,0-1,0 1,0-1,0 0,1 0,0 0,0 0,0 0,0-1,0 0,1 0,-1 0,1-1,0 1,0-1,0 0,0 0,0-1,0 0,1 0,-1 0,0 0,1-1,-1 0,1 0,-1 0,0-1,1 0,3-1,12 4,-12 1,1-1,-1-1,0 1,1-2,-1 1,0-1,1-1,-1 0,1 0,-1-1,0 0,0 0,0-1,0 0,0-1,-1 0,1-1,-1 1,7-6,-2-8</inkml:trace>
  <inkml:trace contextRef="#ctx0" brushRef="#br1" timeOffset="29517.04">3198 10571,'5'0,"13"0,8 5,5 2,3-1,5 0,2-3,0 0,-3-2,-2-1,-2 0,-7 6,-3 0,0 1,-4-2</inkml:trace>
  <inkml:trace contextRef="#ctx0" brushRef="#br1" timeOffset="30164.753">3973 10260,'-3'23,"-1"0,0 0,-2-1,0 0,-2 0,0 0,-2-1,0-1,-9 12,-9 24,-4 8,20-46,2 1,0 0,1 0,1 1,1 0,0 0,2 1,0-1,2 1,0 0,1 1,1 1,1-21,0 0,0 0,1 1,-1-1,0 0,1 0,0 0,-1 0,1 0,0 0,0 0,0 0,0-1,0 1,0 0,1 0,-1-1,0 1,1-1,0 1,-1-1,1 0,0 0,0 0,-1 0,1 0,0 0,0 0,0 0,0-1,0 1,0-1,0 1,1-1,-1 0,0 0,0 0,0 0,0 0,0-1,0 1,0-1,0 1,1-1,-2 0,1 1,0-1,0 0,0-1,1 1,96-59,224-141,-294 188</inkml:trace>
  <inkml:trace contextRef="#ctx0" brushRef="#br1" timeOffset="30590.769">4065 10757,'11'5,"8"7,7 12,9 7,4 10,1 1,-2 1,-7-3,-8-3,-9-2,-7-2,-4-1,-2-1,-3-5</inkml:trace>
  <inkml:trace contextRef="#ctx0" brushRef="#br1" timeOffset="31741.69">4778 10911,'-5'0,"-7"0,-13 11,-6 13,-4 14,-1 6,0 0,2 3,0 0,12-15,10-11</inkml:trace>
  <inkml:trace contextRef="#ctx0" brushRef="#br0" timeOffset="-7766.873">5522 5056,'4'-18,"2"0,0 1,1 0,0-1,2 2,0 0,1 0,0 0,1 1,1 1,0 0,1 0,1 2,0-1,1 2,0 0,1 1,0 0,0 1,9-3,15-6,0 2,1 1,1 2,0 2,1 2,0 1,0 3,21 0,-38 3,-10-1,0 0,1 2,0 0,-1 1,1 1,0 0,-1 1,0 1,1 1,5 2,-20-5,1 0,-1 1,0-1,1 1,-1 0,0 0,0-1,0 1,0 1,-1-1,1 0,0 0,-1 1,0-1,1 0,-1 1,0 0,0-1,-1 1,1-1,0 1,-1 0,0 0,1-1,-1 1,0 0,0 0,-1 0,1-1,-1 1,1 0,-1-1,0 1,0 0,0-1,-1 1,-49 92,-67 73,15-15,-7-6,-6-4,-27 17,124-146,1 2,1 0,1 2,0-1,1 2,1 0,1 1,0 0,2 1,0 0,1 1,2 0,0 1,1-1,1 2,2-1,0 0,1 1,1 18,11-19,1 0,1 0,1-1,1-1,0 0,2 0,0-1,2-1,0-1,1-1,1 0,0-1,1-1,15 8,-24-14,1 0,1 0,-1-1,2-1,-1 0,1-1,0 0,0-1,0-1,1 0,-1-1,1-1,0 0,0-1,0 0,0-1,0-1,0-1,0 0,0-1,-1 0,1-1,-1-1,0 0,0-1,-1 0,0-2,0 1,0-1,-1-1,0 0,-1-1,0-1,19-28,-2-2,-1-2,-3 0,-1-1,9-30,24-44,-54 115,-1 2,0 0,1-1,-1 1,0 0,0 0,0-1,0 1,0 0,-1-1,1 1,0-1,-1 1,1-1,-1 1,1-1,-1 0,0 1,0-1,1 1,-1-1,0 0,-1 1,1-1,0 0,0 1,-1-1,1 1,-1-1,1 1,-1-1,0 1,1-1,-1 1,0-1,0 1,0 0,0 0,0-1,-1 1,1 0,0 0,0 0,-1 0,0 0,-15-3</inkml:trace>
  <inkml:trace contextRef="#ctx0" brushRef="#br0" timeOffset="-7338.019">6049 6699,'0'0</inkml:trace>
  <inkml:trace contextRef="#ctx0" brushRef="#br0" timeOffset="-4966.336">5986 6699,'-44'35,"37"-31,0 0,1 0,-1 0,1 1,1 0,-1 0,0 1,1-1,0 1,1 0,-1 1,1-1,0 1,1 0,0 0,0 0,0 0,-1 6,7-6,0 0,1 0,0 0,0 0,0-1,1 1,0-1,0 0,0 0,1-1,0 0,0 0,0 0,1-1,-1 0,1 0,0 0,0-1,1 0,-1-1,1 1,-1-1,1-1,0 0,3 0,-4 2,22 6,-17-3,1-1,0-1,0 0,0-1,0 0,1-1,-1 0,1-2,-1 1,1-1,-1-1,1-1,2 0,-12-3,1-1,-1 1,1-1,-2 1,1-1,-1-1,0 1,0 0,0-1,-1 1,0-1,0 0,-1 0,0 0,0 0,-1 0,0 0,0 0,0 0,-1 0,0 0,0 1,-1-1,0 0,0 0,-2-2,-2-3,1 2,-2-1,1 1,-1 0,-1 0,0 1,0 0,-1 0,0 1,-1 0,1 1,-1 0,-1 1,1 0,-1 0,-1 1,-7-2,-1 0</inkml:trace>
  <inkml:trace contextRef="#ctx0" brushRef="#br0" timeOffset="-3762.561">6698 4902,'38'-106,"62"-434,-79 231,-13 239,2 1,3 0,3 0,13-27,-8 25,-3-1,-3 0,-3-1,-3-2,-8-777,29 604,55-83,-26 137,-53 166</inkml:trace>
  <inkml:trace contextRef="#ctx0" brushRef="#br0" timeOffset="-2860.322">6512 1898,'8'-2,"-1"0,1 0,-1 0,0-1,0 0,0 0,0-1,-1 0,1 0,-1-1,0 0,0 0,-1 0,0-1,0 1,0-1,0-1,-1 1,2-4,28-30,107-108,-6-5,11-28,-20 8,-122 172,-1 0,1 1,-1 0,1 0,-1 0,0 0,1 0,-1 1,1-1,-1 1,0 0,1 0,-1 1,0-1,0 0,0 1,0 0,0 0,0 0,0 0,-1 0,1 0,-1 1,0 0,1-1,-1 1,0 0,-1 0,1 0,0 0,-1 0,0 0,1 1,8 10,233 275,-208-184,-32-73</inkml:trace>
  <inkml:trace contextRef="#ctx0" brushRef="#br1" timeOffset="20409.291">7906 2021,'20'4,"0"1,0 1,-1 1,0 0,0 2,-1 0,0 1,-1 1,0 0,-1 2,0 0,-1 0,0 2,-1 0,4 6,-9-13,98 108,-4 5,83 130,-122-163,155 199,-152-183,-4 3,-5 2,-4 3,-6 2,13 53,171 530,-214-622,-4 0,-3 1,-4 0,-3 0,-3 1,-3-1,-4 0,-3 0,-3 0,-10 24,11-27,-198 940,71-414,75-377,-10-3,-33 56,17-44,-203 526,220-620,-5-4,-50 61,-67 114,150-229,21-32,-1-1,-3-1,-1-1,-2-1,-2-2,-2-2,-2-1,-1-1,-38 28,-334 190,366-231,0-1,-2-2,0-3,-2-1,0-2,-29 4,-109 37,18-11,137-42</inkml:trace>
  <inkml:trace contextRef="#ctx0" brushRef="#br1" timeOffset="21722.252">7133 9579,'-63'32,"-109"71,119-76,1 3,2 2,2 2,1 3,1 1,-29 33,-69 195,-19-93,148-155,12-16,0 1,0-1,0 0,1 1,-1 0,1-1,0 1,0 0,0 0,0 0,0 1,0-1,1 0,0 1,-1-1,1 1,1-1,-1 1,0 0,1-1,0 1,0 0,0-1,0 1,1-1,-1 1,1 0,0-1,0 1,0-1,2 3,15 13,2 0,0-2,2 0,-1-2,2 0,0-2,19 9,34 21,422 213,-413-214,-63-34</inkml:trace>
  <inkml:trace contextRef="#ctx0" brushRef="#br1" timeOffset="32497.67">5366 10509,'25'65,"-23"-36,-2 0,0 0,-2 0,-1 1,-1-2,-1 1,-2 0,-1-1,-1 0,-2-1,0 0,-2-1,-1 0,-5 5,-58 141,75-169,1 0,-1 0,0 0,1 0,0 0,0 0,0 0,0 0,0 0,1 1,-1-1,1 0,0 0,0 1,0-1,0 0,1 1,-1-1,1 0,0 0,0 0,0 0,0 1,1-1,-1-1,1 1,0 0,0 0,0-1,0 1,0-1,0 1,1-1,-1 0,1 0,0 0,-1 0,1-1,0 1,0-1,0 0,0 1,0-1,1-1,-1 1,0 0,1-1,8 2,-1-1,1-1,-1 1,1-2,-1 0,0 0,1-1,-1-1,0 1,0-2,0 0,0 0,0-1,10-10</inkml:trace>
  <inkml:trace contextRef="#ctx0" brushRef="#br1" timeOffset="33031.242">5336 10849,'5'0,"12"0,14 0,7 0,8 5,1 2,-2 0,-4-2,-14-1,-16-7,-11-3</inkml:trace>
  <inkml:trace contextRef="#ctx0" brushRef="#br1" timeOffset="33390.78">5460 10571,'5'0,"12"0,9 0,11 0,3 0,1 0,-7 5,-3 2,-8 5,-2 0,0 4,-2-1</inkml:trace>
  <inkml:trace contextRef="#ctx0" brushRef="#br1" timeOffset="34218.048">5924 10663,'-58'231,"40"-32,17-197,-1 1,1 0,0 0,1 0,-1 0,0-1,1 1,0 0,-1 0,1 0,0 0,1 0,-1 0,0 0,1 0,0 0,0 0,0 0,0 0,0-1,0 1,1 0,-1-1,1 1,0-1,0 0,0 1,0-1,0 0,0 0,1 0,-1-1,0 1,1 0,0-1,-1 0,1 1,0-1,0 0,0-1,0 1,0 0,-1-1,1 0,0 1,0-1,3-1,6-1,-1-2,0 0,0 0,0-1,0 0,-1-1,0 0,0-1,0 0,-1 0,0-1,-1 0,1-1,-2 0,1 0,-1-1,-1 1,0-2,0 1,4-10,41-101,-43 94</inkml:trace>
  <inkml:trace contextRef="#ctx0" brushRef="#br1" timeOffset="36499.184">6358 10880,'-32'360,"1"-691,32 327,0 1,0 0,0 0,0 0,0 0,1 0,-1 0,1 1,0-1,0 0,0 1,0-1,1 1,-1 0,0 0,1 0,0 0,-1 0,1 0,0 1,0 0,0-1,0 1,0 0,0 0,1 1,-1-1,0 1,0-1,1 1,-1 0,0 0,0 0,1 1,-1-1,0 1,0 0,0 0,0 0,0 0,0 1,0-1,0 1,0-1,0 1,-1 0,1 0,-1 0,0 1,1-1,-1 1,0-1,0 1,-1 0,1-1,0 1,-1 0,0 0,0 0,0 0,1 3,10 122,-14-120,1 0,0 0,0 0,1 1,0-1,0 0,1 0,0 1,1-1,-1 0,2 0,-1 0,1 0,0-1,1 1,0-1,0 0,1 0,-1 0,2-1,-1 1,1-1,0-1,1 3,247 106,-227-99,-34-23</inkml:trace>
  <inkml:trace contextRef="#ctx0" brushRef="#br1" timeOffset="38166.14">4902 8898,'3'-5,"-1"1,1-1,0 1,0 0,0 0,1 0,0 0,-1 1,1 0,0-1,1 1,-1 1,1-1,-1 1,1-1,0 1,-1 1,5-2,-6 2,5-4,1 1,0 0,0 1,0 0,0 1,0 0,0 0,1 1,-1 0,1 0,-1 1,1 1,-1-1,1 1,-1 1,0 0,0 0,0 1,0 0,0 1,0 0,-1 0,0 1,4 2,-11-3,0 1,0-1,0 1,-1 0,0-1,1 1,-1-1,-1 1,1 0,-1-1,0 1,0-1,0 1,-1-1,1 0,-1 1,0-1,0 0,-1 0,1 0,-1-1,0 1,0-1,0 1,0-1,-1 0,-3 3,-5 8,-163 213,169-220,1 0,-1 0,1 1,1-1,-1 1,1 0,1 1,-1-1,1 1,1-1,0 1,0 0,1 0,0 0,0 0,1 0,0 0,1 0,0 0,0 0,1 0,0 0,0 0,1-1,1 1,-1-1,1 0,1 0,-1 0,1-1,1 0,-1 0,1 0,4 3,11-2,0-2,1 0,-1-1,1-2,0 0,0-1,0-1,1-1,-1-1,0-1,17-4,-36 6,0 1,0-1,0 0,0-1,0 1,0-1,0 1,0-1,0 0,0 0,-1 0,1 0,0-1,0 1,-1-1,1 1,-1-1,0 0,1 0,-1 0,0-1,0 1,0 0,0-1,-1 1,1-1,-1 0,1 1,0-3,-9-5</inkml:trace>
  <inkml:trace contextRef="#ctx0" brushRef="#br1" timeOffset="39756.77">5087 9735,'-5'1,"1"1,-1 0,0 1,1-1,-1 1,1 0,0 0,0 0,0 0,0 1,1 0,-1-1,1 1,0 1,0-1,1 0,-1 1,0 0,3 0,0-1,1 1,-1-1,1 1,0-1,0 0,0 0,0 1,1-1,0 0,0 0,0 0,0 0,0-1,1 1,0-1,0 1,0-1,0 0,0 0,1 0,-1-1,1 1,0-1,0 0,0 0,0 0,0 0,0-1,0 0,0 0,1 0,-1 0,1-1,-1 1,3-1,-4-2,-1 0,1 0,-1 0,1-1,-1 1,0-1,0 0,0 1,0-1,0 0,0 0,-1 0,0 0,1 0,-1-1,0 1,-1 0,1 0,-1-1,1 1,-1-1,0 1,0 0,0-1,-1 1,1 0,-1-1,0 1,0 0,0 0,0-1,-1 1,1 0,-1 0,0 0,0 1,0-1,0 0,-17-11,-1 5</inkml:trace>
  <inkml:trace contextRef="#ctx0" brushRef="#br1" timeOffset="43063.54">9331 9332,'0'5,"0"13,0 18,0 14,0 9,0 5,0-3,0-7,0-7,0-6,0-11</inkml:trace>
  <inkml:trace contextRef="#ctx0" brushRef="#br1" timeOffset="43956.155">9331 9300,'4'9,"0"0,1 0,0-1,0 0,1 0,0 0,1-1,-1 0,1 0,1 0,-1-1,1-1,0 1,0-1,1 0,0-1,1 1,-1 2,1 0,-1-1,1 0,0-1,1 0,-1-1,1 0,0 0,0-1,0-1,1 0,-1 0,0-1,1 0,-1-1,1-1,-1 0,1 0,-1-1,0-1,0 1,10-5,-22 8,1 0,0 0,-1 0,1 0,0 1,0-1,-1 0,1 0,0 0,0 1,0-1,1 0,-1 0,0 0,0 1,1-1,-1 0,1 0,-1 0,1 0,-1 0,1 0,-1 0,1 0,0 0,0 0,0 0,-1 0,1 0,0-1,0 1,0 0,0-1,0 1,0-1,1 1,-1-1,0 1,0-1,0 0,0 1,1-1,-1 0,0 0,0 0,0 0,1 0,-1 0,0 0,0-1,0 1,1 0,-1-1,0 1,0-1,0 1,0-1,0 1,0-1,0 0,0 0,0 1,0-1,0 0,-1 0,1 0,0 0,0 0,-82 237,74-204</inkml:trace>
  <inkml:trace contextRef="#ctx0" brushRef="#br1" timeOffset="44400.962">10044 9703,'0'5,"0"8,0 6,0-11,0-6</inkml:trace>
  <inkml:trace contextRef="#ctx0" brushRef="#br1" timeOffset="44732.604">9982 9332,'5'0,"8"0,0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2.563"/>
    </inkml:context>
    <inkml:brush xml:id="br0">
      <inkml:brushProperty name="width" value="0.05" units="cm"/>
      <inkml:brushProperty name="height" value="0.05" units="cm"/>
      <inkml:brushProperty name="color" value="#66CC00"/>
      <inkml:brushProperty name="ignorePressure" value="1"/>
    </inkml:brush>
  </inkml:definitions>
  <inkml:trace contextRef="#ctx0" brushRef="#br0">217 1,'-54'106,"43"-89,-4 3,0 0,2 2,0-1,1 2,2-1,0 1,1 1,1 0,2 0,0 1,2 0,0 2,3-17,0 0,0 0,1 0,0 0,1 0,1 0,-1 0,1-1,1 1,0 0,0-1,1 0,0 0,1 0,0 0,0-1,1 1,0-1,0-1,1 1,0-1,0 0,1-1,0 0,0 0,0-1,1 0,-1 0,2-1,-1 0,9 2,277 30,-301-42,-12-1</inkml:trace>
  <inkml:trace contextRef="#ctx0" brushRef="#br0" timeOffset="751.535">1 341,'10'6,"9"1,7 0,9 3,4 1,-5 3,3 0,0-3,-6 2,-3-1,-2-3,1-3,-4-2</inkml:trace>
  <inkml:trace contextRef="#ctx0" brushRef="#br0" timeOffset="1919.947">961 776,'-371'1,"373"-1,0 1,-1-1,1 1,0 0,-1-1,1 1,-1 0,1 0,-1 0,0 1,1-1,-1 0,0 0,0 1,1-1,-1 1,0-1,-1 1,1-1,0 1,0-1,-1 1,1 0,-1 0,1-1,-1 1,0 0,0 0,1-1,-1 1,-1 0,1 0,0 0,0-1,-1 1,1 0,-1 0,1-1,-1 1,0 0,1-1,-1 1,0-1,0 1,0-1,-1 0,1 1,0-1,0 0,-1 0,1 1,-1-1,1 0,-1-1,1 1,-1 0,0 0,1-1,-1 1,0-1,1 1,-1-1,0 0,-1 1,205 13,-149-16,-43 2,-1-1,0 0,0-1,0 0,0 0,-1-1,1 0,0-1,-1 0,0 0,0 0,0-1,-1-1,1 1,-1-1,-1 0,1-1,-1 1,5-8,-11 15,0-1,0 1,0-1,0 0,0 1,0-1,0 1,1-1,-1 1,0-1,0 0,0 1,1-1,-1 1,0-1,0 0,1 1,-1-1,0 0,1 1,-1-1,0 0,1 1,-1-1,0 0,1 0,-1 0,1 1,-1-1,1 0,-1 0,1 0,-1 0,0 0,1 0,-1 0,1 0,-1 0,1 0,-1 0,1 0,-1 0,1 0,-1 0,0 0,1-1,-1 1,1 0,-1 0,0 0,1-1,-1 1,1 0,-1-1,0 1,1 0,-1-1,0 1,-7 48,7-45,-11 184,12-181,0-1,0 1,1-1,-1 1,1-1,0 1,1-1,-1 0,1 0,0 0,0-1,0 1,1-1,0 1,0-1,0 0,0-1,1 1,-1-1,1 0,0 0,0 0,0-1,0 1,1-1,-1-1,0 1,1-1,0 0,-1 0,3 0,133 1,-111-3</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2.08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46 0 0,'-23'0'140,"0"0"-108</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2.79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3.37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46.343"/>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0,'23'23'141,"0"-23"-126,0 23 1,-23 1-16,24-24 16,-1 23-1,0 0 1,1-23-16,-1 0 16,0 23-1,1 1 1,-24-1-16,46 0 15,-46 1-15,47-1 16,-24-23 0,-23 23-16,23-23 15,1 24-15,-24-1 16,23-23 0,-23 23-1,23 1-15,-23-1 16,24-23-16,-1 23 0,-23 0 15,0 1-15,23-24 16,-23 23 0,23 0-16,-23 1 15,0-1-15,24-23 16,-1 23-16,-23 1 16,0-1-1,23 0-15,-23 0 16,0 1-1,24-24-15,-24 23 16,0 0-16,0 1 31,23-1-15,0 0-16,-23 1 16,0 22-16,0-23 31,24-23-31,-24 24 15,0 22-15,0-22 16,0-1 0,0 0-16,0 1 15,0-1-15,0 0 16,0 24-16,0-24 16,0 0-16,0 1 15,0 22-15,0-22 16,0-1-16,0 0 31,0 1 16,0-1-31,0 0-1,-24-23-15,24 23 16,0 1-16,0-1 15,-23 0 64,0-23-33,23 24-14,0-1-17,-24-23-15,24 23 32,-23 1-17,23-1 16,-23-23-31,23 23 16,-24-23-16,1 0 16,23 23-1,-23 1 48,23-1-48,-23-23-15,23 23 16,-24-23-16,24 24 16,-23-24 124</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47.591"/>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0,'0'24'15,"0"-1"1,0 0-16,0 24 15,0-24 1,0 24 0,0-24-16,0 0 15,0 1-15,0-1 16,0 0-16,0 24 16,0-24-16,0 1 15,0-1-15,0 0 16,0 0-16,0 1 15,0-1-15,0 0 16,0 1 0,0-1-1,0 0 1,0 1 0,0-1-1,0 0 1,0 1-16,0-1 31,24-23 125,22 0-140,-23-23 0,1 23-16,22-24 15,-22 24-15,-1 0 16,24 0-16,-24 0 15,0 0-15,1 0 16,-1 0 0,0 0 62,0 0-47,-23-23 94,-23 0-109,0 23-1</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51.891"/>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796 0 0,'-24'0'203,"1"23"-188,23 0-15,-23-23 0,-1 24 16,1-24 0,0 0-1,-1 23 1,1 0 0,0-23-16,0 0 46,-1 23-46,1-23 16,0 24 0,-24-1-1,47 0-15,-23-23 16,23 24-16,-24-24 16,1 23 62,0-23-63,23 47-15,-23-47 16,23 23-16,-24 0 31,24 0-31,0 1 16,-23-1-16,23 0 15,-23-23-15,23 24 16,0-1-16,-24-23 16,24 23-16,0 1 15,-46-1-15,46 24 16,-24-47 0,24 23-1,-23 23 1,0-22-1,23-1 1,-24 0-16,24 1 16,-23-24-1,23 23 1,0 0 0,0 1-1,-23-1 1,23 0-1,0 0 1,0 1 0,0-1-1,0 0 95,0 1-110,0-1 15,0 0 1,-23 1 93,23-1-93,0 0-16,0 24 172,0-24-157,0 0 32,-24-23-31,24 24 93</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53.538"/>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0,'0'23'62,"24"0"-46,-24 1-16,23-1 16,-23 24-16,0-24 15,23 0-15,0 24 16,-23-24-16,0 0 16,24 1-1,-24-1 1,0 0-16,23 1 15,0 22-15,-23-23 32,24-23-17,-1 24 95,0-1-95,-23 0 63,24-23-62,-1 0 140,0 0-124,0 0-17,1 0 1,-1-23-16,0 0 15,1 23-15,-1-24 16,0 24 0,1 0-16,-24-23 15,23 23 1,-23-23-16,23 23 94,1 0-94,-1-23 15,0 23 79,-23-24-78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1.82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18.690"/>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0 256 0,'24'-46'250,"-1"22"-234,0 1-16,0 0 16,-23-1-16,24 24 15,-24-23-15,23 0 16,0 23 0,-23-23-16,24 23 31,-24-24-16,23 24 1,-23-23 31,23 23-31,1 0-16,-1 0 31,0 0 0,-23 23-31,23-23 16,-23 24-16,24-24 15,-24 23 1,0 0-16,23-23 16,-23 23-16,0 1 15,0-1 1,0 0-16,0 1 15,23-24-15,-23 23 16,0 0 0,0 1-1,0-1-15,0 0 16,0 0 0,0 1-1,0-1 1,0 0-16,0 1 15,0 22-15,-23-46 16,23 24-16,-23 22 16,-1-22-1,24 22 1,-23-46 0,0 23-16,0 1 31,23-1-16,-24-23-15,1 23 16,0 1-16,-24-1 16,47 0-16,-23-23 15,-1 0-15,24 24 16,0-1-16,-23-23 47,46 0 187,1 0-218,-1 0-16,24 23 15,-24-23-15,0 0 16,24 0-16,-24 23 16,0-23-16,24 0 15,-24 0-15,1 0 16,-1 24 0,0-24-16,24 0 15,-24 0 1,0 0-1,1 0 1,-1 0-16,0 0 16,1 0-1,-1 0 17,0 0-1</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1.541"/>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99 0 0,'0'24'47,"0"22"-31,0-22-16,0-1 15,0 23-15,-23 1 16,-1 0-16,24-1 16,0 1-16,0-1 15,-23-22-15,23-1 16,0 0-16,0 24 15,0-24-15,0 1 16,0 22-16,0-22 16,0 22-1,0-23 1,0 1-16,0-1 16,0 0-16,-23 1 15,23-1 1,0 0-1,0 1-15,0-1 16,0 0 0,0 0-1,0 1 1,0-1 0,0 0-1,0-46 157,0 0-156,0-1-16,0 1 15,0 0 48,0 0-48,0-1 48,0 1-47,0 0-1,0-1 1,0 1-1,0 0 1,0-1 0,0 1 15,0 0-15,0 0-1,0-1 1,0 1-1,23 0 17,-23-1-17,23 24 48,1 0-48,-1 0 32,0 0-31,1-23-16,-1 23 16,0 0 46,0 0-46,1 0-1,-1 0 17,0 0 14,1 23-14,-24 1-17,23-24 1,0 0 0,-23 23-1,0 0 1,24-23-1,-24 24-15,0-1 32,23-23-17,-23 23 32,0 0-16,0 1 48,0-1-64,0 0-15,-23 1 16,23-1 31,-24 0-47,1-23 31,23 24-31,-23-24 16,23 23-1,-24-23 1,1 23-1,23 0 1,-23-23 0,-1 0 31,1 0-1,23 24-46,-23-24 63,0 0-32,-1 0-15,1 0 15,0 0 141,-1 0-156</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2.82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256 0 0,'0'23'46,"0"0"-30,0 71 0,0-71-16,0 0 0,-23 24 15,23-1-15,0-22 16,-23-1-16,-1 47 16,1-24-1,23 1-15,-23-24 0,23 24 16,-24-24-16,24 1 15,0-1 1,0 0-16,0 1 16,0 22-16,0-23 15,-23 1-15,23-1 32,0 24-17,-23-24-15,-1 0 16,1 24-16,23-24 15,-23 0-15,23 24 16,0-24 0,0 1 156,46-24-157,-22 23-15,-1-23 0,24 0 16,-24 0-16,0 0 15,1 0-15,22 0 16,-23 0-16,1 0 16,22 0-16,-22 0 15,-1 23-15,24-23 16,-24 0-16,0 0 16,0 0 15,-23-23 125,0 0-156,24-1 16</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4.062"/>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49 116 0,'-24'0'172,"24"47"-156,-23-24-16,23 0 15,0 1-15,0-1 16,0 0-1,0 0-15,0 1 16,0 22 0,0-22 15,23-24-31,-23 23 16,24 0-1,-24 1-15,23-24 16,0 0-16,-23 23 15,23-23-15,1 0 16,22 23-16,-22-23 16,-1 0-1,0 0-15,1 0 16,-1 0-16,0-23 16,0 23-16,1-23 15,-1 23-15,0-47 16,24 24-16,-24-24 15,1 47-15,-24-23 16,23-1 0,-23 1-16,0 0 15,0 0 1,0-1 0,0 1-1,0 0 1,0-1-1,-23 24-15,-1-23 16,24 0-16,-23 23 16,0-24-1,-24 1 17,24 23-1,23-23-31,-24 23 15,1 0-15,0 0 16,0 0 0,-1 0-1,1 0-15,0 0 16,-24 23 0,24-23-1,46 0 141,0-23-156,1 0 16</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5.013"/>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50 0 0,'0'24'78,"0"69"-62,0-23-1,0 23-15,0 0 0,-23-23 16,23-23-16,0-1 16,0-22-16,0-1 15,0 0-15,0 24 0,0-24 16,-23 0-1,23 24-15,0-24 16,0 1 0,0-1-16,0 0 15,23-23 79,0 0-78,0 0-16,24 0 15,-24 0 1,1 0-16,-1 0 16,24 0-16,-24-23 15,23 23-15,-22-23 16,-1-1-1,0 24-15,1 0 0,-1-23 16,0 23-16,1 0 31,-24-23 110,-24 23-125,1 0-16,-24 23 15</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5.58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0,'0'23'78,"0"0"-78,23 1 16,-23 22-16,23 1 16,-23-24-16,23 24 15,-23-24-15,0 0 16,0 1-16,24 22 16,-24-22-16,0-1 15,0 0-15,23-23 16,-23 24-16,23-1 15,1-23 126,-24-23-141,0-1 16,0 1-16,23-24 0</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6.286"/>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0,'23'0'63,"-23"24"-48,47 22 1,-47 1 0,46-1-16,-46-22 15,24 46-15,22-24 0,-46-22 16,23 22-16,1-23 15,-24 1-15,46-1 16,-46 0-16,0 1 16,24-1-16,-1 0 15,-23 1 1,0-1 0,-23-46 93,-1-1-93,1-22-16,23 22 15,0 1-15,-23 0 16,-1 23-16</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6.960"/>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0 256 0,'46'0'94,"-22"0"-78,22-23-1,1 0 1,0-24 0,-24 24-16,47-24 0,-47 24 15,0-1-15,24 24 16,-24-23 0,24 23-1,-24 0 16,0 0 110,-23-23-125</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4.734"/>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93 0 0,'0'23'141,"0"1"-141,0 46 16,0-47-16,0 0 15,0 24-15,0 0 16,0-24-16,0 0 15,0 24-15,-23-24 16,23 0-16,0 1 16,0 22-16,0 1 15,0-24 1,0 0-16,0 1 16,0-1-1,0 0 1,0 1-1,0-1 1,-23 0-16,23 1 16,0 22-16,0-23 15,-23 1 1,23-1-16,0 0 16,0 1-1,0-1-15,-24 0 63,24 1-48,0-1-15</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7.254"/>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93 117 0,'0'-24'47,"24"24"-32,-24-23 17,23 23-17,0 0 1,1 0 0,-24-23-1,23 23-15,0-24 16,1 24-16,-1 0 15,-23-23-15,23 23 16,0 0 31,-23 23-47,24-23 16,-1 0-1,-23 24 32,23-24-31,-23 23-16,24 24 15,-1-24 1,-23 0 0,23-23 30,-23 24-46,0-1 16,0 0-16,0 1 16,0-1-1,0 0 1,0 0-16,0 1 31,0-1-15,-23-23-16,0 23 15,23 1-15,-24-1 16,24 0 0,-23-23-16,23 24 0,-23-1 15,-1-23 17,24 23-32,-23-23 15,0 23 16,0-23-15,-1 0 0,24 24-1,-23-24 1,0 0 78,-1 23-79,48-23 173,-24 23-173,23-23 1,0 0 0,-23 24-1,24-24-15,-1 0 16,-23 23-16,0 0 16,23-23-1,0 24-15,1-24 31,-24 23-15,23-23 0,-23 23-16,0 0 15,0 1 1,23 22 0,-23-22 15,0-1-16,0 0 32,0 1-31,0-1-16,0 0 16,0 1-1,0-1-15,0 0 16,-23 0-1,23 1 48,-23-24-16,-1 0-16,1 0-15,0 0-1,0 0 17,-1 0-1,1 0-16,0 0 17,-1 0-17,1 0 17,0 0-17,-1 0 32,1-24 16,0 24-48,0-23 1,-1 23-1,24-23 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3.983"/>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8.57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0,'24'0'47,"-24"23"31,23-23-63,-23 24 1,0-1 15,0 24-31,0-24 0,23 0 16,-23 24-16,0-24 15,0 24 1,0-24-16,0 0 16,0 24-16,0-24 15,0 1-15,0-1 16,0 24-16,0-24 16,0 0-16,0 0 15,0 24-15,0-24 16,0 1-16,0 22 15,0-22-15,0-1 16,0 0-16,0 24 16,0-24-1,0 24 1,0-24-16,0 0 16,0 1-1,0-1-15,0 0 16,0 1-16,0-1 15,0 0-15,0 0 16,0 1 0,0-1-16,0 0 0,0 1 15,0-1 1,0 0-16,-23 1 16,23 22-1,0-23 1,0-116 124,0 23-124,0 0-16,0 1 0,46 45 16</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40.563"/>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0,'23'0'93,"-23"24"-77,0-1-16,23-23 16,1 47-16,-24-24 15,46 0-15,-46 24 16,47-47-16,-47 47 0,23-47 15,1 46-15,-24-23 16,23-23 0,-23 24-1,0-1-15,23 0 16,0-23 0,-23 24-16,0-1 31,0 0 0,24-23-15,-24 24-1,23-24 157,-23-24-172,23 1 0,1-24 16,-24 24-1,23-24-15,0 24 16,1-23 0,-1 46-1,-23-24 1,23 24-16,-23-23 16,23 23-1,1-23 1,-1 23 15,0-24-15,-23 1 46,24 23-46,-24 23 171,0 24-171,0-24 0,0 24-16,0-24 15,0 0-15,0 1 16,-24 22-16,24-22 15,0-1-15,0 24 16,0-24-16,0 0 16,0 24-16,0-24 15,-23 24-15,23-24 16,0 0 0,-23 24-16,23-24 0,0 0 15,0 24-15,-24-24 16,24 24-1,0-24-15,-23 1 16,23 22-16,0-22 16,0-1-16,0 0 15,-23 0 1,23 24 15,0-24-31,-23 1 16,23-1-1,0 0 1,0 1 0,0-1-16,0 0 15</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8:27.688"/>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0 0 0,'23'0'671,"0"0"-655,1 0-16,22 0 16,1 0-16,-24 0 15,0 23-15,24-23 16,-24 0-16,1 23 16,-1-23-16,23 0 15,-22 0 1,-1 0-16,0 0 15,1 0-15,-1 0 16,0 0 0,24 0-16,-24 0 15,1 0 1,-1 0-16,0 0 16,0 0-16,1 0 15,-1 0-15,24 0 16,-24 0-1,0 0 1,1 24-16,-1-24 0,0 0 16,0 0-16,1 0 15,-1 0-15,0 0 16,1 0 0,-1 0-1,0 0 1,1 23-1,22-23 1,-23 0-16,1 0 16,-1 0-1,24 0 1,-24 0-16,0 0 16,1 0-16,-1 0 15,0 0 16,24 0-15,-24 0 0,0 0-16,1 0 15,-1 0-15,0 0 16,24 0 0,-24 0-1,24 0-15,-24 0 16,0 0-16,1 0 15,-1 0-15,0 0 16,1 0-16,-1 0 16,0 0-1,24 0-15,-24 0 16,0 0-16,1 0 16,-1 0-16,24 0 15,-24 0 16,0 0-31,1 0 16,-1 0-16,0 0 16,1 0-16,-1 0 15,0 0 1,0 0 0,1 0-1,-1 0 1,0 0-16,1 0 15,-1 0-15,0 0 16,1 0-16,-1 0 16,0 0 15,0 0-15,1 0-1,-1 0 1,0 0-16,1 0 31,-1 0-31,0 0 16,1 0-1,-1 0 79,0 0-94,0 0 31,1 0-15,-1 0 15,0-23-15,1 23-1,-1 0 1,0 0 62,1 0-47,-1 0-15,-23-24 0,23 24-16,0 0 47,1 0-47,-1 0 62,0 0-46,1 0 156,-1 0-157,0 0 1,1 0 15</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8:31.524"/>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0 86 0,'23'0'140,"0"0"-124,1 24-16,-1-24 16,24 0-16,-24 0 31,0 0-31,0 0 16,1 0-16,-1 0 15,0 0-15,1 0 16,22 0-16,-22 0 15,-1 0 1,0 0-16,0 0 16,1 0-16,-1 0 15,24 0-15,-24 0 16,0 0-16,1 0 16,22 0-16,-22 0 15,-1 0 1,23-24-16,-22 24 15,-1 0-15,0 0 16,1 0 0,-1-23-16,0 23 15,1 0-15,-1 0 16,0 0-16,24 0 16,-24 0-16,0 0 15,24 0-15,-24-23 16,24 23-1,-24 0 1,24 0 0,-24 0-1,0 0-15,1 0 16,-1 0 0,24 0-16,-24 0 31,0 0-31,1 0 15,-1 0-15,23-23 0,-22 23 16,-1 0-16,0 0 16,1 0-16,-1 0 15,0 0-15,1 0 16,-1 0-16,0 0 16,0 0-16,24 0 15,-24 0-15,24 0 16,-24 0-1,1 0-15,-1 0 16,23 0-16,-22 0 16,-1 0-16,0 0 15,1 0 1,-1 0-16,0 0 16,1 0-16,-1 0 15,0 0-15,24 0 16,-24 0-1,0 0-15,1 0 16,22 0-16,-22 0 16,-1 23-16,24-23 15,-24 0-15,0 0 16,0 0-16,1 0 16,-1 0-16,24 23 15,-24-23 1,24 0-16,-24 0 15,0 23-15,0-23 16,1 24-16,22-24 0,-22 0 16,-1 0-1,0 0-15,1 0 16,22 0 0,-23 23-16,1-23 15,-1 0 1,0 0-16,24 0 15,-24 0 1,1 0 0,-1 0 62,0 0-78,-46 0 359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40:01.108"/>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1 767,'18'1,"0"-1,0 0,-1-2,1 0,0-1,0 0,-1-2,0 0,0-1,0 0,-1-2,0 0,0-1,1-1,148-84,9 20,-265 169,71-68,2 0,0 1,2 1,1 0,1 2,2-1,0 5,-9 18,-48 146,20-65,51-132,1 1,0-1,-1 1,1-1,0 0,1 0,-1-1,0 1,1-1,-1 1,0-1,1 0,0 0,-1-1,1 1,0-1,-1 1,1-1,0 0,-1-1,1 1,0-1,-1 1,1-1,-1 0,1-1,-1 1,1 0,-1-1,0 0,2-1,10-1,203-65,-160 58,-68 2,-3 6</inkml:trace>
  <inkml:trace contextRef="#ctx0" brushRef="#br0" timeOffset="2496.283">213 1032,'4'-5,"2"-5,0-6,3-1,4 4,6 3,3 3,-2-1,0 1,1 1,2 2,-4-3,0-1,2 2,0-3,-2 0</inkml:trace>
  <inkml:trace contextRef="#ctx0" brushRef="#br0" timeOffset="6143.21">768 899,'-23'-1,"-67"17,90-13,-1 0,1 0,0 1,0-1,0 0,0 0,1 0,-1 0,1 0,0 0,-1 0,1 0,1-1,-1 1,0 0,1 0,-1-1,1 1,0-1,0 1,0-1,0 0,0 0,1 0,-1 0,1 0,-1-1,1 1,-1-1,1 1,0-1,0 0,0 0,0 0,0 0,1-1,-1 2,1-1,0 1,-1-1,1 0,0 0,0-1,-1 1,1-1,0 0,0 0,0 0,0 0,-1-1,1 1,0-1,0 0,-1-1,1 1,0 0,-1-1,0 0,1 0,-1 0,0 0,0 0,0-1,0 1,0-1,-1 0,1 0,-1 0,0 0,0 0,0-1,0 1,0-1,-1 1,1-1,0-3,-4-2,3 9,11 15,-10-11,1-1,0 1,0 0,0-1,0 0,0 0,0 0,1 0,0-1,-1 1,1-1,0 0,0 0,1 0,-1-1,0 1,0-1,1 0,-1 0,1-1,-1 1,1-1,-1 0,1 0,-1 0,1-1,-1 0,1 0,-1 0,0 0,0-1,1 1,-1-1,0 0,0-1,-1 1,1-1,3-2,77-143,-76 133</inkml:trace>
  <inkml:trace contextRef="#ctx0" brushRef="#br0" timeOffset="7843.764">1430 714,'-131'-25,"124"25,0 0,0 1,0 0,0 0,0 1,0 0,0 0,1 0,-1 1,1 0,0 1,0-1,0 1,0 0,1 1,-1-1,1 1,0 0,0 0,1 1,0-1,0 1,0 0,1 0,-1 1,2-1,-1 1,1-1,0 1,0 0,0 0,1 0,1 0,-1 0,1 0,0 0,0 0,1 3,0-7,0 1,0 0,0-1,1 1,-1 0,1-1,0 0,0 1,0-1,0 0,0 0,1 0,-1 0,1-1,0 1,0-1,0 1,0-1,0 0,1 0,-1-1,1 1,-1-1,1 1,0-1,-1 0,1-1,0 1,3 0,116 7,-116-8,-8 0,1 1,1-1,-1 1,0-1,0 0,0 1,0-1,0 1,0-1,0 1,1-1,-1 0,0 1,0-1,0 0,1 1,-1-1,0 1,1-1,-1 0,0 0,1 1,-1-1,-16 6</inkml:trace>
  <inkml:trace contextRef="#ctx0" brushRef="#br0" timeOffset="9064.827">1324 503,'0'4,"4"2,7 0,5-2,5 0,3-7,2-2,-4-4,0-2,-5 2</inkml:trace>
  <inkml:trace contextRef="#ctx0" brushRef="#br0" timeOffset="11095.674">1668 741,'-2'-2,"-1"-1,1 1,-1 0,1 0,-1 0,1 0,-1 0,0 0,0 1,0 0,0-1,0 1,0 0,-1 1,1-1,0 0,0 1,-1 0,1 0,0 0,0 0,-1 0,0 1,-1-1,-123 9,126-9,-1 0,0 1,0-1,0 1,0 0,1 0,-1 0,0 0,1 0,-1 0,1 1,-1-1,1 1,0 0,-1 0,1 0,0 0,0 0,1 0,-1 1,0-1,1 0,-1 1,1 0,0-1,0 1,0 0,0-1,0 1,1 0,-1 0,1 0,0 0,0-1,0 1,0 0,0 0,0 0,1 0,0 0,-1-1,1 1,3 2,-1-2,1 1,0 0,0-1,0 0,0 0,0 0,1 0,-1-1,1 1,0-1,0-1,0 1,0 0,0-1,0 0,0-1,0 1,0-1,0 0,4 0,16 3,-21-2,0 0,-1 0,1-1,0 0,0 0,0 0,0 0,0-1,0 1,0-1,0 0,-1 0,1 0,0-1,-1 0,1 1,-1-1,1 0,-1-1,0 1,0 0,0-1,0 0,-1 0,1 0,-1 0,1 0,-1 0,0-1,0 1,-1-1,2-2,-1 4,-2 0,0 1,0 0,0 0,0 0,0 0,0-1,1 1,-1 0,0 0,1 0,-1 0,1 0,-1 0,1 0,0 0,-1 0,1 0,0 0,0 0,-1 1,1-1,0 0,0 0,0 1,0-1,0 1,0-1,0 1,0-1,0 1,1-1,-1 1,0 0,0 0,0 0,0 0,1-1,-1 2,0-1,0 0,0 0,0 0,0 0,1 1,-1-1,0 1,0-1,0 1,0-1,0 1,0-1,0 1,0 0,0 0,-1-1,1 1,0 0,0 0,-1 0,1 0,0 0,-1 0,1 0,-1 0,1 0,-1 0,3 39,-4-36,0 0,1 0,0 0,0 0,0 0,0 0,1 0,0 0,0 0,0 0,0-1,0 1,1 0,-1 0,1-1,0 1,1-1,-1 0,0 0,1 0,0 0,0 0,0 1,13 3</inkml:trace>
  <inkml:trace contextRef="#ctx0" brushRef="#br0" timeOffset="11914.694">1827 106,'-22'93,"-38"224,61-235,4-74,1-7</inkml:trace>
  <inkml:trace contextRef="#ctx0" brushRef="#br0" timeOffset="12829.797">2091 264,'-34'62,"-68"204,97-257,-1 1,0 0,1 1,0-1,1 1,0 0,0 0,1 1,1-1,0 1,0-1,2 1,-1 0,2 10,2-18,0-1,0 0,1-1,-1 1,1-1,0 1,0-1,0 0,0-1,0 1,0-1,0 1,1-1,-1 0,0-1,1 1,-1-1,1 0,-1 0,1 0,-1-1,0 1,1-1,-1 0,0-1,0 1,1-1,-1 0,0 0,0 0,-1 0,1 0,1-2,10-1,265-71,-263 74,-26 10,-4-4</inkml:trace>
  <inkml:trace contextRef="#ctx0" brushRef="#br0" timeOffset="13855.474">1933 503,'4'0,"6"0,7 0,3 0,4 0,-2 0</inkml:trace>
  <inkml:trace contextRef="#ctx0" brushRef="#br0" timeOffset="15307.002">2329 476,'92'-20,"-90"20,0-1,0 0,0 1,0-1,-1 0,1 0,0 0,0 0,-1 0,1-1,-1 1,1 0,-1-1,1 1,-1-1,0 1,0-1,0 0,0 1,0-1,0 0,0 0,-1 0,1 0,-1 0,1 0,-1 0,0 0,1 0,-1 0,0 0,-1 0,1 0,0 0,0 0,-1 0,1 0,-1 1,0-1,0 0,1 0,-1 0,0 1,-1-2,-1-1,-1 0,1 1,-1-1,0 1,0 0,0 0,0 0,-1 1,1-1,-1 1,1 0,-1 1,0-1,0 1,0 0,0 0,0 0,0 1,0-1,0 1,0 1,0-1,0 1,0 0,0 0,0 0,0 1,0-1,1 1,-1 0,1 1,-1-1,1 1,0 0,0 0,0 0,0 1,1-1,-1 1,1 0,0 0,0 0,0 0,-1 3,3-3,-1 0,1 0,0 0,0-1,0 1,1 0,-1 1,1-1,0 0,0 0,1 0,-1 0,1 0,0 0,0 0,0 0,0-1,1 1,-1 0,1-1,0 1,0-1,1 1,-1-1,1 0,-1 0,1 0,0 0,0-1,0 1,1-1,-1 0,1 1,-1-2,1 1,0 0,-1-1,1 0,0 1,0-2,0 1,0 0,0-1,0 0,0 0,0 0,0 0,0-1,0 1,181-4,-161 4</inkml:trace>
  <inkml:trace contextRef="#ctx0" brushRef="#br0" timeOffset="16609.176">2753 0,'-37'102,"24"-47,2-1,3 2,2-1,1 54,4-107,1 1,0-1,-1 0,1 1,0-1,0 1,0-1,1 0,-1 1,1-1,-1 1,1-1,0 0,0 0,0 1,0-1,0 0,0 0,1 0,-1 0,1 0,-1 0,1-1,0 1,0 0,0-1,0 0,0 1,0-1,0 0,0 0,0 0,1 0,-1 0,0-1,1 1,-1-1,0 1,1-1,-1 0,1 0,-1 0,0 0,1-1,-1 1,1 0,-1-1,0 0,1 0,0 0,373-164,-276 131,-102 79,-5-25</inkml:trace>
  <inkml:trace contextRef="#ctx0" brushRef="#br0" timeOffset="17506.066">2885 423,'4'9,"2"8,4 5,1 3,2 2,4-3,0-2,-5 0,-3 1,-3 1,-3-3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1:49.555"/>
    </inkml:context>
    <inkml:brush xml:id="br0">
      <inkml:brushProperty name="width" value="0.1" units="cm"/>
      <inkml:brushProperty name="height" value="0.1" units="cm"/>
      <inkml:brushProperty name="color" value="#FF0066"/>
      <inkml:brushProperty name="ignorePressure" value="1"/>
    </inkml:brush>
  </inkml:definitions>
  <inkml:trace contextRef="#ctx0" brushRef="#br0">216 1,'-8'-1,"0"1,0 0,0 1,0 0,1 0,-1 0,0 1,1 0,-1 1,1 0,0 0,0 0,0 1,0 0,0 1,1-1,0 1,0 0,0 1,1-1,-1 1,2 0,-1 1,0-1,1 1,1 0,-2 2,0 0,0 0,1 0,0 1,0-1,1 1,0-1,1 1,0 0,1 0,0 0,1 0,0 0,0 1,1-1,0 0,1 0,0 0,0-1,1 1,1-1,0 1,0-1,0 0,1 0,1-1,0 1,1 0,5 6,2 0,0 0,1-2,0 1,1-2,0 0,1-1,0-1,1-1,0 0,0-1,1-1,1-1,13 2,-18-3,-1 0,2-2,-1 1,0-2,1 0,-1-1,1-1,-1 0,1-2,-1 1,8-3,-17-1,0-1,0 0,-1-1,0 1,0-1,0 0,-1 0,0 0,0-1,-1 1,0-1,0 0,-1 0,0 0,0 0,-1 0,0-1,-1 1,0 0,0-1,0 1,-1 0,-1 0,1-1,-3-6,2-15,2 20,0 1,-1 0,0-1,-1 1,0 0,0 0,-1 0,0 0,0 0,-1 1,0 0,-1 0,0 0,0 0,-1 0,-6-5,1-1,7 8,1 1,-1-1,0 1,-1 0,1 1,-1-1,0 1,0 0,0 0,-1 0,0 1,1-1,-1 2,0-1,0 1,-1-1,1 2,0-1,-1 1,-6-1,-65 2,54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1:46.358"/>
    </inkml:context>
    <inkml:brush xml:id="br0">
      <inkml:brushProperty name="width" value="0.1" units="cm"/>
      <inkml:brushProperty name="height" value="0.1" units="cm"/>
      <inkml:brushProperty name="color" value="#FF0066"/>
      <inkml:brushProperty name="ignorePressure" value="1"/>
    </inkml:brush>
  </inkml:definitions>
  <inkml:trace contextRef="#ctx0" brushRef="#br0">27 27,'-16'37,"9"61,4 0,4-1,5 1,3-1,23 92,-1 3,39 54,-65-229</inkml:trace>
  <inkml:trace contextRef="#ctx0" brushRef="#br0" timeOffset="1858.587">80 0,'73'27,"391"59,-194-37,-268-49,-1 1,1-1,0 1,-1 0,1-1,-1 1,1 0,-1 0,0 0,1 0,-1 0,0 0,0 1,0-1,1 0,-1 0,-1 1,1-1,0 1,0-1,0 1,-1-1,1 1,-1 0,1-1,-1 1,0-1,1 1,-1 0,0-1,0 1,0 0,-1 0,1-1,0 1,-1-1,1 1,-1 0,1-1,-1 1,1-1,-1 1,0-1,0 1,0-1,0 0,0 1,0-1,-1 0,1 0,0 0,0 0,-1 0,1 0,-1 0,1 0,-1 0,-4 8,-246 319,134-128,13-30,14-70,-9 50,93-130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00.073"/>
    </inkml:context>
    <inkml:brush xml:id="br0">
      <inkml:brushProperty name="width" value="0.1" units="cm"/>
      <inkml:brushProperty name="height" value="0.1" units="cm"/>
      <inkml:brushProperty name="color" value="#FF0066"/>
      <inkml:brushProperty name="ignorePressure" value="1"/>
    </inkml:brush>
  </inkml:definitions>
  <inkml:trace contextRef="#ctx0" brushRef="#br0">199 0,'1'49,"2"-1,2 1,2-1,3 0,10 30,-5-6,-4 0,-3 1,-3 0,-3 0,-7 61,3-17,0 225,-8-261,6-61,0 0,2 0,1 0,0 0,2 1,0-1,1 0,1 0,2 5,42 86,-42-111,-1 0,0 0,0 0,0-1,0 0,1 0,-1 0,0 0,-1-1,1 0,0 0,0 0,-1 0,1 0,-1-1,1 1,-1-1,0 0,0 0,-1 0,1-1,0 1,-1 0,2-4,-3 6,307-438,-214 282,-69 117,2 2,1 0,2 2,1 1,2 1,1 2,15-9,5-9,181-173,-127 122,-106 101,0-1,1 0,-1 0,0 0,0 0,0-1,0 1,0 0,0-1,0 0,0 1,0-1,-1 0,1 0,-1 0,1 0,-1 0,0 0,0 0,0-1,0 1,0 0,-1 0,1-1,-1 1,1-1,-1 1,0-1,0 1,0-1,0 1,0 0,-1-1,1 1,-1-1,1 1,-1 0,0-1,0 1,0 0,0 0,-1 0,1 0,-1 0,1 0,-1 0,1 0,-1 1,0-1,0 0,0 1,0 0,0-1,-1 1,-224-31,-108-30,89 45,-99-10,282 13,47 7</inkml:trace>
  <inkml:trace contextRef="#ctx0" brushRef="#br0" timeOffset="2899.586">40 2116,'-2'0,"0"1,0-1,0 1,0 0,0-1,0 1,1 0,-1 0,0 0,1 0,-1 1,0-1,1 0,0 1,-1-1,1 1,0-1,0 1,-1-1,1 1,1 0,-1 0,0 0,0-1,1 1,-1 0,1 0,-1 0,1 0,0 0,0 0,0 0,0 0,0 0,0 0,1 0,-1 0,1 0,-1 0,1 0,0 0,-1-1,1 1,0 0,0 0,1-1,-1 1,1 1,7 2,0 0,0 0,0-1,1 0,-1-1,1 0,0-1,0 0,0 0,0-1,0 0,0-1,1 0,-1 0,0-1,0-1,1 0,24 0,-32 3,1-1,-1 0,0 0,0 0,0 0,0 0,0-1,0 1,0-1,0 0,0 0,0 0,0 0,0-1,-1 1,1-1,-1 1,1-1,-1 0,1 0,-1 0,0-1,0 1,0 0,0-1,0 1,-1-1,1 0,-1 0,0 1,1-1,-1 0,-1 0,1 0,0 0,-1 0,1 0,-1-1,0 1,0 0,-1-1,2-4,1 0,0 0,-1-1,0 1,0 0,-1-1,0 1,0 0,-1-1,0 1,-1 0,0-1,0 1,-1 0,0 1,0-1,0 0,-1 1,-1 0,1 0,-1 0,0 0,-1 1,1 0,-1 0,-5-4,2 5,0 0,-1 1,1 0,-1 1,0 0,0 0,0 1,0 0,0 1,0 0,0 1,0 0,-1 0,1 1,0 1,-5 1,9 1,1 1,0 0,0 1,0-1,1 1,0 0,0 0,0 0,1 1,0-1,0 1,0 0,1 0,0 0,1 0,0 0,0 0,0 0,1 1,0-1,0 0,1 0,0 0,0 1,2 5,7 3,2-4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36.064"/>
    </inkml:context>
    <inkml:brush xml:id="br0">
      <inkml:brushProperty name="width" value="0.1" units="cm"/>
      <inkml:brushProperty name="height" value="0.1" units="cm"/>
      <inkml:brushProperty name="color" value="#FF0066"/>
      <inkml:brushProperty name="ignorePressure" value="1"/>
    </inkml:brush>
  </inkml:definitions>
  <inkml:trace contextRef="#ctx0" brushRef="#br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57.62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1113 92,'-6'-7,"0"0,-1 1,1 0,-1 0,0 0,-1 1,1 0,-1 0,0 1,-1 0,1 1,0-1,-1 2,-5-2,-1-1,0 2,0-1,0 2,-1 0,1 1,-1 0,1 1,0 1,-1 1,1 0,0 1,0 0,0 2,0-1,1 2,0 0,0 1,0 0,1 1,0 0,0 1,1 1,1 0,-1 0,1 1,1 1,0 0,1 0,0 1,4-3,0-1,1 1,0 0,0 0,1 0,0 1,1-1,0 1,1-1,0 1,1 0,0 0,1-1,0 1,0 0,1-1,1 0,0 1,0-1,1 0,0 0,1 0,0-1,0 0,1 0,0 0,1-1,0 0,0 0,7 5,185 175,-137-135,-3 3,-2 2,-2 3,7 16,-51-62,0 1,-2 0,0 1,0 0,-2 0,0 1,-1-1,-1 2,-1-1,0 2,-5-15,-1 0,0 0,0 0,0 0,0-1,-1 1,0-1,0 1,0-1,0 0,-1-1,1 1,-1 0,0-1,0 0,0 0,-1 0,1 0,-1-1,1 0,-1 0,0 0,0-1,0 1,0-1,-3 0,-23 12,-10 2,0-2,-1-3,-1-1,0-1,0-3,0-2,-1-1,1-3,-1-1,-19-5,17 5,-25-3,0-2,1-4,0-3,-14-6,66 13,0 0,1-2,0 0,0 0,1-2,0 0,1-1,0 0,-6-8,10 9</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9.02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58.81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0,'57'123,"-32"-61,-2 0,-3 1,-2 1,-4 1,-2 0,-3 1,-3 0,-3 0,-3 1,2 225,73-80,-68-167,-7-28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0.059"/>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56,'314'-51,"-288"48,1 2,0 0,0 2,0 1,0 1,-1 1,0 1,1 2,-2 1,1 0,-1 2,-1 1,7 5,250 113,-277-128,0 1,0-1,0 1,0 0,-1 0,1 1,-1-1,0 1,1-1,-1 1,0 0,-1 0,1 1,0-1,-1 1,0-1,0 1,0 0,0-1,0 1,-1 0,0 0,0 0,0 0,0 1,-1-1,1 0,-1 0,0 0,-1 1,1-1,-1 0,1 0,-1 0,-1 0,1 0,0 0,-1 0,0 0,0 0,0-1,0 1,-1-1,1 1,-2 0,-23 17,0-1,-1-1,-1-2,-1 0,0-2,-1-2,0-1,-1-1,-1-1,-11 0,-228-1,158-13,-67-19,137 24,28 4</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1.654"/>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710 77,'-35'4,"1"0,0 3,0 1,1 1,0 2,1 1,0 2,1 1,0 2,2 0,0 2,1 1,0 2,2 0,1 2,1 1,1 1,-11 16,20-26,0 1,1 0,1 1,0 0,2 1,0 0,1 1,1 0,1 0,0 0,2 1,1 0,0 1,1-1,2 1,0-1,1 1,1-1,1 1,1-1,1 0,1 0,1 0,0 0,2-1,0 0,8 11,21 23,2-1,3-3,2-1,2-2,36 27,-67-62,1 0,0-1,1 0,0-1,0-1,1-1,1-1,-1 0,1-1,0-1,0-1,1-1,-1-1,1 0,0-1,9-2,-15 1,-2 1,0 0,0-1,0-1,0 0,0 0,0-1,0-1,0 0,0 0,-1-2,0 1,0-1,0-1,0 0,-1 0,1-2,293-291,-281 272,-1-2,-1 0,-2-2,-1 0,-1-1,-2 0,-1-2,-1 0,6-29,-16 39,-1-1,-1 1,-1-1,-1 1,-1-1,-1 1,-1 0,-1 0,-1 0,-2 1,0 0,-1 0,-1 1,-2 0,0 1,-1 0,-1 1,-1 1,0 0,-2 1,0 0,-1 2,-14-11,-1 0,0 2,-2 0,-1 3,0 1,-2 1,-27-9,41 22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3.32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1,'786'0,"-782"0,0-1,0 1,1 1,-1-1,0 1,0-1,0 1,0 0,0 1,0-1,0 1,0-1,0 1,-1 0,1 1,-1-1,1 1,-1-1,0 1,0 0,0 0,-1 0,1 1,-1-1,1 1,-1-1,0 1,-1 0,1 0,-1 0,1 0,-1 0,0 0,-1 0,1 4,90 318,1-13,-87-294,-1 1,-1 1,-1-1,0 0,-2 1,0-1,-2 0,0 1,-5 17,2-30,0-1,-1 0,0 0,0 0,-1-1,0 0,0-1,-1 1,1-1,-1-1,0 1,0-1,-1-1,1 1,-1-2,0 1,-4 0,-21 10,-49 25,60-26,0-1,-1 0,0-2,0-1,-1-1,0-1,0-1,0-1,-15 0,-124-12,145-4,23 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4.259"/>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3 0,'40'70,"-33"-17,-1 0,-3 0,-3 0,-1 0,-3 0,-3 0,-8 31,3 3,2-11,4 1,2 0,5 0,2-1,12 64,2-12,13-144,-15-1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5.310"/>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6.54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23 0,'-23'69,"96"246,-70 203,-3-175,0-320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7.692"/>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0,'488'2,"-378"12,-1 5,-1 5,79 30,100-13,-146-35,-118-6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0.180"/>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27,'247'26,"736"-26,-702-20,-50-3,149 14,-108 36,15 28,-258-47,281 77,83-28,-362-54,0 0,0 3,-1 0,0 2,0 1,-1 1,0 2,26 15,-44-22,-1 1,1 1,-1 0,0 1,-1 0,0 0,0 1,-1 0,0 0,0 1,-1 0,0 1,-1-1,-1 1,1 0,-2 1,1-1,-2 1,1 0,-2 0,1 2,28 142,-27-150,0 1,1-1,0 0,0-1,0 1,1-1,-1 0,2 0,-1-1,0 0,1 0,0 0,-1-1,1 0,1 0,-1-1,0 0,1 0,-1-1,1 0,-1 0,1-1,0 0,-1 0,1-1,2 0,72 13,194 109,-162-81,-1 5,98 55,-183-82,0 2,-1 1,-1 1,-1 1,-1 1,-2 1,0 1,-1 1,-2 1,0 2,116 150,117 197,-118-85,-133-289,16 32,-2 0,-2 2,-1 0,-2 0,-1 1,-2 0,-2 1,-1 14,14 175,-14-203,-1-1,-2 0,0 1,-1-1,-2 0,0 1,-2-1,-1 0,0 0,-2-1,-1 0,0 0,-2 0,-1-1,0-1,-2 0,0-1,-2 0,0-1,-9 8,-203 108,-39 64,99-54,78-81,2 3,3 4,4 4,-42 51,95-95,11-10,-2 0,0-1,-1-1,-1-1,0-1,-2-1,0 0,-1-2,0-1,-14 6,-441 220,291-137,152-80,1 3,2 0,0 2,1 1,2 2,-18 23,-48 47,-98 101,-101 141,-45 70,298-353,-30 42,4 3,-50 108,-35 199,97-198,31 135,25 60,25-249,-10 68,22 91,-23-190,-10-110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1.57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0,'52'57,"265"306,-309-350,0 0,-1 0,-1 1,0 0,-1 0,0 1,-1-1,-1 1,0 0,0 4,1-2,1-1,1 0,0-1,1 0,1 0,0 0,1-1,1 0,0-1,1 0,0 0,8 5,52 70,39 121,-110-208,1 0,-1 0,1 0,-1 0,1 0,0 0,-1 0,1 0,0 0,0 0,0 0,0 0,0 0,0 0,0-1,0 1,0 0,0-1,0 1,0-1,0 1,1-1,-1 0,0 1,0-1,1 0,-1 0,0 0,0 0,1 0,-1 0,0 0,0 0,1-1,-1 1,0 0,0-1,0 1,0-1,1 1,-1-1,0 0,0 0,0 1,0-1,0 0,0 0,-1 0,1 0,0 0,0 0,-1 0,1 0,0 0,-1 0,1 0,-1-1,0 1,1 0,-1-1,35-85,-32 78,93-324,45 16,-43 101,-91 194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0.233"/>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8.052"/>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0.55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1 100,'957'0,"-700"-25,103 9,-68-14,-250 20,0 3,0 1,1 3,0 1,0 2,0 2,8 2,88 20,-83-10,-41-10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3.13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0 21,'933'0,"-817"-18,-96 15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6.19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0 141,'3'0,"35"1,1-2,-1-1,0-2,0-1,0-2,12-5,205-37,3 9,-2 19,-38 35,-36 15,-1 23,62 8,-205-53,-20-5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58.398"/>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116 17,'149'-14,"-147"13,0 1,0-1,1 1,-1-1,0 1,0 0,0 0,1 0,-1 0,0 1,0-1,1 1,-1-1,0 1,0 0,0-1,0 1,0 0,0 1,0-1,0 0,0 0,-1 1,1-1,-1 1,1 0,-1-1,1 1,-1 0,0 0,0 0,0 0,0 0,0 0,0 0,0 0,-1 0,1 1,-1-1,0 0,1 0,-1 0,0 1,0-1,-1 0,1 0,0 1,-1-1,1 0,-23 117,20-112,0 0,-1 0,0 0,0-1,0 1,-1-1,0 0,0 0,0-1,-1 0,0 0,0 0,0-1,0 1,-1-1,0-1,0 1,0-1,0-1,-1 1,1-1,0-1,-1 1,0-1,-5 0,127 52,-109-42,-1 0,0 1,-1-1,0 1,-1-1,-1 1,1 0,-2 0,0 0,0 0,-1-1,0 1,-1 0,-1 2,2-11,0 0,0 0,0 0,-1 0,1 0,-1 0,1-1,-1 1,0 0,0-1,0 0,0 1,-1-1,1 0,-1 0,1 0,-1-1,1 1,-1-1,0 1,0-1,0 0,0 0,0 0,0 0,0-1,0 1,0-1,-1 0,1 0,0 0,0 0,0-1,0 1,-3-1,-112-28,62 0,39 20</inkml:trace>
  <inkml:trace contextRef="#ctx0" brushRef="#br0" timeOffset="1026.168">349 623,'0'0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03.453"/>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115 0,'-48'65,"28"77,-4 4,22-144,0 0,0 0,0 0,0 1,1-1,-1 1,1-1,-1 1,1-1,0 1,0 0,0 0,0 0,0-1,1 1,-1 0,1 0,0 0,0 0,0 0,0 0,1 0,-1 0,1 0,0 0,0 0,0-1,0 1,0 0,0-1,1 1,-1-1,1 1,0-1,0 1,0-1,0 0,0 0,0 0,1 0,-1-1,1 1,-1-1,1 1,-1-1,2 0,166 41,-132-41,-24-6</inkml:trace>
  <inkml:trace contextRef="#ctx0" brushRef="#br0" timeOffset="933.548">185 397,'0'4,"0"5,0 5,0 5,0 2,0 2,0 1,0 0,0 0,0 0,0 0,0 0,-4-4,-1-2,0 0,-3-2,0-5</inkml:trace>
  <inkml:trace contextRef="#ctx0" brushRef="#br0" timeOffset="1566.812">255 770,'4'0,"2"0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07.88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79 1,'-2'58,"0"-43,0 1,2 0,-1-1,2 1,0 0,1 0,1-1,0 0,1 1,1-1,0 0,1-1,2 2,55 29,-59-44,0 1,0-1,-1 1,1-1,0 1,-1 1,1-1,-1 0,0 1,1 0,-1-1,-1 1,1 0,0 1,-1-1,1 0,-1 1,0 0,0-1,-1 1,1 0,-1 0,1 0,-1 0,0 3,0-3,1-1,-1 0,0 1,0-1,0 1,-1 0,1-1,-1 1,0-1,0 1,0 0,0-1,-1 1,0 0,1-1,-1 1,-1-1,1 0,0 1,-1-1,0 0,1 0,-1 0,-1 0,1 0,0 0,-1 0,1-1,-1 1,0-1,0 0,0 0,0 0,0 0,0 0,0-1,-1 0,1 1,-1-1,1 0,-1-1,1 1,-2-1,-4 1,0 0,1-1,-1 0,0-1,1 0,-1 0,1-1,-1 0,1 0,0-1,0 0,0-1,0 0,0 0,1 0,0-1,0 0,0-1,-3-2,0-2</inkml:trace>
  <inkml:trace contextRef="#ctx0" brushRef="#br0" timeOffset="1184.831">102 25,'60'35,"194"-10,-215-18,-22-5</inkml:trace>
  <inkml:trace contextRef="#ctx0" brushRef="#br0" timeOffset="1894.976">288 584,'0'0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25.612"/>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174 164,'372'71,"-98"-58,-6 11,66-1,106 34,372-59,-469-22,741 25,-1059-1</inkml:trace>
  <inkml:trace contextRef="#ctx0" brushRef="#br0" timeOffset="1071.665">4182 94,'63'33,"-59"-32,-1 0,1 0,-1 0,1 1,-1-1,0 1,0 0,1 0,-1 0,0 0,-1 1,1-1,0 1,-1 0,1 0,-1 0,0 0,0 0,0 0,-1 1,1-1,-1 0,0 1,1 0,-2-1,1 1,0-1,-1 1,1 0,-1 0,0-1,-1 1,1 0,0-1,-1 1,0 0,0-1,0 1,0-1,-1 1,0-1,1 0,-1 1,0-1,0 0,-1 0,-165 272,157-257,2-4</inkml:trace>
  <inkml:trace contextRef="#ctx0" brushRef="#br0" timeOffset="2882.773">314 0,'-8'3,"1"0,-1 0,1 0,0 0,0 1,0 1,1-1,-1 1,1 0,0 1,0-1,1 1,0 0,0 0,0 1,1 0,0 0,0 0,1 0,-1 0,2 1,-3 7,-24 39,-92 78,118-130,1 0,-1 1,0-1,1 0,-1 1,1 0,0 0,0 0,0 0,0 0,1 0,-1 0,1 0,0 1,0-1,0 0,0 1,1-1,-1 1,1-1,0 1,0 0,0-1,0 1,1-1,-1 1,1-1,0 0,0 1,0-1,1 0,-1 1,1-1,0 0,0 0,0 0,0-1,0 1,1 0,-1-1,1 1,0-1,-1 0,1 0,0 0,0 0,1-1,0 1,236 104,-191-92,-28-10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31.76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197 350,'356'-1,"-85"-23,422 25,-344 69,-9-21,9-27,4-27,36-100,-18 84,26 11,-377 10</inkml:trace>
  <inkml:trace contextRef="#ctx0" brushRef="#br0" timeOffset="1056.187">4065 0,'1'11,"2"-1,-1 0,1 0,1-1,0 1,0-1,1 1,0-1,1-1,-1 1,2-1,-1 0,1 0,1-1,-1 0,1 0,7 4,52 61,-62-67,-1 1,0 0,0 0,-1 1,1-1,-1 1,-1 0,1 0,-1 0,-1 0,1 0,-1 0,0 0,-1 0,1 1,-2-1,1 0,-1 1,0-1,0 0,-1 0,0 0,0 0,-1 0,0-1,0 1,-1-1,1 1,-1-1,-1 0,1-1,-1 1,-114 175,88-148,16-24</inkml:trace>
  <inkml:trace contextRef="#ctx0" brushRef="#br0" timeOffset="2778.671">266 70,'1'12,"0"0,0-1,-2 1,1 0,-2 0,0 0,0-1,-1 1,0-1,-1 0,0 1,-1-2,0 1,-1-1,0 1,0-1,-2 0,-29 37,-77 64,111-111,0 1,0 0,0 0,0-1,1 2,-1-1,0 0,1 0,-1 1,0 0,1-1,0 1,-1 0,1 0,0 0,0 1,0-1,0 0,1 1,-1-1,1 1,-1 0,1-1,0 1,0 0,0 0,0 0,1 0,-1 0,1 0,0 0,0 0,0 0,0 0,0 0,1 0,-1 0,1-1,0 1,0 0,0 0,0 0,0-1,1 1,0 1,267 122,-254-120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1:01.06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1 283,'86'-22,"-24"6,-2-4,0-2,-1-2,-1-3,24-17,35-15,-1 11,-114 49,-1 1,1-1,0 1,0 0,-1-1,1 1,-1 0,1 0,-1 0,0 0,0 0,0 0,0 0,0 1,0-1,-1 0,1 0,-1 1,0-1,1 0,-1 1,0-1,0 0,0 1,-1-1,1 1,-1-1,1 0,-1 0,0 1,0-1,0 0,0 0,0 0,0 0,-1 0,1 0,-1 0,1-1,-1 1,0 0,1-1,-2 1,-1 8,-124 300,67-117,-10 6,65-182</inkml:trace>
  <inkml:trace contextRef="#ctx0" brushRef="#br0" timeOffset="488.985">636 838,'0'0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2.20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1:04.40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1 114,'72'-39,"-49"27,1 1,0 1,0 1,1 1,0 1,0 1,1 2,0 0,0 2,0 1,0 1,0 1,0 1,3 2,-23-3,0 0,0 0,0 0,0 1,0 0,0 0,-1 1,1 0,-1 0,1 0,-1 0,0 1,0 0,-1 0,1 0,-1 1,0-1,0 1,0 0,-1 0,0 0,0 1,0-1,0 1,-1 0,0 0,0 0,-1 0,0 0,0 0,0 0,-1 0,1 0,-2 1,1-1,-1 0,0 0,0 0,0 0,-1 0,0 0,0 0,-1-1,1 1,-1 0,-14 18,-1 0,-1-1,0-1,-2-1,-1 0,0-2,-2-1,0 0,-15 7,-97 44,137-66,-1 0,1 0,-1-1,1 1,0 0,0 0,1-1,-1 1,0-1,1 1,0-1,-1 1,1-1,0 0,0 0,0 0,1 0,-1 0,0-1,1 1,-1-1,1 1,0-1,-1 0,1 0,0 0,-1 0,1-1,0 1,0-1,0 0,0 0,0 0,0 0,0 0,-1 0,3-1,172 18,-149-12</inkml:trace>
  <inkml:trace contextRef="#ctx0" brushRef="#br0" timeOffset="1795.079">662 590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9:50.976"/>
    </inkml:context>
    <inkml:brush xml:id="br0">
      <inkml:brushProperty name="width" value="0.1" units="cm"/>
      <inkml:brushProperty name="height" value="0.1" units="cm"/>
      <inkml:brushProperty name="color" value="#FF0066"/>
      <inkml:brushProperty name="ignorePressure" value="1"/>
    </inkml:brush>
  </inkml:definitions>
  <inkml:trace contextRef="#ctx0" brushRef="#br0">28 52,'-3'2,"1"1,-1 0,1-1,0 1,0 0,0 0,0 0,1 0,-1 0,1 0,0 1,0-1,0 1,0-1,0 0,1 1,0-1,-1 1,1-1,1 1,-1-1,1 4,-2 0,1-1,0 0,0 0,0 1,1-1,0 0,0 0,0 1,1-1,0 0,0 0,1-1,-1 1,1 0,1-1,-1 0,1 0,0 0,0 0,0 0,1-1,-1 0,1 0,0 0,0 0,1-1,-1 0,1 0,0 0,0-1,0 0,0 0,0-1,0 1,0-1,0-1,1 1,-1-1,0 0,1 0,-1-1,0 0,5-1,-1-4,0 0,0-1,-1 0,0-1,0 1,-1-2,0 1,0-1,-1-1,0 1,-1-1,0 0,0-1,-1 1,-1-1,0 0,0 0,-1-1,1-7,-5 15,0-1,0 0,-1 0,0 1,0-1,0 1,0 0,-1-1,1 1,-1 0,0 0,0 1,-1-1,1 0,-1 1,0 0,0 0,0 0,0 1,0-1,-1 1,1 0,-1 0,1 1,-1-1,0 1,0 0,0 0,1 1,-1-1,0 1,0 0,-5 1,10-1,-25-5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9:47.154"/>
    </inkml:context>
    <inkml:brush xml:id="br0">
      <inkml:brushProperty name="width" value="0.1" units="cm"/>
      <inkml:brushProperty name="height" value="0.1" units="cm"/>
      <inkml:brushProperty name="color" value="#FF0066"/>
      <inkml:brushProperty name="ignorePressure" value="1"/>
    </inkml:brush>
  </inkml:definitions>
  <inkml:trace contextRef="#ctx0" brushRef="#br0">1 55,'81'21,"251"-15,-82-34,-102 4,-143 22,-5 2</inkml:trace>
  <inkml:trace contextRef="#ctx0" brushRef="#br0" timeOffset="2020.316">27 82,'44'52,"104"157,-145-206,11 10,0 1,0 0,-2 0,0 2,-1-1,0 1,-1 1,-1 0,5 12,82 135,-95-163,-1 1,1-1,-1 1,1-1,0 1,0-1,0 1,0-1,0 0,0 1,0-1,0 0,0 0,1 0,-1 0,0 0,1 0,-1 0,1 0,-1-1,1 1,-1-1,1 1,0-1,-1 1,1-1,-1 0,1 0,0 0,-1 0,1 0,0 0,-1 0,1 0,0-1,-1 1,1-1,-1 1,1-1,0 0,-1 0,0 1,1-1,-1 0,0 0,1 0,-1-1,0 1,0 0,0 0,0-1,51-82,-45 70,79-162,-65-40,39 53,-52 137,-12 19</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0:35.1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62 131,'-2'0,"0"-1,-1 1,1 0,0 0,0 0,0 0,0 0,0 0,-1 0,1 1,0-1,0 1,0 0,0 0,0-1,0 1,0 0,1 1,-1-1,0 0,0 1,1-1,-1 0,1 1,-1 0,1-1,0 1,0 0,0 0,0 0,0 0,0 0,0 0,0 0,1 0,-1 0,1 0,0 0,0 0,-1 0,1 0,0 1,1-1,-1 0,0 0,1 0,-1 0,1 0,0 0,-1 0,1 0,0 0,0 0,1 0,-1 0,0-1,0 1,1 0,-1-1,1 1,0-1,-1 0,1 0,0 1,0-1,0 0,-1 0,2 0,124 37,-123-38,-1 0,1 0,-1 0,1-1,0 1,-1-1,1 0,-1 0,0 0,1 0,-1 0,0-1,1 0,-1 0,0 0,0 0,-1 0,1 0,0-1,-1 1,1-1,-1 0,0 0,0 1,0-2,0 1,-1 0,1 0,-1 0,0-1,0 1,0-1,0 1,-1-1,1 0,1-2,0 1,-1-1,0 0,0 0,0 0,-1 0,0 0,0 1,0-1,-1 0,0 0,0 0,-1 0,1 1,-1-1,0 0,-1 1,1 0,-1-1,0 1,-1 0,1 1,-1-1,0 1,0-1,0 1,-1 0,1 1,-1-1,-2-1,-4 1,8 2,0 0,1 0,-1 0,-1 0,1 0,0 1,0-1,-1 1,1 0,0 0,-1 0,1 1,-1-1,1 1,-1 0,1 0,-1 0,1 0,-1 1,1 0,-1-1,1 1,-1 0,1 0,0 1,-1-1,1 1,0 0,0 0,0 0,1 0,-1 0,0 1,-1 1,-2 12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0:30.6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0,'4'0,"7"0,5 0,5 0,3 0,2 0,1 0,1 0,0 0,-1 0,0 0,0 0,0 0,-1 0,-4 0</inkml:trace>
  <inkml:trace contextRef="#ctx0" brushRef="#br0" timeOffset="1978.053">1 0,'25'56,"49"111,-30-93,-26-125,-18 42,1-1,0 1,1 0,0 0,0 0,1 1,0-1,0 1,1-1,0 1,1 0,-1 0,2 1,-1 0,1-1,0 2,0-1,1 1,0 0,2-1,11-8,0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2:40.711"/>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56,'374'16,"-59"-6,-272-26,-53 12</inkml:trace>
  <inkml:trace contextRef="#ctx0" brushRef="#br0" timeOffset="1856.567">81 29,'11'3,"0"0,0 1,0 1,0-1,-1 2,0-1,0 2,0-1,-1 1,0 1,0-1,-1 2,0-1,2 4,25 21,98 101,-26 31,-64-72,-31-155,13-211,1 72,-25 190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2:44.384"/>
    </inkml:context>
    <inkml:brush xml:id="br0">
      <inkml:brushProperty name="width" value="0.05" units="cm"/>
      <inkml:brushProperty name="height" value="0.05" units="cm"/>
      <inkml:brushProperty name="color" value="#F6630D"/>
      <inkml:brushProperty name="ignorePressure" value="1"/>
    </inkml:brush>
  </inkml:definitions>
  <inkml:trace contextRef="#ctx0" brushRef="#br0">105 2,'-4'-1,"0"1,0 0,0 0,0 0,1 0,-1 0,0 1,0 0,0 0,1 0,-1 0,0 1,1-1,-1 1,1 0,0 0,0 0,-1 0,1 1,0-1,1 1,-1 0,0-1,1 1,0 1,0-1,0 0,0 1,0-1,1 1,-1-1,1 1,0 0,0-1,0 1,1 0,-1 0,1 0,0-1,0 1,0 0,1 0,-1 0,1 0,0-1,0 1,0 0,6 6,1-1,0 0,0-1,1 0,0 0,0 0,1-1,0-1,0 0,1 0,0-1,-1 0,2-1,-1 0,0-1,1 0,11 1,-21-3,1 0,0 0,-1 0,1 0,0 0,0-1,0 1,0-1,0 0,0 0,0 0,0 0,0 0,-1 0,1-1,0 0,0 1,0-1,0 0,-1-1,1 1,0 0,-1-1,1 1,-1-1,0 0,0 0,1 0,-1 0,0 0,0 0,-1-1,1 1,-1-1,1 1,-1-1,0 0,1 1,-1-1,-1 0,1 0,0 0,-1 0,1 1,-1-1,0 0,0 0,0 0,-1 0,3-2,-1-1,1 1,-1-1,-1 1,1 0,-1-1,0 1,0-1,-1 1,1-1,-1 1,0-1,-1 1,1 0,-1 0,0-1,-1 2,1-1,-1 0,0 0,0 1,0-1,-1 1,0 0,1 0,-1 0,-1 1,1 0,0-1,-1 1,0 1,0-1,0 1,0 0,0 0,-2-1,-172 3,179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45.869"/>
    </inkml:context>
    <inkml:brush xml:id="br0">
      <inkml:brushProperty name="width" value="0.05" units="cm"/>
      <inkml:brushProperty name="height" value="0.05" units="cm"/>
      <inkml:brushProperty name="color" value="#66CC00"/>
      <inkml:brushProperty name="ignorePressure" value="1"/>
    </inkml:brush>
  </inkml:definitions>
  <inkml:trace contextRef="#ctx0" brushRef="#br0">298 56,'-56'-30,"45"25,0 0,-1 2,1-1,-1 2,0-1,0 2,0-1,0 2,0-1,0 2,0 0,0 0,0 1,-1 1,7 2,0 1,1 0,0 1,0-1,0 1,1 0,0 0,0 0,0 1,1 0,1-1,-1 1,1 0,0 0,1 0,0 1,0-1,1 0,0 0,0 1,1-1,2 7,-3-13,0 28,15 140,-14-165,1 0,-1 0,1 0,0 0,0-1,1 1,0-1,-1 0,2 1,-1-1,0-1,1 1,-1 0,1-1,0 0,0 0,1 0,-1 0,1-1,-1 1,1-1,0 0,0-1,0 1,0-1,0 0,0 0,0-1,0 1,4-1,0-2,0 1,-1-1,1-1,-1 0,1 0,-1 0,0-1,0 0,-1-1,1 0,-1 0,0-1,0 1,-1-1,1-1,-1 0,-1 1,3-4,2-8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47.567"/>
    </inkml:context>
    <inkml:brush xml:id="br0">
      <inkml:brushProperty name="width" value="0.05" units="cm"/>
      <inkml:brushProperty name="height" value="0.05" units="cm"/>
      <inkml:brushProperty name="color" value="#66CC00"/>
      <inkml:brushProperty name="ignorePressure" value="1"/>
    </inkml:brush>
  </inkml:definitions>
  <inkml:trace contextRef="#ctx0" brushRef="#br0">4 26,'207'1,"-205"-1,0-1,0 1,-1 0,1 1,0-1,0 0,-1 0,1 1,0-1,0 1,-1-1,1 1,0 0,-1 0,1 0,-1 0,1 0,-1 0,0 0,1 0,-1 1,0-1,0 0,0 1,0-1,0 1,0-1,0 1,-1-1,1 1,0 0,-1-1,1 1,-1 0,0 0,0-1,0 1,1 0,-1 0,-1 0,1-1,0 1,0 0,-1 0,1-1,-1 1,0 0,1-1,-1 1,0-1,0 1,0-1,0 1,0-1,0 1,0-1,-1 0,1 0,0 0,-1 0,1 0,-1 0,1 0,-1 0,1 0,-1-1,0 1,0-1,1 1,-2-1,-12 12,-101 108,51-11,40-3,25-103,-1 0,1 0,0-1,0 1,0 0,1 0,-1 0,1 0,-1 0,1 0,0-1,0 1,0 0,1-1,-1 1,1-1,-1 1,1-1,0 0,0 1,0-1,0 0,0 0,0-1,1 1,-1 0,1-1,-1 1,1-1,-1 0,1 0,0 0,0 0,1 0,8 1,-1 0,0-1,0 0,0 0,1-1,-1-1,0 0,0-1,0 0,0 0,0-1,0-1,9-4,-4-4</inkml:trace>
  <inkml:trace contextRef="#ctx0" brushRef="#br0" timeOffset="1471.956">348 0,'0'4,"0"7,0 5,0 4,0 5,0 1,0 1,4 0,2 1,0-1,-1 5,-2 6,-1 0,-1-1,0-3,-1-2,0-12,-1-8</inkml:trace>
  <inkml:trace contextRef="#ctx0" brushRef="#br0" timeOffset="2255.909">375 317,'4'0,"2"-4,4-2,5-9,5-1,3-4,2-1,-4-3,1 3,-5 1,0 3,-4 5</inkml:trace>
  <inkml:trace contextRef="#ctx0" brushRef="#br0" timeOffset="3357.214">401 238,'0'4,"4"2,7 0,5 3,5 0,3-1,2 2,1 0,1-2,-5 2,-2-1,-4-1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56.02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0,'0'346,"4"-341,-1 0,1-1,-1 1,1-1,0 1,1-1,-1 0,1-1,0 1,0-1,0 0,0 0,1-1,-1 1,1-1,-1 0,1-1,0 1,0-1,0 0,-1-1,1 1,0-1,0-1,0 1,0-1,0 0,0 0,0 0,-1-1,1 0,3-2,26 1,-11 3</inkml:trace>
  <inkml:trace contextRef="#ctx0" brushRef="#br0" timeOffset="891.988">27 211,'4'0,"7"0,5 0,5 0,3 0,-3-4,0-2,1 0,1 2,-3 0</inkml:trace>
  <inkml:trace contextRef="#ctx0" brushRef="#br0" timeOffset="1614.015">53 26,'9'0,"7"0,6 0,4 0,1 0,1 0,1 0,-1 0,-1 0,-4 0</inkml:trace>
  <inkml:trace contextRef="#ctx0" brushRef="#br0" timeOffset="3060.884">450 52,'-40'63,"36"-53,0 0,1 0,1 1,0-1,0 1,1 0,0 0,1-1,0 1,0 0,2 0,-1-1,1 1,1-1,0 1,0-1,1 0,5 9,-8-16,1-1,0 0,-1-1,1 1,0 0,0 0,0-1,0 1,0-1,0 0,1 1,-1-1,0 0,1-1,-1 1,1 0,-1-1,1 1,-1-1,1 0,-1 1,1-1,-1-1,1 1,-1 0,1 0,-1-1,1 0,-1 1,1-1,-1 0,0 0,1-1,-1 1,0 0,0-1,0 1,0-1,0 0,0 1,0-2,60-87,-17-16,-36 82</inkml:trace>
  <inkml:trace contextRef="#ctx0" brushRef="#br0" timeOffset="6284.25">715 79,'0'241,"0"-457,1 213,-1-1,0 1,1 0,-1-1,1 1,0 0,0 0,0 0,1 0,-1 0,1 0,-1 0,1 0,0 0,0 1,1-1,-1 1,0-1,1 1,-1 0,1 0,0 0,0 1,0-1,0 0,0 1,0 0,0 0,0 0,0 0,1 0,-1 1,0 0,1-1,-1 1,0 0,1 1,-1-1,0 0,1 1,-1 0,0 0,0 0,0 0,1 0,-1 1,-1-1,1 1,0 0,0 0,-1 0,1 0,-1 1,1-1,-1 1,0-1,0 1,0 0,0 0,-1-1,1 1,-1 1,0-1,1 3,0-2,0 1,0-1,-1 0,1 1,-1 0,0-1,-1 1,1 0,-1-1,0 1,0 0,-1-1,1 1,-1 0,0-1,0 1,0-1,-1 1,0-1,0 1,0-1,0 0,0 0,-1 0,0 0,0-1,0 1,0-1,-1 0,1 0,-1 0,0 0,0 0,0-1,0 0,0 0,-1 0,1 0,-1-1,1 1,-1-1,1 0,-2-1,114 27,-68-8,-26-9</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2.90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5:08.503"/>
    </inkml:context>
    <inkml:brush xml:id="br0">
      <inkml:brushProperty name="width" value="0.05" units="cm"/>
      <inkml:brushProperty name="height" value="0.05" units="cm"/>
      <inkml:brushProperty name="color" value="#66CC00"/>
      <inkml:brushProperty name="ignorePressure" value="1"/>
    </inkml:brush>
  </inkml:definitions>
  <inkml:trace contextRef="#ctx0" brushRef="#br0">158 28,'-3'-3,"0"1,0-1,0 1,-1-1,1 1,-1 0,1 0,-1 1,1-1,-1 1,0 0,0 0,0 0,0 0,0 1,0-1,0 1,0 0,0 0,0 1,0-1,0 1,1 0,-1 0,0 0,0 1,0-1,1 1,-1 0,1 0,-1 0,1 0,0 1,0-1,0 1,0 0,1 0,-1 0,1 0,-1 0,1 1,0-1,0 1,1 0,-1-1,1 1,0 0,0 0,0 0,0 0,1 0,-1 0,1 0,0 0,1 0,3 1,1-1,1 0,-1 0,1 0,-1-1,1 1,0-1,0-1,1 1,-1-1,0 0,1-1,-1 1,1-1,0-1,-1 1,1-1,0 0,-1-1,1 0,0 0,-1 0,7-2,-10 3,-1 0,0-1,1 1,-1 0,0-1,0 0,1 1,-1-1,0 0,0 0,0 0,0 0,0 0,0-1,0 1,0-1,0 1,-1-1,1 0,-1 0,1 1,-1-1,0 0,1 0,-1-1,0 1,-1 0,1 0,0 0,0-1,-1 1,0 0,1-1,-1 1,0 0,0-1,0 1,0 0,-1-1,1 1,-1 0,1 0,-1-1,0 1,0 0,0 0,0 0,0 0,0 0,0 0,-1 0,1 0,-1 0,0 1,1-1,-1 1,0-1,0 1,0 0,0-1,0 1,0 0,0 0,-1 1,1-1,0 0,-1 1,0-1,-18-3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5:05.337"/>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0,'2'5,"0"-1,1 0,-1 1,1-1,0 0,1-1,-1 1,1 0,-1-1,1 0,0 0,0 0,1 0,-1-1,0 0,1 0,0 0,-1 0,1 0,1-1,7 5,157 63,-162-66,0 1,0-1,0 0,0-1,1 0,-1 0,1-1,-1 0,1-1,0 0,-1 0,1 0,-1-1,1-1,-1 1,1-2,-1 1,0-1,0 0,6-4,-1-13,-18 13</inkml:trace>
  <inkml:trace contextRef="#ctx0" brushRef="#br0" timeOffset="1448.836">1 53,'40'57,"-7"17,-22-46,1 0,2 0,0-1,2-1,1 0,16 17,-31-41,1-1,-1 1,0-1,1 0,-1 0,1 0,-1 0,1 0,0-1,-1 1,1-1,0 0,-1 0,1 0,0 0,0 0,-1 0,1-1,0 1,-1-1,1 0,-1 0,1 0,-1 0,1 0,-1 0,0-1,1 1,-1-1,0 0,0 0,0 1,0-1,-1-1,1 1,0 0,-1 0,0 0,1-1,-1 1,0-1,0 1,0-1,-1 0,1 1,0-1,-1 0,0 0,22-29,90-174,-95 199,-11 13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0:57.18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1,'211'16,"116"-3,-203-16,1091 3,-1028-27,449 28,-398 26,106 0,-276-17,-51-5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01.67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1 140,'346'-16,"-7"-38,64 16,-352 27,0 3,1 1,0 3,0 3,1 1,14 4,57-1,161 13,145 10,-87 1,2-6,-55 11,-80-21,-187-12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5.55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0,'73'39,"273"170,-16-15,-33 7,-241-166,-3 3,0 2,-3 2,-1 2,17 24,-23-22,-21-25,-1 0,-2 2,0 0,-1 2,-1 0,-1 1,-2 0,11 26,117 468,-131-452,-4 0,-2 1,-4-1,-5 52,1 21,-1-97,-2-1,-1 1,-3-1,-1-1,-2 0,-2 0,-2-2,-5 8,-48 136,60-148,-1-1,-2 0,-1-1,-2 0,-1-1,-1-1,-2 0,-2-2,-10 11,-7 2,-140 115,-63-8,-132 18,356-159</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6.36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380 0,'-201'170,"23"0,179-171,1 1,-1 0,0 0,1-1,-1 1,1 0,-1 0,1 0,-1 1,0-1,1 0,-1 1,1-1,-1 0,0 1,1-1,-1 1,0 0,0 0,1-1,-1 1,0 0,0 0,0 0,0 0,0 0,0 0,0 0,-1 1,1-1,0 0,-1 0,1 1,-1-1,1 0,-1 1,1-1,-1 1,0-1,0 0,0 1,0-1,0 1,0-1,0 1,0-1,0 0,-1 1,1-1,-1 1,1-1,-1 0,1 0,-1 1,0-1,0 0,1 0,-1 0,0 0,0 0,0 0,0 0,-1 0,1 0,0 0,0 0,-2 0,491 23,-247 17,-193-42,-31-8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8.43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0,'16'3,"0"0,0 1,0 1,0 1,-1 0,1 1,-2 0,1 1,-1 1,5 4,10 5,237 130,-67-40,169 124,-287-173,-1 3,-4 4,-2 3,-4 3,-2 3,-5 3,1 6,231 328,-267-364,-2 1,-3 1,-2 1,-2 1,-3 1,-1 0,-3 1,-3 1,-2-1,-2 6,1 148,-9 0,-13 36,12-175,-10 52,-5 0,-5-1,-38 108,-35 165,-162 341,245-699,-2 0,-1-1,-2 0,-1-2,-1 0,-2-1,-1-2,-2 0,-375 416,237-300,-170 117,102-131,149-68,69-58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9.1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533 0,'-257'263,"228"-236,-184 205,210-230,0 0,1 1,-1-1,1 1,-1 0,1 0,0 0,0 0,1 0,-1 0,0 1,1-1,0 0,0 1,0-1,0 1,1-1,-1 1,1 0,0-1,0 1,0-1,0 1,1 0,0-1,-1 1,1-1,1 1,-1-1,0 0,1 1,0-1,-1 0,1 0,0 0,1 0,-1-1,1 1,-1 0,1-1,0 0,0 0,2 2,21 0,1-1,1 0,-1-3,0 0,0-1,0-2,0-1,0-1,0-1,52-7,13 0,1 3,0 5,1 4,-1 4,52 9,0 1,-123-13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1.5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0,'95'43,"-33"-17,2-3,0-3,1-2,0-4,45 4,-45-8,0 2,-1 3,-1 3,-1 2,-1 4,12 7,285 163,-84-74,-128-60,-4 6,131 84,-53 13,-7 9,-9 9,-7 9,154 196,-267-295,-23-27,-2 3,-3 3,-4 1,-2 4,-4 1,31 70,99 305,-20 9,35 214,-100-228,-20 3,-19 3,-17 53,-21-323,-7 0,-9 0,-7 0,-27 136,11-224,-5-2,-3-1,-4-2,-5-1,-3-3,-3-1,-4-2,-40 43,56-84,-2-2,-2-1,-2-3,-1-1,-1-2,-2-2,-1-2,-2-2,0-3,-1-1,-2-3,-46 11,-38 23,-478 163,541-180,2 3,2 4,1 2,3 4,2 2,2 3,-37 44,-12 4,-94 80,175-165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2.30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423 0,'-164'133,"-93"96,257-228,-1 1,1 0,0-1,0 1,0 0,0-1,0 1,0 0,1-1,-1 1,1-1,-1 1,1-1,-1 1,1-1,0 1,0-1,-1 1,1-1,0 0,0 1,1-1,-1 0,0 0,0 0,1 0,-1 0,0 0,1 0,-1-1,1 1,-1 0,1-1,-1 1,1-1,0 0,-1 1,1-1,-1 0,1 0,0 0,-1 0,1 0,0 0,-1-1,1 1,-1 0,1-1,0 0,-1 1,1-1,-1 0,0 1,1-1,0-1,4 2,538-3,-352 57,-170-44,1-1,1-1,-1 0,1-2,0-1,1-1,12 0,-13-4</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5.54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4.4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0,'51'42,"2"-1,2-4,2-1,1-3,1-3,2-2,0-3,4-2,68 32,574 235,1388 402,-1759-547,-8 13,-6 15,-9 14,12 27,-163-104,-5 8,-6 6,-5 6,-6 7,47 66,-110-106,-5 3,-4 3,-5 3,-4 3,-5 2,17 59,102 240,103 159,-207-443,-5 3,-5 2,-7 3,-5 3,-6 1,-6 6,-2 113,-11 1,-11 0,-19 185,7-373,-3 62,-6 1,-5-2,-6 0,-27 87,-190 593,-249 690,429-1337,-7-4,-58 100,102-222,-2-2,-1 0,-2-1,-2-2,0 0,-3-2,0-2,-2-1,-1-1,-1-2,-1-1,-1-2,-13 5,-97 35,-2-6,-3-6,-2-7,-1-7,-53 1,-636 74,375-59,169-8,-1-14,-2-13,0-13,-50-16,71 0,252 12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5.68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612 0,'-92'42,"33"-12,1 2,1 3,3 2,0 3,3 2,1 2,-10 15,37-38,20-19,-1 0,1 0,-1 0,1 0,0 1,0-1,0 1,0 0,1 0,-1 0,1 0,0 1,-1-1,1 1,1-1,-1 1,1 0,-1-1,1 1,0 0,0 0,1 0,-1 0,1 0,0 0,0 0,0 0,0 0,1 0,0 0,0 0,0 0,0-1,0 1,1 0,1 1,23 28,2-1,1-2,2 0,0-3,2 0,1-2,1-2,2-1,0-1,19 6,207 142,-81-9,-148-148,-25-17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2:01.642"/>
    </inkml:context>
    <inkml:brush xml:id="br0">
      <inkml:brushProperty name="width" value="0.05" units="cm"/>
      <inkml:brushProperty name="height" value="0.05" units="cm"/>
      <inkml:brushProperty name="color" value="#FFC114"/>
      <inkml:brushProperty name="ignorePressure" value="1"/>
    </inkml:brush>
  </inkml:definitions>
  <inkml:trace contextRef="#ctx0" brushRef="#br0">128 191,'276'75,"164"-71,-96 12,-154 12,133-18,-122 16,75-11,65 92,12-87,-25-3,-118 10,155-12,177-4,-293 40,-20 1,69 5,-101-43,210-4,-71-64,11 1,-27 17,-90-8,5 19,-47-1,50-41,-144 53,-229 21,135-6,0 0,-1 1,1-1,0 0,0 1,-1-1,1 1,0-1,0 0,1 1,-1-1,0 0,0 1,1-1,-1 0,1 1,-1-1,1 0,-1 0,1 1,0-1,0 0,-1 0,1 0,0 0,0 0,0 0,0 0,0 0,1-1,-1 1,0 0,0 0,0-1,1 1,-1-1,0 1,1-1,-1 0,0 0,1 1,-1-1,1 0,-1 0,0 0,1-1,-1 1,17 7,0-1,1-1,0-1,0 0,0-2,0 0,0-1,0-1,4-1,-18 1,0 0,-1-1,1 1,0-1,-1-1,1 1,-1 0,1-1,-1 0,0 0,0-1,0 1,0-1,0 0,0 0,-1 0,1 0,-1-1,0 1,0-1,0 0,-1 0,1 0,-1 0,0 0,0-1,0 1,-1-1,0 1,0-1,0 1,0-1,0 0,-1 0,0 1,0-1,-1 0,0-4,-1 2,-1 1,0-1,0 1,-1 0,0 0,0 0,0 0,-1 1,1 0,-1 0,-1 0,1 0,-1 1,1 0,-1 0,0 1,-1-1,1 1,-1 1,1-1,-1 1,0 0,0 1,0-1,0 1,0 1,0-1,-4 2,3-1,0 1,1 1,-1 0,1 0,-1 0,1 1,0 0,0 1,0-1,0 1,1 0,0 1,0 0,0 0,0 0,1 1,0 0,0 0,0 0,1 0,0 1,0 0,0 0,1 0,0 0,1 0,0 1,0-1,0 1,1-1,0 1,0 0,1 0,0-1,1 1,0 0,1 6,1-9,0-1,0 1,1 0,-1-1,1 0,0 0,0 0,1 0,-1-1,1 1,0-1,0 0,0-1,0 1,0-1,0 0,1 0,-1-1,1 0,0 0,-1 0,1 0,0-1,-1 0,1 0,0-1,-1 1,1-1,0-1,-1 1,1-1,-1 0,0 0,1 0,1-2,-4 1,1 0,-1-1,0 1,0-1,0 1,0-1,-1 0,1 0,-1 0,0-1,0 1,-1 0,1-1,-1 1,0-1,0 1,-1-1,1 0,-1 1,0-1,0 0,-1 1,1-1,-1 0,0 1,0-1,-1 1,1 0,-1-1,0 1,0 0,-1 0,1 0,-1 0,0 0,0 1,0-1,0 1,-1 0,1 0,-1 0,0 0,0 1,0-1,-3 0,5 2,0-1,-1 1,1 0,-1 0,1 0,-1 0,1 1,-1-1,0 1,1 0,-1-1,0 1,1 0,-1 0,0 1,1-1,-1 1,0-1,1 1,-1 0,1 0,-1 0,1 0,0 0,-1 1,1-1,0 1,0-1,0 1,0 0,0 0,0 0,0 0,1 0,-1 1,1-1,0 0,-1 1,1-1,0 0,0 1,0 2,2-3,0 1,1-1,-1 0,0 1,1-1,-1 0,1 0,0 0,0 0,0 0,0-1,0 1,0-1,0 1,1-1,-1 0,1 1,-1-1,0-1,1 1,0 0,-1 0,1-1,-1 0,1 1,0-1,-1 0,1 0,0-1,-1 1,1 0,0-1,-1 0,1 0,-1 1,1-2,-1 1,0 0,1 0,-1-1,0 1,0-1,0 1,0-1,0 0,0 0,0 0,-1 0,1 0,-1-1,1 1,-1 0,0-1,0 1,1-3,-5 2,1 0,-1 0,0 0,0 0,0 0,0 1,0-1,0 1,-1 0,1 0,-1 0,1 1,-1-1,0 1,0 0,0 0,0 0,0 0,0 1,0-1,0 1,0 0,0 1,0-1,0 1,0-1,-4 0,-22 0</inkml:trace>
  <inkml:trace contextRef="#ctx0" brushRef="#br0" timeOffset="3536.85">128 85,'-6'0,"0"1,1-1,-1 1,1 1,-1-1,1 1,0 0,0 0,-1 0,1 1,1-1,-1 1,0 1,1-1,-1 1,1-1,0 1,0 0,1 1,-1-1,1 1,0 0,0-1,0 1,1 0,0 1,0-1,0 0,1 1,-1-1,1 1,1-1,-1 1,1 0,0-1,0 1,1-1,0 5,2-4,-1-1,2 1,-1-1,0 0,1 0,0 0,0 0,1-1,-1 1,1-1,0-1,0 1,1 0,-1-1,0 0,1-1,0 1,0-1,0 0,0 0,0-1,0 0,0 0,1-1,-1 1,0-1,0 0,1-1,-1 0,0 0,0 0,0-1,0 1,0-2,0 1,0-1,-1 1,1-2,-1 1,0 0,0-1,0 0,0 0,-1-1,3-3,-5 3,-1-1,-1 0,1 0,-1 1,0-1,0 0,-1 0,1 0,-1 1,-1-1,1 1,-1-1,0 1,0-1,-1 1,1 0,-1 0,0 0,0 0,-1 1,0-1,0 1,0 0,0 0,0 0,-1 1,0-1,0 1,0 0,0 1,0-1,0 1,-1 0,1 0,-1 1,0-1,1 1,-1 1,0-1,0 1,1 0,-1 0,0 1,0-1,1 1,-4 1,7-2,1 1,0-1,0 0,0 0,0 1,0-1,0 0,0 1,0-1,0 1,1-1,-1 1,0 0,0-1,0 1,0 0,1-1,-1 1,0 0,1 0,-1 0,1 0,-1 0,1 0,-1 0,1 0,0 0,-1 0,1 0,0 0,0 0,0 0,-1 0,1 0,0 0,1 0,-1 0,0 0,0 0,0 0,1 0,-1 0,0 0,1 0,-1 0,1 0,-1 0,1 0,0 0,-1 0,1-1,0 1,0 0,-1-1,1 1,0 0,0-1,0 1,55 38,-53-36,1 0,0-1,0 0,1 1,-1-1,0-1,1 1,-1 0,1-1,-1 0,1 0,0-1,0 1,-1-1,1 0,0 0,-1-1,1 1,0-1,-1 0,1 0,0-1,-1 1,0-1,1 0,-1 0,0-1,0 1,0-1,0 0,-1 0,1 0,-1 0,0-1,3-3,-3 2,-1 1,0-1,-1 0,1 0,-1 0,0 0,0 0,0 0,-1 0,0-1,0 1,0 0,-1 0,1 0,-1 0,-1 0,1 0,-1 0,1 0,-1 0,-1 1,1-1,-1 1,1-1,-1 1,-1 0,1 0,-1 1,1-1,-1 1,0-1,0 1,0 0,-1 1,1-1,-1 1,0 0,1 0,-1 0,0 0,-1 1,0-1,0 1,-1 0,1 0,-1 0,1 1,-1 0,1 0,-1 1,1 0,0 0,-1 0,1 1,0 0,0 0,0 1,0-1,0 1,0 1,1-1,-1 1,1 0,0 0,0 0,1 1,-1 0,1 0,0 0,0 0,1 1,0-1,-1 2,1-3,1 0,-1 1,1-1,-1 1,1 0,1 0,-1-1,1 1,0 0,0 0,0 1,1-1,0 0,0 0,0 0,0 0,1 0,0 0,0 0,0 0,1 0,0 0,0 0,0 0,0-1,1 1,0-1,-1 0,2 0,-1 0,0 0,1 0,0-1,0 0,0 0,0 0,0 0,1 0,0-1,-1 0,1 0,0 0,0 0,0-1,3 1,-5-2,1 0,0 0,-1-1,1 1,-1-1,1 0,-1 0,0 0,1 0,-1 0,0-1,1 1,-1-1,0 0,0 0,-1 0,1-1,0 1,-1-1,1 1,-1-1,0 0,0 0,0 0,0 0,-1 0,1 0,-1-1,1 1,-1 0,0-1,-1 1,1-1,-1 1,1-1,-1 1,0-1,0 0,-1 1,1-1,-1 1,0-1,1 1,-2-1,1 1,0 0,-1 0,0-3,1 4,0 0,-1 0,1 0,0 0,0 0,-1 0,1 0,-1 1,0-1,0 0,1 1,-1 0,0-1,0 1,0 0,0 0,-1 0,1 0,0 0,0 0,-1 1,1-1,0 1,-1 0,1 0,0-1,-1 2,1-1,0 0,-1 0,1 1,0-1,-1 1,1 0,0-1,0 1,0 0,-1 1,1-1,0 0,1 0,-1 1,0-1,0 1,0 0,1 0,-1-1,1 1,0 0,-1 0,1 0,0 0,0 1,0-1,1 0,-1 0,0 1,1-1,-1 0,1 1,0-1,0 0,0 1,0-1,0 0,1 1,-1-1,1 0,0 2,3 3,0 0,0-1,1 1,0-1,0 0,0-1,1 1,0-1,0 0,0-1,1 0,-1 0,1 0,0 0,0-1,0 0,1-1,-1 0,1 0,0 0,-1-1,1 0,0-1,0 0,-1 0,1-1,0 1,0-2,-1 1,4-2,-8 3,0-1,0 0,0 0,0 1,-1-2,1 1,0 0,-1 0,1-1,-1 0,1 1,-1-1,0 0,0 0,1 0,-1-1,-1 1,1 0,0-1,-1 1,1-1,-1 0,0 1,0-1,0 0,0 0,0 0,0 0,-1 1,0-1,1 0,-1 0,0 0,-1 0,1 0,0 0,-1 0,0 0,1 0,-2-2,-53-110,52 112,0 0,0 0,-1 0,1 0,-1 1,0-1,0 1,0 0,0 0,0 0,0 1,0 0,0-1,-1 1,1 1,0-1,-1 1,1 0,-1 0,1 0,-1 0,1 1,0-1,-1 1,1 1,0-1,0 0,0 1,0 0,0 0,0 0,0 1,0-1,1 1,0 0,-1 0,1 0,0 0,0 1,1-1,-1 1,1 0,-1-1,1 1,1 0,-1 0,0 1,1-1,0 0,0 0,0 1,1-1,-1 5,1-7,0 0,0 1,0-1,0 0,1 1,-1-1,1 0,0 0,-1 0,1 1,0-1,0 0,0 0,1 0,-1 0,0-1,1 1,-1 0,1 0,0-1,-1 1,1-1,0 0,0 1,0-1,0 0,0 0,0 0,0 0,1-1,-1 1,0-1,0 1,1-1,-1 0,0 0,0 1,1-2,-1 1,0 0,1 0,-1-1,0 1,0-1,1 0,-1 0,0 0,1-1,-2 1,-1-1,1 0,0 0,-1 1,0-1,1 0,-1 0,0 0,0 0,0 1,0-1,0 0,-1 0,1 0,0 0,-1 1,1-1,-1 0,0 0,0 1,0-1,0 0,0 1,0-1,0 1,0 0,0-1,-1 1,1 0,-1 0,1-1,-1 1,1 0,-1 1,1-1,-1 0,0 0,0 1,1-1,-1 1,0-1,0 1,0 0,0 0,0 0,1 0,-1 0,0 0,0 0,0 1,0-1,1 1,-1-1,0 1,0 0,1-1,-1 1,1 0,-1 0,0 0,1 1,0-1,-1 0,1 0,0 1,0-1,-1 1,1-1,0 1,0 1,0-1,0 1,0 0,0-1,0 1,1 0,-1-1,1 1,0 0,0 0,0 0,0-1,0 1,0 0,1 0,0-1,-1 1,1 0,0-1,0 1,1-1,-1 1,0-1,1 1,-1-1,1 0,0 0,0 0,0 0,0 0,0 0,0-1,1 1,-1-1,0 1,1-1,-1 0,1 0,22-15,-17-1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36:27.044"/>
    </inkml:context>
    <inkml:brush xml:id="br0">
      <inkml:brushProperty name="width" value="0.025" units="cm"/>
      <inkml:brushProperty name="height" value="0.025" units="cm"/>
      <inkml:brushProperty name="color" value="#00A0D7"/>
      <inkml:brushProperty name="ignorePressure" value="1"/>
    </inkml:brush>
    <inkml:brush xml:id="br1">
      <inkml:brushProperty name="width" value="0.025" units="cm"/>
      <inkml:brushProperty name="height" value="0.025" units="cm"/>
      <inkml:brushProperty name="color" value="#F6630D"/>
      <inkml:brushProperty name="ignorePressure" value="1"/>
    </inkml:brush>
    <inkml:brush xml:id="br2">
      <inkml:brushProperty name="width" value="0.025" units="cm"/>
      <inkml:brushProperty name="height" value="0.025" units="cm"/>
      <inkml:brushProperty name="color" value="#66CC00"/>
      <inkml:brushProperty name="ignorePressure" value="1"/>
    </inkml:brush>
  </inkml:definitions>
  <inkml:trace contextRef="#ctx0" brushRef="#br0">0 425,'4'3,"-1"-1,-1 1,1 0,0 0,-1 0,1 0,-1 0,0 1,0-1,0 0,-1 1,1 0,-1-1,0 1,0 0,0 0,0 0,-1 0,1 0,-1-1,0 1,-1 0,1 4,0 0,36 254,-15-145,-18-114,1-1,1 1,-1-1,0 0,0 0,1 0,-1 0,1-1,0 0,0 0,-1 0,1 0,0-1,0 0,0 0,-1 0,1-1,0 1,0-1,-1 0,1-1,0 1,-1-1,1 0,-1 0,0 0,0-1,2 0,-2 1,260-50,-259 48,-1 0,0 0,0-1,0 1,-1-1,0 0,0 0,0 0,0 0,-1-1,0 1,0-1,0 0,-1 1,0-1,0 0,0 0,-1 0,0 1,0-1,-1 0,1 0,-1 0,0 0,-1 1,-1-5,1-14,0-227,-1 247,0 0,0 0,-1 1,1 0,-1-1,0 1,0 1,0-1,0 1,-1-1,1 1,-1 0,1 1,-1-1,0 1,0 0,1 0,-1 0,0 1,0 0,0 0,0 0,0 0,0 1,1 0,-1 0,0 0,0 1,-3 1,-19-1,-199-1,131 27,83-25</inkml:trace>
  <inkml:trace contextRef="#ctx0" brushRef="#br0" timeOffset="7885.55">1112 673,'407'0,"-185"18,-22 0,63-1,-66 1,649-19,-578 38,78-50,-44 51,-30 30,81-1,33-24,163-36,-209-31,-299 15,1 2,-1 1,1 3,0 1,1 2,-1 2,19 5,291 20,-298-15,0-3,0-2,1-2,0-3,36-4,-31 2,-53 0</inkml:trace>
  <inkml:trace contextRef="#ctx0" brushRef="#br0" timeOffset="8909.435">7056 725,'208'169,"-205"-162,-1 0,0-1,-1 1,0 0,0 0,0 0,-1 0,0 0,0 0,-1 0,0-1,0 1,0 0,-1 0,0-1,0 1,-1-1,0 1,0-1,-1 0,1 0,-1 0,-1-1,1 0,-1 1,0-1,0-1,0 1,-1-1,1 0,-6 3,-10 15,-62 95,46-97,24-22</inkml:trace>
  <inkml:trace contextRef="#ctx0" brushRef="#br0" timeOffset="10367.064">1446 443,'-113'61,"93"-49,2 1,-1 1,1 0,1 1,1 1,0 0,1 1,-11 18,-2-2,25-33,1 2,-1-1,1 0,-1 0,1 1,0 0,0-1,0 1,0 0,0 0,0 0,0 0,1 0,-1 1,1-1,-1 0,1 1,0-1,0 1,0-1,0 1,0 0,1-1,-1 1,1 0,0 0,0-1,0 1,0 0,0 0,1-1,-1 1,1 0,0-1,-1 1,1-1,1 1,-1-1,0 1,0-1,1 1,0-1,-1 0,1 0,0 0,0 0,0 0,170 46,-110-38,-41-6</inkml:trace>
  <inkml:trace contextRef="#ctx0" brushRef="#br1" timeOffset="28839.599">459 1766,'-44'65,"7"-5,-2-2,-3-2,-2-1,-32 29,63-72,11-11,-1-1,0 2,0-1,1 0,-1 1,1-1,-1 1,1-1,0 1,0 0,0 0,0 0,0 1,0-1,0 0,1 1,-1-1,1 1,-1 0,1-1,0 1,0 0,1 0,-1-1,0 1,1 0,0 0,0 0,0 0,0 0,0 0,0 0,1-1,-1 1,1 0,0 0,0 0,0-1,0 1,0 0,1-1,-1 1,1-1,0 0,0 1,20 6,1-2,-1 0,1-2,0-1,0 0,1-2,-1 0,1-2,-1-1,1 0,4-3,49 1,173 3,-248 0,-1 0,0 0,1-1,-1 1,0 0,1 0,-1-1,0 1,1-1,-1 1,0-1,0 0,0 0,1 1,-1-1,0 0,0 0,0 0,0 0,-1 0,1 0,0 0,0 0,-1-1,1 1,0 0,-1 0,1-1,-1 1,0 0,1-1,-1 1,0 0,0-1,0 1,0 0,0-1,0 1,0-1,0 1,-1 0,1-1,0 1,-1 0,1 0,-1-1,0 0,-34-70,28 60,-87-203,12 59,39 99,36 48</inkml:trace>
  <inkml:trace contextRef="#ctx0" brushRef="#br1" timeOffset="31242.412">1058 2049,'277'-47,"74"18,-180-3,-79 13,0 4,2 4,47 2,-109 9,576-25,-308-3,295 12,-502 16,14-2,-1 4,1 4,-1 6,-1 3,75 24,510 118,-344-86,43-16,-40-55,-43 35,-88-17,-21-1,-130-20,-55-1</inkml:trace>
  <inkml:trace contextRef="#ctx0" brushRef="#br1" timeOffset="32049.806">7109 2031,'44'59,"-35"-47,-3-4,0 0,0-1,0 1,1-1,0-1,0 1,1-1,0-1,0 1,0-1,1 0,0-1,0 0,8 2,-15-6,1 0,-1 1,0-1,0 0,0 1,1 0,-1-1,0 1,0 0,0 0,0 0,0 0,0 1,-1-1,1 0,0 1,-1-1,1 1,-1 0,1-1,-1 1,0 0,1 0,-1 0,0 0,-1 0,1 0,0 0,0 0,-1 1,1-1,-1 0,0 0,0 1,0-1,0 0,0 0,0 0,-1 1,1-1,-1 0,1 0,-1 0,0 0,0 0,0 0,0 0,0 0,-1 2,-3 5,1 0,-1 0,0 0,-1 0,0-1,0 0,-1 0,0-1,-1 0,1 0,-1-1,0 0,-1 0,0-1,0 0,0 0,0-1,-1 0,1-1,-1 0,0-1,0 0,0 0,0-1,-1 0,-5-1,-3-1</inkml:trace>
  <inkml:trace contextRef="#ctx0" brushRef="#br1" timeOffset="33833.592">1200 1855,'-9'3,"0"0,1 1,-1 0,1 0,0 1,0 0,1 1,-1-1,1 2,0-1,1 1,0 0,0 0,0 0,1 1,0 0,-2 6,-10 9,15-21,0 0,1 0,-1 0,1 0,0 0,0 0,0 0,0 1,0-1,0 0,0 1,1-1,-1 1,1-1,0 1,-1-1,1 1,0-1,1 1,-1-1,0 1,1-1,0 1,-1-1,1 0,0 1,0-1,0 0,0 0,1 0,-1 0,1 1,-1-2,1 1,0 0,0 0,1 1,44 49,1-2,3-2,2-3,25 16,31-8,-92-51</inkml:trace>
  <inkml:trace contextRef="#ctx0" brushRef="#br0" timeOffset="-25433.839">7875 77,'-5'-1,"1"0,0 1,0 0,-1 0,1 0,0 0,0 1,0 0,-1-1,1 2,0-1,0 0,0 1,0 0,0 0,1 0,-1 0,1 0,-1 1,1 0,0 0,0 0,0 0,0 0,1 0,-1 1,1-1,0 1,0 0,0 0,0 0,1 0,-1 0,1 0,0 0,1 0,-1 1,0 2,3 228,3-223,0 1,1-1,0 1,1-2,0 1,1-1,0 0,1 0,0-1,0-1,1 1,1-2,0 1,0-1,0-1,5 2,-2 1,-3 0,0 0,1-1,0-1,0 0,1-1,0 0,0-1,1 0,0-1,0-1,0 0,0-1,1 0,-1-2,1 1,0-2,-1 0,1 0,10-3,-17-2,-1-1,1 0,-1 0,-1-1,1 0,-1 0,0 0,-1-1,0 0,0 0,-1 0,0 0,0-1,-1 0,0 0,0 0,-1 0,0 0,-1 0,0-2,10-30,-5 28,0 0,-1-1,0 0,-1 0,-1-1,0 1,-1-1,0 1,-1-1,-1 0,-1 0,0 1,0-1,-2 1,0-1,0 1,-2 0,1 0,-2 0,0 1,-1 0,0 0,0 0,-5-3,-2 2,-1 2,-1 0,0 1,0 0,-1 1,0 1,-1 1,0 1,0 0,-1 1,-17-3,14 4,-65 11,56 5,19-11</inkml:trace>
  <inkml:trace contextRef="#ctx0" brushRef="#br0" timeOffset="-24316.126">8061 659,'0'583,"0"-563</inkml:trace>
  <inkml:trace contextRef="#ctx0" brushRef="#br0" timeOffset="-23748.663">8061 1288,'-3'0,"-3"4,-3 1,0 8,-3 2,-3 2,-3-2,1 1,1 1,-7-2,2 0,0-2,4-3</inkml:trace>
  <inkml:trace contextRef="#ctx0" brushRef="#br0" timeOffset="-23148.533">8015 1334,'66'43,"254"263,-276-265,-61-85,-5 8,0 1</inkml:trace>
  <inkml:trace contextRef="#ctx0" brushRef="#br0" timeOffset="-22121.879">8039 1078,'0'-4,"0"-5,-5-1,0-3,0-3,-3 1,0-1,-3-1,-3 1,0 1,-1 1,-2 1,-2 1,-2 0,3 1</inkml:trace>
  <inkml:trace contextRef="#ctx0" brushRef="#br0" timeOffset="-21455.691">8108 1055,'5'-2,"1"-1,-1 1,-1-1,1 0,0-1,-1 1,1-1,-1 0,0 0,0 0,-1-1,1 1,-1-1,0 0,0 0,-1 0,2-3,125-203,-125 207,0 1,0-1,0 0,0 0,0 0,-1-1,0 1,0-1,0 0,-1 0,1 0,-1 0,-1 0,1 0,-1-1,1 1,-1 0,-1-1,1 1,-1-1,0 1,0-1,-1 1,0-1,0 1,-1-5,-9-9</inkml:trace>
  <inkml:trace contextRef="#ctx0" brushRef="#br0" timeOffset="-20383.087">7945 216</inkml:trace>
  <inkml:trace contextRef="#ctx0" brushRef="#br0" timeOffset="-19957.302">8132 263,'0'0</inkml:trace>
  <inkml:trace contextRef="#ctx0" brushRef="#br0" timeOffset="-10001.427">7884 391,'85'74,"-82"-71,0-1,0 1,0 0,0-1,1 0,-1 1,1-2,-1 1,1 0,0-1,-1 1,1-1,0 0,0 0,0 0,0-1,0 0,0 0,0 0,0 0,0 0,0-1,0 1,0-1,0 0,0-1,-1 1,1-1,0 1,-1-1,1 0,-1-1,0 1,0 0,1-1,-2 0,3-1,56-88,-55 83</inkml:trace>
  <inkml:trace contextRef="#ctx0" brushRef="#br1" timeOffset="17068.849">8061 1872,'-6'-2,"0"1,0 0,0 0,-1 1,1 0,0 0,-1 0,1 1,0 0,0 0,0 0,0 1,0 0,0 0,0 1,0 0,1 0,0 0,-1 0,1 1,0 0,1 0,-1 0,1 1,-1-1,2 1,-1 0,0 0,1 1,0-1,0 1,1 0,-2 3,-3 22,5-26,0 1,0 0,0 0,1-1,-1 1,1 0,1 0,-1 0,1 1,0-1,1 0,0 0,-1 0,2 0,-1-1,1 1,0 0,0 0,1-1,-1 1,1-1,0 0,1 0,-1 0,3 2,5 1,1 0,0-1,1 0,0 0,0-2,0 1,1-2,-1 0,1 0,0-2,0 0,0 0,1-1,-1-1,0 0,0-1,10-2,7 3,-25-2,0 0,0 0,0 0,-1-1,1 1,-1-1,0-1,0 1,0-1,0 0,0 0,-1 0,0 0,0-1,0 0,0 0,-1 0,0 0,0-1,0 1,0-1,-1 0,0 0,-1 0,1 0,-1 0,0 0,-1 0,1 0,-1 0,0 0,-1-1,1 1,-1 0,-1 0,1 0,-1 0,0 0,0 1,-1-1,0 1,0-1,0 1,0 0,-1 0,0 0,0 0,-3-2,-142-74,139 77</inkml:trace>
  <inkml:trace contextRef="#ctx0" brushRef="#br1" timeOffset="17636.498">8008 1943,'0'0</inkml:trace>
  <inkml:trace contextRef="#ctx0" brushRef="#br1" timeOffset="18066.376">8132 1960,'0'0</inkml:trace>
  <inkml:trace contextRef="#ctx0" brushRef="#br1" timeOffset="19994.213">7956 2013,'83'56,"-81"-53,1 0,-1-1,0 1,1-1,-1 0,1 0,0 0,-1 0,1 0,0 0,0-1,0 0,1 1,-1-1,0 0,0-1,1 1,-1-1,1 1,-1-1,0 0,1 0,-1 0,0-1,1 1,-1-1,0 0,1 0,-1 0,0 0,0 0,0-1,0 0,0 1,0-1,0 0,-1 0,1-1,-1 1,0-1,1 1,-1-1,1-1,2-26,-1 18</inkml:trace>
  <inkml:trace contextRef="#ctx0" brushRef="#br1" timeOffset="22952.749">7867 1925,'25'-61,"-24"59,-1 1,1 0,0-1,0 1,0 0,0 0,0 0,0 0,0 0,0 0,0 0,0 0,1 1,-1-1,0 0,1 1,-1-1,0 1,1-1,-1 1,0-1,1 1,-1 0,1 0,-1 0,1 0,-1 0,1 0,-1 0,1 1,-1-1,0 0,1 1,-1-1,1 1,-1 0,0-1,0 1,1 0,-1 0,0 0,0-1,0 1,0 1,0-1,0 0,1 1,-1-1,1 0,0 1,0-1,0 0,0 0,0 0,0 0,0 0,0-1,0 1,0-1,0 1,1-1,-1 0,0 0,0 0,0 0,1 0,-1 0,0 0,0-1,0 0,0 1,0-1,0 0,0 0,0 0,0 0,0 0,63-63,-64 63,0 1,1-1,-1 1,0-1,0 1,1 0,-1-1,1 1,-1 0,0 0,1 0,-1 0,1 0,-1 0,0 1,1-1,-1 0,0 1,1-1,-1 1,0-1,0 1,1-1,-1 1,0 0,0 0,0 0,0 0,0 0,0 0,0 0,0 0,0 0,0 0,-1 0,1 0,0 1,-1-1,1 0,-1 1,0-1,1 0,-1 1,0 0,43 28,-40-31,0 0,0 0,0 0,0 1,0-1,0 1,0 0,0 0,0 0,0 0,0 1,0-1,0 1,0 0,0 0,0 0,-1 0,1 0,0 1,0-1,-1 1,1 0,-1-1,0 1,1 0,-1 1,0-1,0 0,0 1,0 0,0-1,2 2</inkml:trace>
  <inkml:trace contextRef="#ctx0" brushRef="#br1" timeOffset="24466.685">8044 2225,'20'86,"-3"210,-19-200,1-91,0 0,0 1,-1-1,1 0,-1 0,-1 0,1 0,-1-1,1 1,-1-1,-1 1,1-1,0 0,-1 0,0 0,0-1,0 1,-1-1,1 0,-1-1,0 1,1-1,-1 1,0-1,-1-1,-4 2,-32 19,17-12,13-7</inkml:trace>
  <inkml:trace contextRef="#ctx0" brushRef="#br1" timeOffset="25099.892">8044 2736,'41'53,"127"151,-184-229,4 7</inkml:trace>
  <inkml:trace contextRef="#ctx0" brushRef="#br1" timeOffset="25811.998">8008 2560,'-62'-42,"-110"-107,165 141</inkml:trace>
  <inkml:trace contextRef="#ctx0" brushRef="#br1" timeOffset="26632.987">8061 2542,'3'0,"4"-3,4-4,3-4,2 1,1-2,2 1,-1 3,-3 0,0 0,-1 3,1 2,-3-2,-2 0</inkml:trace>
  <inkml:trace contextRef="#ctx0" brushRef="#br2" timeOffset="40644.04">7902 3142,'-3'-1,"0"0,-1 0,1 1,-1-1,1 1,-1 0,1 0,-1 0,0 1,1-1,-1 1,1 0,0-1,-1 2,1-1,0 0,-1 1,1-1,0 1,0 0,0 0,1 0,-1 1,0-1,1 1,0-1,-1 1,1 0,0 0,0 0,1 0,-1 0,0 0,1 1,0-1,0 0,0 1,0-1,1 1,-1 2,0 10,0 0,1 1,0-1,2 1,0-1,1 1,0-1,1 0,1-1,1 1,0-1,1 0,0 0,2-1,-1 0,2 0,0-1,0 0,1-1,1 0,0-1,1 0,0-1,0-1,1 0,0-1,1 0,8 3,-18-8,0-1,0 1,1-1,-1 1,1-1,0-1,-1 1,1-1,0 0,0-1,0 1,0-1,-1 0,1-1,0 1,0-1,0 0,0-1,-1 0,1 1,-1-2,1 1,-1-1,0 1,0-2,0 1,0 0,0-1,-1 0,0 0,0 0,0-1,0 1,0-1,-1 0,0 0,0 0,-1-1,1 1,-1-1,0 1,-1-1,2-5,-2-4,-2 0,1 0,-2 0,0 0,0 0,-1 0,-1 1,-1-1,0 1,-1 0,0 0,-1 1,-1 0,0 0,-1 1,0 0,-1 0,0 1,-6-5,-33-49,45 58,1 0,-1 1,0-1,0 1,-1 0,1 0,-1 1,-1-1,1 1,-1 0,0 1,0-1,0 1,-1 0,1 1,-1 0,0 0,0 0,0 1,-1 0,1 0,0 1,-1 0,1 0,-1 1,1-1,-1 2,1-1,-1 1,1 0,-3 2,-7 42,21-30</inkml:trace>
  <inkml:trace contextRef="#ctx0" brushRef="#br2" timeOffset="41306.825">7920 3548,'0'3,"0"4,0 4,0 2,0 6,0 3,0 0,0-1,0 0,0-2,0 0,-3-4,-1-7,0-5</inkml:trace>
  <inkml:trace contextRef="#ctx0" brushRef="#br2" timeOffset="43110.152">7902 3653,'-3'228,"-2"-218,0-1,-1 0,0 1,0-2,-1 1,-1-1,1 0,-1-1,-1 0,1 0,-1-1,0 0,-2 1,-22 17,-85 39,105-57</inkml:trace>
  <inkml:trace contextRef="#ctx0" brushRef="#br2" timeOffset="43709.978">7832 3901,'8'2,"1"0,-1 1,0 0,1 0,-2 1,1 0,0 1,-1-1,0 1,0 1,0-1,-1 1,1 1,2 3,41 32,35-3,-105-87,0 24,1 1</inkml:trace>
  <inkml:trace contextRef="#ctx0" brushRef="#br2" timeOffset="44531.893">7902 3742,'-2'-3,"-8"-7,-5-2,-3-5,-1-2,-4-1,0-4,0 0,1 1,2 5,4 1,1 5,4 0,0 3,3 3</inkml:trace>
  <inkml:trace contextRef="#ctx0" brushRef="#br2" timeOffset="45212.323">7938 3742,'3'0,"4"0,4 0,5 0,4 0,2 0,-1-3,-1-1,-3-3,-5-3,-7-3,-5-2,-2 1</inkml:trace>
  <inkml:trace contextRef="#ctx0" brushRef="#br2" timeOffset="45950.313">7956 3248,'0'0</inkml:trace>
  <inkml:trace contextRef="#ctx0" brushRef="#br2" timeOffset="46332.3">8061 3283,'0'3,"0"1</inkml:trace>
  <inkml:trace contextRef="#ctx0" brushRef="#br2" timeOffset="48098.116">7902 3283,'51'70,"-49"-67,1 1,-1 0,0-1,1 1,0-1,0 0,0 0,0 0,0 0,1-1,-1 1,1-1,0 0,0 0,0 0,0-1,0 1,0-1,0 0,0 0,1 0,-1-1,0 0,0 1,1-1,-1-1,0 1,1-1,11-6,-15 7,1 0,-1 1,0-1,1 0,-1 0,1 0,-1 0,0-1,1 1,-1 0,0-1,1 1,-1 0,0-1,1 0,-1 1,0-1,0 0,0 1,0-1,0 0,0 0,0 0,0 0,0 0,0 0,0-1,0 1,-1 0,1 0,-1 0,1-1,-1 1,1 0,-1-1,0 1,1 0,-1-1,0 1,0 0,0-1,0 1,0-1,0 1,-1 0,1-1,0 1,-1 0,1-1,-1 1,1 0,-1 0,0-1,1 1,-1 0,0 0,0 0,0 0,0 0,0 0,0 0,0 0,-12-8</inkml:trace>
  <inkml:trace contextRef="#ctx0" brushRef="#br2" timeOffset="54925.06">476 3054,'-316'1,"313"-1,-1 1,1 0,-1 0,1 0,-1 0,1 0,0 1,-1 0,1 0,0 0,0 0,0 0,1 0,-1 1,1-1,-1 1,1 0,0 0,0 0,0 0,0 0,0 0,1 1,-1-1,1 1,0-1,0 1,1-1,-1 1,0-1,1 1,0 0,0 2,28 119,5-85,1-2,2-1,1-1,2-3,2-1,0-2,9 2,8 10,-52-36,0 1,0-1,1 0,0 0,0 0,0-1,1 0,-1-1,1 0,1 0,-1-1,0 0,1 0,-1-1,1 0,0 0,0-1,0 0,-1-1,1 0,0 0,0-1,0 0,0 0,0-1,-1-1,1 1,-1-1,0-1,1 0,-1 0,-1 0,6-4,139-214,-143 208,-1-1,-1 1,-1-2,0 1,-1-1,0 1,-1-1,-1-1,-1 1,0 0,-1-1,-1 1,0-1,-1 1,-3-13,0 24,0-1,0 1,-1 0,1 0,-1 0,0 0,-1 1,1 0,-1 0,0 1,0-1,0 1,0 0,0 1,-1 0,1 0,-1 0,0 1,1 0,-1 0,0 0,-4 1,-42-11,24 3,-1 2,1 2,-1 0,-1 2,1 1,0 2,-29 4,6 5,38-7</inkml:trace>
  <inkml:trace contextRef="#ctx0" brushRef="#br2" timeOffset="57237.145">1217 3336,'315'-13,"45"9,205 29,98 3,785-29,-853 57,-361-41,207-13,-208-4,191 3,-144 34,90-35,-317 10,-38-7</inkml:trace>
  <inkml:trace contextRef="#ctx0" brushRef="#br2" timeOffset="58029.619">7091 3213,'0'4,"1"0,-1 1,1-1,0 0,0 1,0-1,1 0,-1 0,1 0,0 0,0 0,1-1,-1 1,1 0,0-1,0 0,0 0,0 0,0 0,1 0,-1-1,1 1,0-1,0 0,0 0,0-1,1 1,50 38,-52-34,0 1,0 0,-1 0,0 1,0-1,-1 0,0 1,0-1,-1 1,0-1,0 1,-1-1,0 0,0 1,-1-1,0 0,0 0,0 1,-1-2,0 1,-1 0,0-1,1 1,-2-1,1 0,-1 0,0-1,-3 3,-11 23,14-23,3-4,0 1,0 0,-1-1,1 1,-1-1,-1 0,1 0,0 0,-1-1,0 1,0-1,0 0,0 0,0 0,-1 0,0-1,1 0,-1 0,-4 2,-22 4,-2 1</inkml:trace>
  <inkml:trace contextRef="#ctx0" brushRef="#br2" timeOffset="59311.2">1464 3159,'-9'3,"0"-1,-1 1,1 1,0 0,1 0,-1 1,1 0,0 0,0 1,0 0,1 0,0 1,0 0,1 0,0 1,-3 4,-17 15,-6 6,17-15,-1-2,0 0,-1-1,-1-1,0-1,-1 0,-19 9,39-21,0-1,0 0,0 0,0 0,0 0,0 1,0-1,0 0,0 1,0-1,-1 1,1-1,0 1,0-1,0 1,0 0,-1 0,1-1,0 1,-1 0,1 0,-1 0,1-1,-1 1,1 0,-1 0,1 0,-1 0,0 0,0 0,1 0,-1 0,0 0,0 0,0 0,0 0,0 0,0 0,0 0,-1 0,1 0,0 0,-1 0,1 0,0 0,-1 0,1 0,-1 0,1 0,-1-1,0 1,1 0,-1 0,0-1,0 1,1 0,-1-1,0 1,0-1,0 1,0-1,0 1,0-1,0 0,0 1,0-1,0 0,0 0,0 0,0 0,81 29,-77-28,180 49,-79-34,-89-16</inkml:trace>
  <inkml:trace contextRef="#ctx0" brushRef="#br2" timeOffset="61994.289">8344 3689,'75'40,"-49"-25,-1-4,0 2,0 1,-2 1,0 1,0 1,-2 1,0 1,-1 1,-1 0,-1 1,0 2,-2 0,13 24,-21-24,0-1,-2 2,-1-1,0 1,-2-1,-1 1,-1 0,-1 0,-1 0,-3 16,0-24,0 0,-2 0,0 0,-1-1,0 0,-1 0,-1-1,0 0,-1 0,-1-1,0 0,0-1,-2-1,1 0,-1 0,-2 0,-52 53,53-47,-1-1,0-1,-1-1,-1 0,0-1,-1 0,0-2,-1 0,0-1,-1-1,0-1,0-1,-14 3,-13 1,-1 3,-1-4,0-1,0-2,-1-3,-3-1,38-3</inkml:trace>
  <inkml:trace contextRef="#ctx0" brushRef="#br2" timeOffset="62921.851">8008 4553,'-1'9,"-1"0,-1 0,0 0,0-1,-1 1,0-1,0 0,-1 0,0 0,0-1,-1 0,0 0,0 0,-1-1,1 0,-2 0,1-1,-2 2,-24 23,-20 19,-90 111,142-159,0 1,0 0,0-1,0 1,0 0,1-1,-1 1,0 0,1 0,0 0,-1-1,1 1,0 0,0 0,0 0,0 0,0 0,1-1,-1 1,1 0,-1 0,1 0,-1-1,1 1,0 0,0-1,0 1,0-1,0 1,0-1,0 1,1-1,-1 0,0 1,1-1,-1 0,1 0,0 0,-1 0,1 0,1 0,86 29,-59-23,281 67,-295-71</inkml:trace>
  <inkml:trace contextRef="#ctx0" brushRef="#br1" timeOffset="67852.025">8661 2348,'5'6,"1"1,-1-2,1 1,0 0,0-1,1 0,0-1,0 0,0 0,0 0,0-1,1 0,0 0,0 0,-1-1,271 76,-224-68,0 2,0 3,-2 3,0 1,-1 3,7 6,146 146,-178-153,0 1,-1 1,-2 2,0 0,-2 1,-1 2,-1 0,-1 1,-2 0,-1 1,-1 1,9 31,-10-2,-3 1,-2 0,-3 1,-3-1,-3 25,3 75,50 196,-56-76,-2-263,-1-1,0 0,-1-1,-1 0,-1 0,0-1,-1 0,0-1,-1 0,-1-1,0 0,-1-1,-5 4,-29 30,11-8,-1-2,-2-1,-1-2,-2-2,-1-2,-1-2,-20 8,-39 25,-75 26,-76-19,98 30,-120 90,240-167,1 1,1 2,1 2,1 1,-28 28,49-42</inkml:trace>
  <inkml:trace contextRef="#ctx0" brushRef="#br1" timeOffset="68701.485">8255 5223,'-223'235,"221"-234,0 0,0 1,0-1,0 1,0 0,0-1,0 1,1 0,-1 0,1 0,0 0,-1 1,1-1,0 0,0 0,0 1,0-1,1 1,-1-1,1 0,-1 1,1-1,0 1,0-1,0 1,0-1,1 1,-1-1,1 1,-1-1,1 1,0-1,0 0,0 1,0-1,0 0,1 0,-1 0,1 0,-1 0,1 0,0 0,-1 0,1-1,0 1,0-1,0 1,1-1,0 1,48 18,0-1,1-3,0-2,2-3,-1-2,1-2,49 0,57 5,-144-9</inkml:trace>
  <inkml:trace contextRef="#ctx0" brushRef="#br0" timeOffset="74323.739">8872 779,'61'49,"457"188,-473-209,-1 1,-1 3,-2 1,-1 2,-2 2,-1 1,-3 2,0 1,-3 2,24 44,-16-11,-3 1,-3 1,-4 2,15 72,26 68,252 575,-142-368,-172-397,0 0,-2 1,-1 0,-1 0,-2 0,-1 0,-2 1,-3 21,2 25,2-56,0-1,-1 0,-1 1,-1-1,-1 0,-1 0,0-1,-2 1,-2 1,-245 440,9 28,53-209,65-109,107-139,-1-2,-2 0,-1-1,-2-1,0-2,-2 0,-1-2,-1-2,-1 0,-1-2,-12 5,-213 166,219-168,-1-2,0-1,-2-2,0-2,-36 10,-4 2,-96 13,65-17,100-22</inkml:trace>
  <inkml:trace contextRef="#ctx0" brushRef="#br0" timeOffset="75177.583">8749 5805,'-2'8,"-1"-1,0 0,-1-1,1 1,-1-1,0 1,-1-1,0 0,0-1,0 1,0-1,-1 0,0 0,0-1,0 0,-1 0,-4 2,-7 7,-204 178,220-189,-1 1,1-1,0 1,0-1,0 1,0 0,0 0,1 0,-1 0,1 0,0 0,0 0,0 0,0 1,1-1,-1 0,1 1,0-1,0 0,0 1,0-1,0 0,1 1,0-1,0 0,0 1,0-1,0 0,0 0,1 0,0 0,-1 0,1-1,0 1,0 0,1-1,-1 0,1 1,-1-1,1 0,-1 0,1 0,0-1,0 1,0-1,0 1,3 0,101 68,3-4,3-5,2-5,3-5,16 0,-133-50,0 0,0 0,0 0,0 0,0-1,1 1,-1 0,0 0,0-1,1 1,-1-1,1 1,-1-1,0 0,1 1,-1-1,1 0,-1 0,1 0,-1 0,0 0,1 0,-1 0,1-1,-1 1,1 0,-1-1,0 0,1 1,-1-1,0 1,0-1,1 0,-1 0,0 0,0 0,0 0,0 0,0 0,0 0,0 0,0-1,-1 1,1 0,0 0,-1-1,1 1,-1 0,1-2,-1-15</inkml:trace>
  <inkml:trace contextRef="#ctx0" brushRef="#br1" timeOffset="90888.411">6262 5435,'-16'-16,"-1"1,-1 0,-1 1,0 1,0 0,-2 2,1 0,-10-2,21 9,1 1,0 0,-1 1,0 0,1 0,-1 1,0 0,0 1,0 0,0 0,0 1,1 0,-1 0,0 1,0 0,1 1,0 0,-1 0,1 1,0 0,1 0,-1 1,1 0,-17 13,0 1,2 1,1 1,0 1,2 1,0 1,2 0,0 2,15-21,0 0,0 1,0 0,1-1,-1 1,1 0,1 0,-1 0,1-1,0 1,1 0,-1 0,1 0,0 0,0-1,1 1,0 0,0-1,0 1,1-1,0 0,0 0,0 0,0 0,1-1,2 4,119 103,-121-106,0-2,1 1,-1 0,1-1,0 0,-1 0,2 0,-1-1,0 0,0 1,1-2,-1 1,1-1,-1 0,1 0,0 0,-1-1,1 0,0 0,0-1,-1 1,1-1,-1 0,1-1,-1 0,1 1,-1-2,0 1,0-1,0 1,0-1,0-1,0 1,-1-1,0 1,3-5,34-45,-31 43</inkml:trace>
  <inkml:trace contextRef="#ctx0" brushRef="#br1" timeOffset="91819.235">6350 5417,'55'47,"82"14,-137-60,1 1,-1-1,1 0,-1 0,0 1,0-1,1 0,-1 1,0-1,0 0,0 1,-1-1,1 0,0 1,0-1,-1 0,1 0,0 1,-1-1,0 0,1 0,-1 0,0 0,1 1,-1-1,0 0,0 0,0 0,0-1,0 1,0 0,0 0,0-1,0 1,-1 0,1-1,0 1,0-1,0 1,-1-1,1 0,0 0,-1 1,1-1,0 0,-1 0,-6 5,-220 162,226-166,0-1,0 2,0-1,0 0,0 0,1 1,-1-1,0 1,1-1,-1 1,1 0,0-1,-1 1,1 0,0 0,0 0,0 0,1 0,-1 0,0 0,1 0,-1 0,1 1,0-1,0 0,0 0,0 0,0 1,0-1,0 0,1 0,-1 0,1 0,0 0,-1 1,1-1,0 0,0-1,0 1,1 0,-1 0,0 0,1-1,-1 1,1-1,0 1,-1-1,1 1,0-1,101 66,-93-62,80 37,-107-77,0 18</inkml:trace>
  <inkml:trace contextRef="#ctx0" brushRef="#br1" timeOffset="92289.2">6280 5699,'3'3,"4"1,7 3,3 3,3 0,4-1,0 0,0-2,-2-1,-4-2</inkml:trace>
  <inkml:trace contextRef="#ctx0" brushRef="#br1" timeOffset="92970.981">6720 5541,'-25'52,"-3"107,27-158,1 1,0-1,1 0,-1 1,0-1,0 0,1 1,-1-1,0 0,1 0,-1 1,1-1,0 0,-1 0,1 0,0 0,0 0,0 0,0 0,-1 0,1 0,0 0,1-1,-1 1,0 0,0-1,0 1,0 0,1-1,-1 0,0 1,0-1,1 0,-1 1,0-1,1 0,-1 0,0 0,1 0,-1-1,0 1,0 0,1 0,-1-1,0 1,1-1,-1 1,0-1,0 1,0-1,0 0,0 0,0 0,0 1,0-1,1-1,60-49,7-30,-56 71</inkml:trace>
  <inkml:trace contextRef="#ctx0" brushRef="#br1" timeOffset="93394.69">6738 5699,'257'259,"-258"-258,1-1,-1 0,1 0,0 1,-1-1,1 1,-1-1,1 0,0 1,-1-1,1 1,0-1,0 1,-1-1,1 1,0-1,0 1,0-1,-1 1,1-1,0 1,0 0,0-1,0 1,0-1,0 1,0-1,0 1,1-1,-1 1,0-1,0 1,0-1,0 1,1-1,-1 1,0-1,1 1,-1-1,0 1,1-1,-1 1,0-1,1 0,-1 1,1-1,-1 0,1 1,-1-1,1 0,-1 0,1 0,-1 1,1-1,-1 0,1 0,-45-16,17 3</inkml:trace>
  <inkml:trace contextRef="#ctx0" brushRef="#br0" timeOffset="103199.64">6315 6335,'24'193,"-20"-172,1 0,1-1,1 0,0 0,1-1,2 0,0 0,0-1,2 0,0-1,1 0,1-1,12 10,-22-21,0-1,1 0,-1 0,1 0,0 0,0-1,0 0,0 0,0 0,1-1,-1 0,1 0,0 0,-1-1,1 1,0-2,0 1,0 0,0-1,0 0,0-1,0 1,0-1,0 0,-1-1,1 1,0-1,-1-1,1 1,-1-1,1 1,-1-1,0-1,-1 1,1-1,0 0,-1 0,0 0,2-3,5-5,-1-1,-1 0,0 0,0-1,-1 0,-1 0,0-1,-1 0,-1-1,0 1,-2-1,1 0,-2 0,0 0,-1 0,0 0,-2 0,0 0,0 0,-2 0,0-1,-1 3</inkml:trace>
  <inkml:trace contextRef="#ctx0" brushRef="#br0" timeOffset="104285.73">7020 6423,'-1'-2,"-1"1,0 0,0 0,1 0,-1 0,0 0,0 0,0 0,0 1,0-1,-1 1,1-1,0 1,0 0,0 0,0 0,0 0,-1 0,1 1,0-1,0 0,0 1,0 0,0-1,0 1,0 0,0 0,0 0,1 1,-1-1,0 0,1 1,-2 0,-1 1,0 0,1 0,0 0,-1 1,1-1,1 1,-1 0,0 0,1 0,0 0,0 0,0 0,0 1,1-1,-1 0,1 1,1 0,-1-1,0 1,1 0,0-1,0 1,1-1,-1 1,1 0,0-1,0 1,0-1,1 1,0-1,0 0,0 0,0 0,2 2,3 7,1 0,0-1,1 0,0 0,1-1,1-1,0 1,0-2,1 0,4 3,-13-10,46 37,-49-38,1 0,-1 0,1 0,-1 0,1 0,-1 0,1 0,-1 0,0 1,0-1,1 0,-1 0,0 0,0 0,0 0,0 1,-1-1,1 0,0 0,0 0,-1 0,1 0,-1 0,1 1,-1-1,1 0,-1 0,0-1,1 1,-1 0,0 0,0 0,1 0,-1 0,0-1,0 1,0-1,0 1,0 0,0-1,0 1,0-1,-1 0,1 1,0-1,0 0,0 0,0 0,0 0,-1 0,-106 22,94-18</inkml:trace>
  <inkml:trace contextRef="#ctx0" brushRef="#br0" timeOffset="104931.459">7197 6387,'54'409,"-55"-425,1-1</inkml:trace>
  <inkml:trace contextRef="#ctx0" brushRef="#br0" timeOffset="105953.965">7197 6370,'48'39,"56"39,-66-43,-32-31,0 0,0 1,-1-1,0 1,0 0,0 0,0 1,-1 0,0-1,0 1,-1 1,0-1,0 1,0-1,0 1,-1 0,-1 0,1 0,-1 0,0 0,0 0,-1-3,0 0,0 0,0-1,0 1,-1 0,1 0,-1 0,0 0,0-1,-1 1,1 0,-1-1,0 1,1-1,-2 0,1 1,0-1,-1 0,1 0,-1-1,0 1,0-1,0 1,0-1,0 0,-1 0,1 0,-1 0,1-1,-1 1,1-1,-1 0,0 0,-71 24,61-24</inkml:trace>
  <inkml:trace contextRef="#ctx0" brushRef="#br2" timeOffset="113670.629">5539 4553,'-18'79,"5"125,11-198,0 0,1-1,0 1,0 0,1 0,-1-1,1 1,1 0,-1 0,1 0,0-1,0 1,0 0,1-1,0 1,0-1,1 1,-1-1,1 0,0 0,1 0,-1-1,1 1,0-1,0 0,0 0,1 0,-1-1,1 1,0-1,0 0,0 0,0-1,1 0,0 1,45 12,1-2,0-2,0-3,1-2,5-2,-56-3,0 0,-1 0,1-1,-1 1,1-1,0 0,-1 1,1-1,0 0,-1 0,1 0,0 0,-1 0,1 0,0-1,-1 1,1 0,0-1,-1 0,1 1,-1-1,1 0,-1 0,1 1,-1-1,0-1,1 1,-1 0,0 0,0 0,0-1,0 1,0 0,0-1,0 1,0-1,0 1,-1-1,1 1,-1-1,1 0,-1 1,0-1,1 0,-1 1,0-1,0 0,0 1,0-1,-1 0,1 1,0-1,-1 0,1 1,-1-1,0 0,-8-18</inkml:trace>
  <inkml:trace contextRef="#ctx0" brushRef="#br2" timeOffset="114352.817">5574 4712,'3'0,"4"3,7 1,4 0,2 2,3 3,1 0,0-1,1-3,0 2,-2-1,-1-2,-2 0,-7-5,-9-5,-8-5,-6 0,-2 2</inkml:trace>
  <inkml:trace contextRef="#ctx0" brushRef="#br2" timeOffset="114842.054">5539 4500,'3'3,"7"1,8 6,6 1,9 2,5-2,-2 1,-3-2,-2-2,-6-3</inkml:trace>
  <inkml:trace contextRef="#ctx0" brushRef="#br2" timeOffset="115898.761">6103 4606,'-3'3,"-1"0,1 0,0 1,0-1,0 1,1-1,-1 1,1 0,0 0,0 0,0 0,1 1,0-1,-1 0,1 1,1-1,-1 1,1-1,0 1,0-1,0 1,0-1,1 1,0 0,-1-1,4 282,-4-282,0 0,1 1,-1-1,1 0,0 0,0 0,1 0,-1 0,1 0,0 0,0 0,0 0,0-1,1 1,-1-1,1 0,0 1,0-1,0-1,0 1,1 0,-1-1,1 0,0 0,0 0,-1 0,1 0,0-1,1 0,-1 0,0 0,0 0,0 0,1-1,-1 0,0 0,0 0,1-1,-1 1,0-1,0 0,0 0,0 0,0-1,0 0,0 1,0-1,0-1,-1 1,1 0,-1-1,0 0,0 0,0 0,3-3,136-266,-95 125,-44 131</inkml:trace>
  <inkml:trace contextRef="#ctx0" brushRef="#br2" timeOffset="117567.309">6562 4624,'-30'116,"-12"151,32-249,4-59,5 15,-1 11,1 0,1 0,0 1,1-1,1 0,0 1,1-1,0 1,1-1,1 1,6-12,-7 16,0 1,1-1,0 1,0 0,1 1,0-1,1 1,-1 1,2-1,-1 1,1 0,0 1,1 0,-1 0,1 1,0 0,1 0,-1 1,1 0,0 1,5-1,-12 7,1 0,-1 0,1 1,-1 0,0-1,-1 1,1 0,-1 0,1 0,-1 1,0-1,-1 1,1-1,-1 1,0-1,0 1,0 0,-1-1,1 1,-1 0,0 0,-1-1,1 1,-1 0,0 0,0-1,0 1,-1-1,0 1,0-1,0 0,0 0,-1 1,0 0,0 0,0 0,0 1,0-1,0 0,-1-1,0 1,0 0,0-1,-1 0,0 0,1-1,-1 1,0-1,-1 0,1 0,-1 0,1-1,-1 0,0 0,0-1,0 0,-2 1,7-2,0 0,0 0,1 0,-1 0,0 0,0 0,0 0,1 0,-1 0,0 1,0-1,1 0,-1 1,0-1,0 0,1 1,-1-1,0 1,1-1,-1 1,1-1,-1 1,1 0,-1-1,1 1,-1 0,1-1,-1 1,1 0,0 0,0-1,-1 1,1 0,0 0,0-1,0 1,0 0,0 0,0 0,0 0,0-1,0 1,0 0,0 0,0-1,1 1,-1 0,0 0,1-1,-1 1,0 0,1 0,-1-1,1 1,-1-1,1 1,-1 0,1-1,0 1,-1-1,1 1,0-1,-1 0,1 1,0-1,57 44,-45-34,225 111,-195-113,-35-14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39:35.873"/>
    </inkml:context>
    <inkml:brush xml:id="br0">
      <inkml:brushProperty name="width" value="0.025" units="cm"/>
      <inkml:brushProperty name="height" value="0.025" units="cm"/>
      <inkml:brushProperty name="color" value="#33CCFF"/>
      <inkml:brushProperty name="ignorePressure" value="1"/>
    </inkml:brush>
    <inkml:brush xml:id="br1">
      <inkml:brushProperty name="width" value="0.025" units="cm"/>
      <inkml:brushProperty name="height" value="0.025" units="cm"/>
      <inkml:brushProperty name="color" value="#66CC00"/>
      <inkml:brushProperty name="ignorePressure" value="1"/>
    </inkml:brush>
  </inkml:definitions>
  <inkml:trace contextRef="#ctx0" brushRef="#br0">9599 534,'-24'0,"16"-1,1 0,0 0,0 1,-1 0,1 0,0 1,-1 0,1 0,0 1,0 0,0 0,0 1,0-1,1 2,-1-1,1 1,0 0,0 0,0 0,1 1,-1 0,-1 3,-22 27,2 2,1 1,2 0,1 2,-6 20,7-12,14-34,1 0,1 0,0 0,1 1,1 0,0 0,1 0,1 1,0-1,1 1,0-3,1 0,0-1,1 1,1 0,0-1,0 1,1-1,1 0,0 0,0 0,1 0,1-1,0 1,1-2,6 10,3 5,1 0,0-1,2-1,1-1,1-1,1-1,0 0,2-2,0-1,1 0,0-2,2-1,0-1,0-1,1-2,0-1,1-1,0-1,0-1,2-2,-22-2,1-1,-1 0,0-1,0 0,0 0,0-1,1 0,-1 0,0-1,0-1,-1 1,1-1,0-1,-1 0,0 0,0 0,0-1,-1 0,1-1,-1 0,0 0,-1 0,0-1,0 0,0 0,-1-1,0 0,0 0,-1 0,0 0,0 0,-1-1,0 0,-1 0,0 0,1-7,-2-2,-1 0,-1 0,-1 0,-1 0,0 0,-1 1,-1-1,0 1,-2 0,0 1,-1-1,0 1,-1 1,-2-2,-78-182,70 138,-25-86,38 125,-2 0,0 0,-1 1,-2 0,0 1,-1 0,-1 1,-2-3,-58-7,58 28</inkml:trace>
  <inkml:trace contextRef="#ctx0" brushRef="#br0" timeOffset="660.672">9405 939,'3'0,"4"0,1 0</inkml:trace>
  <inkml:trace contextRef="#ctx0" brushRef="#br0" timeOffset="1072.984">9581 993,'4'3,"0"4,-4 3,-1 1</inkml:trace>
  <inkml:trace contextRef="#ctx0" brushRef="#br0" timeOffset="1939.542">9387 1098,'35'66,"-25"-51,0 0,2 0,-1-1,1-1,1 0,1-1,0 0,0-1,1-1,0 0,12 4,-22-11,0-1,1 0,0 0,-1-1,1 1,0-1,0-1,0 1,0-1,0 0,-1 0,1-1,0 0,0 0,0 0,-1-1,1 1,0-1,-1-1,0 1,1-1,-1 0,0 0,-1-1,1 1,0-1,-1 0,0 0,1-1,1-11</inkml:trace>
  <inkml:trace contextRef="#ctx0" brushRef="#br0" timeOffset="3043.361">9635 1539,'7'380,"22"-194,-33-102,0-73</inkml:trace>
  <inkml:trace contextRef="#ctx0" brushRef="#br0" timeOffset="3482.142">9652 2209,'0'3,"-3"4,-4 7,-7 4,-3 5,-6 1,-2 3,1 0,1-2,2-2,1-5,4-2,2-4,3-2,1 2,-1-3,4-1,3-3</inkml:trace>
  <inkml:trace contextRef="#ctx0" brushRef="#br0" timeOffset="3921.989">9617 2297,'3'0,"4"3,4 4,6 4,3 3,1 2,0-1,0 2,1 2,1-3,-1-4,-4-7,-8-7,-8-7,-9-7,-2-1</inkml:trace>
  <inkml:trace contextRef="#ctx0" brushRef="#br0" timeOffset="4379.16">9652 1980,'-3'0,"-4"-3,-4-4,-2-4,-6-5,-3-5,0 0,4 0,1 4,4 1,2 1,-2 2,3 2,-1 1,2 0,3-1,1 1</inkml:trace>
  <inkml:trace contextRef="#ctx0" brushRef="#br0" timeOffset="4804.568">9705 1945,'3'0,"7"0,8 0,4-3,3-1,2-3,2-3,-2 0,2 2,-5-1,-10 1,-12-1,-10 1,-7 2,-1 2</inkml:trace>
  <inkml:trace contextRef="#ctx0" brushRef="#br1" timeOffset="-34471.579">8029 57,'-104'-32,"52"22,1 3,-1 2,-1 3,1 1,-38 6,69-3,0 0,0 2,0 0,1 2,-1 0,1 1,0 1,1 1,0 0,-5 5,19-9,0 0,0 0,1 1,0-1,0 1,1 0,0 0,0 0,0 1,0-1,1 1,0-1,1 1,-1 0,1-1,1 1,-1 0,1 0,0 0,1 0,0 0,0-1,0 1,2 5,63 160,118 55,-82-114,-93-101,0-1,0 0,1-1,1 0,0 0,0-2,1 1,-1-1,2-1,-1 0,1 0,0-2,1 1,-1-2,1 0,0-1,0 0,7 0,-5-1,0-1,1-1,-1-1,0 0,0-1,0-1,0 0,0-1,0-1,-1-1,0 0,0 0,-1-2,0 0,0 0,0-2,-1 1,1-3,6-2,-1-2,0 0,-1-1,-1 0,0-2,-1 0,-2-1,0 0,-1-1,0-1,-2 0,-1-1,-1 0,-1 0,0-1,-2 0,0-9,-9 15,-1 1,-1-1,-1 1,-1 0,0 1,-1 0,-1 0,0 1,-1 0,-1 0,0 1,-1 1,0 0,-1 0,-1 2,0-1,0 2,-1 0,-1 0,-13-5,28 14,-185-76,183 76,-1 1,0-1,1 1,-1 0,0 1,0-1,1 1,-1-1,1 1,-1 0,0 0,1 1,-1-1,1 1,0 0,0 0,0 0,0 0,0 0,0 1,0-1,1 1,-1 0,0 1,-5 8</inkml:trace>
  <inkml:trace contextRef="#ctx0" brushRef="#br1" timeOffset="-33084.641">7729 922,'47'73,"92"331,-127-38,-8-348</inkml:trace>
  <inkml:trace contextRef="#ctx0" brushRef="#br1" timeOffset="-32563.298">7817 1821,'-5'3,"-12"7,-18 5,-14 6,-18 5,-9 4,0 1,3 0,9 1,11-5,9-6,7-5,6-2,2-3,3-3,3-3,3-3,4-1</inkml:trace>
  <inkml:trace contextRef="#ctx0" brushRef="#br1" timeOffset="-32025.154">7906 1927,'3'0,"7"3,5 7,2 5,3 6,-1 2,4 0,0 3,-4-1,-2 2,0-4,-4-3,-4-1,0-2,-2 0,-2-9,-2-6</inkml:trace>
  <inkml:trace contextRef="#ctx0" brushRef="#br1" timeOffset="-31488.104">7783 1275,'-3'0,"-7"0,-8-6,-7-5,-8-7,-4-3,-3 2,4 1,4 1,2 3,2 4,4 4,6 2</inkml:trace>
  <inkml:trace contextRef="#ctx0" brushRef="#br1" timeOffset="-30951.154">7959 1416,'53'-100,"-40"79,0 1,2 0,0 1,1 0,1 2,1 0,0 1,1 0,1 2,0 0,1 1,22-9,-41 21,-1 1,0-1,0 1,1-1,-1 0,0 0,0 1,0-1,1 0,-1 0,0 0,0 0,-1 0,1-1,0 1,0 0,0 0,-1 0,1-1,-1 1,1 0,-1-1,1 1,-1-1,0 1,0 0,0-1,0 1,0-1,0 1,0-1,0 1,0 0,-1-1,1 1,0 0,-1-1,0 1,1 0,-1-1,0 1,1 0,-1 0,0 0,0 0,-1-1,-11-14</inkml:trace>
  <inkml:trace contextRef="#ctx0" brushRef="#br1" timeOffset="-30348.369">7765 305,'3'0,"1"0</inkml:trace>
  <inkml:trace contextRef="#ctx0" brushRef="#br1" timeOffset="-30016.255">8065 340,'0'0</inkml:trace>
  <inkml:trace contextRef="#ctx0" brushRef="#br1" timeOffset="-29225.882">7694 516,'8'3,"-1"0,0 0,0 1,0 0,-1 1,1-1,-1 1,0 0,0 1,-1-1,0 1,1 0,-2 1,1-1,2 7,-1-6,-1 3,1-1,0 0,0 0,1-1,0 1,1-2,0 1,0-1,0 0,1-1,0 0,1 0,-1-1,1 0,0-1,0 0,0 0,1-1,-1-1,1 0,0 0,0-1,0 0,-1-1,1 0,0-1,0 0,0-1,-1 0,1-1,-1 0,4-1,71-51,-81 48</inkml:trace>
  <inkml:trace contextRef="#ctx0" brushRef="#br1" timeOffset="-26847.444">7412 1521,'-77'-27,"-1"7,-1 4,-1 3,-1 3,1 5,-1 2,-36 6,-213-13,97 22,110-10,108-2</inkml:trace>
  <inkml:trace contextRef="#ctx0" brushRef="#br1" timeOffset="-22507.511">4167 1027,'-50'-72,"45"63,-1 0,0 0,-1 1,0 0,-1 0,1 0,-1 1,-1 0,1 1,-1 0,-1 0,1 1,-1 0,1 1,-1 0,-1 1,1 0,0 0,-1 1,0 0,-5 1,9-1,-1 1,1 1,0-1,0 1,-1 1,1-1,0 1,0 1,-1-1,1 1,0 0,1 1,-1 0,0 0,1 0,-1 1,1 0,0 0,1 0,-1 1,1 0,-1 0,2 1,-1-1,0 1,1 0,0 0,1 0,-1 1,1 0,1-1,-3 8,-4 14,6-20,-1 0,1-1,0 2,0-1,1 0,0 0,0 1,1-1,1 1,-1 0,1-1,1 1,-1-1,1 1,1-1,0 1,0-1,1 0,0 0,0 0,1 0,-1 0,2-1,4 7,5-2,1 0,0-1,1 0,0-1,1-1,0-1,0 0,17 4,102 60,-125-62,-1 0,0 1,-1 0,0 0,-1 1,0 0,-1 1,0 0,-1 0,0 0,-1 1,-1 0,3 13,5-12,-11-23</inkml:trace>
  <inkml:trace contextRef="#ctx0" brushRef="#br1" timeOffset="-20882.613">4149 1027,'57'-65,"-44"56,1 1,0 1,1 0,-1 1,1 1,0 0,1 1,-1 0,1 2,0 0,0 0,-1 2,1 0,0 0,3 2,-11-1,0 0,-1 1,1-1,-1 2,0-1,0 1,0 0,0 0,0 1,-1 0,1 0,-1 0,0 1,0 0,-1 0,1 1,-1 0,-1 0,1 0,-1 0,0 1,0-1,-1 1,0 0,0 0,0 0,0 6,4 11,-2 0,-1 0,-1 0,-1 0,-1 0,-1 1,-1-1,-2 5,2-25,0 1,-1-1,1 1,-1-1,0 0,0 0,-1 0,1 0,-1 0,0 0,0-1,0 1,-1-1,1 0,-1 0,1 0,-1-1,0 1,0-1,-1 0,1 0,0 0,-1-1,1 1,-1-1,1 0,-1-1,1 1,-1-1,0 1,1-2,-1 1,0 0,-3-2,-7 4,-30 1,39-4,-1 0,1 1,-1 0,1 1,-1-1,1 1,-1 1,1-1,-1 1,1 0,0 0,0 1,0 0,0 0,1 1,-1-1,1 1,0 0,0 0,0 1,0 0,-1 2,-77 129,77-129,0-3</inkml:trace>
  <inkml:trace contextRef="#ctx0" brushRef="#br1" timeOffset="-19704.422">6195 1469,'-124'-19,"-228"2,-443 17,763-3,20-1</inkml:trace>
  <inkml:trace contextRef="#ctx0" brushRef="#br1" timeOffset="-18506.008">5119 1275,'-29'-1,"1"2,-1 1,1 1,0 1,0 2,0 1,-21 8,46-15,0 0,0 1,1-1,-1 1,0-1,0 1,0 0,1 0,-1 0,0 0,1 1,-1-1,1 1,0-1,-1 1,1 0,0 0,0 0,0 0,0 0,1 1,-1-1,0 0,1 1,0 0,0-1,-1 1,1 0,1-1,-1 1,0 0,1 0,0 0,-1-1,1 1,0 0,0 0,1 0,-1 0,1 0,-1-1,1 1,0 0,0 0,0-1,0 1,1-1,-1 1,207 185,-61-74,-141-111</inkml:trace>
  <inkml:trace contextRef="#ctx0" brushRef="#br1" timeOffset="-14391.635">215 887,'-1'-2,"0"1,0 0,-1-1,1 1,-1 0,1 0,-1 0,0 0,1 0,-1 0,0 1,1-1,-1 0,0 1,0 0,0-1,0 1,0 0,1 0,-1 0,0 0,0 0,0 0,0 1,0-1,0 1,1-1,-1 1,0 0,0-1,1 1,-1 0,0 0,-12 11,1-1,0 2,1 0,0 0,1 1,0 1,1-1,1 2,1-1,0 1,0 3,2-2,0-1,2 1,0 0,1 0,1 1,0-1,2 1,0-1,0 1,2-1,0 0,1 1,1-1,2 3,3-8,1-1,0 0,1 0,0-1,0 0,2-1,-1 0,1-1,0-1,0 0,1 0,0-2,0 1,1-2,-1 0,2-1,14 8,-8-4,0 0,0-1,1-1,0-2,0 0,1-1,-1-1,0-1,4-2,96-66,-96 48,-17 10,0 0,0 0,-1-1,-1-1,0 1,0-1,-1-1,-1 1,0-1,0 0,-1-1,-1 1,-1-1,0 0,0 0,-1 0,-1 0,-1-1,0 1,0 0,-2 0,0 0,0 0,-1 0,-2-4,1 5,0 1,-1-1,0 1,0 1,-1-1,-1 1,0 0,-1 0,0 1,0 0,-1 1,0 0,-1 0,0 1,0 0,-1 0,0 1,0 1,-1 0,0 1,0 0,0 0,-1 2,1-1,-1 2,0-1,0 2,-11-1,-156-8,172 17,10-5</inkml:trace>
  <inkml:trace contextRef="#ctx0" brushRef="#br1" timeOffset="-13142.855">745 1098,'2'3,"-1"-1,1 1,0-1,0 0,1 0,-1 0,0 0,1 0,-1 0,1 0,0-1,-1 1,1-1,0 0,0 0,0 0,0 0,0-1,0 1,0-1,0 0,0 0,0 0,1 0,-1 0,4 1,460 70,90-14,-418-49,255 31,-158-52,161-25,-354 38,267 25,-125 1,-168-24</inkml:trace>
  <inkml:trace contextRef="#ctx0" brushRef="#br1" timeOffset="-12224.125">3337 1133,'52'38,"159"58,-210-96,1 0,-1 0,0 0,1 1,-1-1,0 1,1-1,-1 1,0-1,0 1,0 0,1 0,-1-1,0 1,0 0,0 0,0 0,0 0,-1 0,1 0,0 1,0-1,-1 0,1 0,0 1,-1-1,0 0,1 0,-1 1,0-1,1 1,-1-1,0 0,0 1,0-1,0 0,-1 1,1-1,0 1,0-1,-1 0,1 1,-1-1,1 0,-1 0,0 0,0 1,-52 59,32-39,-86 114,105-123,4-5</inkml:trace>
  <inkml:trace contextRef="#ctx0" brushRef="#br0" timeOffset="10575.927">233 1945,'0'194,"2"-191,1 1,-1-1,0 0,1 0,0 0,-1 0,1 0,0-1,1 1,-1-1,0 0,1 0,-1 0,1-1,0 1,-1-1,1 0,0 0,0 0,0 0,0-1,0 1,0-1,0 0,0 0,0-1,0 1,0-1,0 0,0 0,-1 0,1 0,1-1,21 0,237-1,-259 1,0-2,-1 1,1 0,-1-1,0 1,0-1,0 0,0 0,-1 0,0-1,0 1,0-1,0 1,-1-1,0 1,1-1,-2 0,1 0,-1 1,1-1,-1 0,-1 0,1 0,-1 0,1 1,-1-1,-1 0,1 1,-2-5,1-17,-23-256,21 265,4 14,0 0,-1-1,1 1,0 0,-1 0,0 0,0 0,0 0,0 1,0-1,0 0,-1 0,1 1,-1-1,0 1,0-1,0 1,0 0,0-1,0 1,-1 1,1-1,-1 0,0 0,1 1,-1-1,0 1,0 0,0 0,0 0,0 1,0-1,0 0,0 1,0 0,0 0,0 0,-1 0,-59 2,-130-17,116-2,76 17,-1 0,1 0,-1 0,1 0,-1 0,1 0,-1 1,1-1,0 0,-1 1,1 0,-1-1,1 1,0 0,-1-1,1 1,0 0,0 0,0 0,0 0,0 0,0 0,0 0,0 1,0-1,0 0,0 1,1-1,-1 0,1 1,-1-1,1 0,-1 1,1-1,0 1,0-1,0 1,0-1,0 1,0-1,0 1,0-1,1 1,-1-1,0 1,1-1,-1 1,1-1,32 207,-23-101,-12-94</inkml:trace>
  <inkml:trace contextRef="#ctx0" brushRef="#br0" timeOffset="12069.849">833 1909,'27'11,"1"-2,0-1,0-2,1 0,-1-2,1-1,0-2,11-1,-5 2,823 2,-482 56,9-28,-182 7,2-9,1-9,49-7,-222-14</inkml:trace>
  <inkml:trace contextRef="#ctx0" brushRef="#br0" timeOffset="14380.786">4061 2015,'-37'-44,"31"33,0 1,0 1,-1-1,0 1,0 0,-1 1,-1 0,1 0,-1 0,0 1,-1 1,0 0,0 0,0 1,-1 0,-2 0,-30-7,38 8,0 1,-1 0,1 0,-1 0,0 1,0 0,0 0,0 1,0-1,0 1,0 1,0-1,-1 1,1 0,0 0,0 1,-1 0,1 0,0 1,0-1,0 1,0 0,1 1,-1 0,0 0,1 0,0 0,0 1,0 0,0 0,1 0,-1 1,1-1,0 1,0 0,1 0,0 1,-2 2,-7 23,8-24,0 0,0 1,1 0,0-1,1 1,0 0,0 0,0 1,1-1,1 0,-1 0,1 1,1-1,-1 0,1 0,1 1,0-1,0 0,0 0,1 0,0-1,2 4,2-2,0 1,1-1,0-1,1 1,-1-1,2-1,-1 0,1 0,0 0,0-2,1 1,0-1,0-1,0 0,0 0,12 1,65 28,99 60,-179-87,1 0,-2 1,1 0,-1 0,0 1,0 0,-1 0,0 0,0 1,-1 0,0 0,-1 1,0 0,17 28,-15-52,-7-2</inkml:trace>
  <inkml:trace contextRef="#ctx0" brushRef="#br0" timeOffset="15697.264">4025 2086,'0'-5,"-2"-2,0 0,1-1,0 0,0 1,0-1,1 0,0 0,0 1,1-1,0 0,1 1,0-1,0 1,0-1,1 1,0 0,0 0,1 0,0 1,0-1,1 1,0 0,0 0,0 0,1 1,-1 0,1 0,1 0,-1 1,1 0,-1 0,1 1,0-1,1 2,5-3,-9 4,0 0,0 0,0 0,0 1,0-1,0 1,0 0,0 0,0 0,1 1,-1 0,0-1,0 1,-1 1,1-1,0 0,0 1,0 0,-1 0,1 0,-1 1,0-1,0 1,0-1,0 1,0 0,0 0,-1 1,1-1,-1 0,0 1,0-1,1 4,43 136,-38-89,-5-45,0-1,-1 1,0 1,0-1,-1 0,-1 0,1 1,-1-1,-1 0,0 0,0 1,0-1,-2 0,1 0,-1 0,0-1,-1 1,0-1,0 1,-1-1,0 0,0-1,-4 4,-96 83,77-92,14-9</inkml:trace>
  <inkml:trace contextRef="#ctx0" brushRef="#br0" timeOffset="17021.223">3179 1909,'42'32,"65"63,87 56,-191-150,0 1,-1-1,1 1,-1-1,0 1,1 0,-1-1,0 1,0 0,0 1,0-1,0 0,-1 1,1-1,-1 1,1-1,-1 1,0-1,0 1,0 0,-1 0,1 0,-1-1,1 1,-1 0,0 0,0 0,0 0,0 0,-1 0,1 0,-1-1,0 1,0 0,0 0,0-1,0 1,0-1,-1 1,1-1,-1 1,0-1,0 0,0 0,0 0,0 0,0 0,0 0,-1 0,1-1,-1 1,1-1,-1 0,-41 27,29-22</inkml:trace>
  <inkml:trace contextRef="#ctx0" brushRef="#br0" timeOffset="19638.959">9035 2174,'-3'6,"1"1,-1-1,0 0,-1 0,1 0,-1-1,-1 1,1-1,-1 0,0 0,0 0,0-1,0 0,-1 0,0 0,0-1,0 0,0 0,-5 2,-82 35,-1-4,-1-5,-2-3,-90 12,84-24,-2-5,1-5,-1-4,-48-8,76 4,19 0,-276-7,-221-38,248-39,280 79,0 1,-1 2,0 1,0 1,0 2,0 0,-21 4,-40-1,-943-3,1014 0</inkml:trace>
  <inkml:trace contextRef="#ctx0" brushRef="#br0" timeOffset="20492.185">5154 2103,'-83'50,"-206"119,290-168,0-1,-1 1,1-1,0 1,0-1,-1 1,1 0,-1 0,1-1,-1 1,1 0,-1 0,1 0,-1-1,0 1,1 0,-1 0,0 0,0 0,0 0,1 0,-1 0,0 0,0 0,0 0,-1 0,1-1,0 1,0 0,0 0,-1 0,1 0,-1 0,1 0,0-1,-1 1,1 0,-1 0,0-1,1 1,-1 0,0-1,1 1,-1 0,0-1,0 1,1-1,-1 1,0-1,0 0,0 1,0-1,0 0,1 0,-1 1,0-1,0 0,0 0,0 0,0 0,0 0,0 0,309 32,-13 53,-279-80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4.33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6.32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7.590"/>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21.80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34.61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1,'243'14,"-47"1,-194-15,0 1,0 0,-1 0,1 0,0 1,0-1,-1 0,1 0,0 1,-1-1,1 1,-1 0,0-1,0 1,0 0,1 0,-2 0,1 0,0 0,0 0,-1 0,1 0,-1 0,1 0,-1 0,0 0,0 0,0 0,0 1,0-1,0 0,-1 0,1 0,-1 0,0 0,1 0,-2 2,-40 82,30-66,-80 155,28 22,56-185,1-6</inkml:trace>
  <inkml:trace contextRef="#ctx0" brushRef="#br0" timeOffset="901.59">257 327,'4'0,"1"4,4 1,4 0,4-1,3-1,2-1,2-1,0-1,-4 0</inkml:trace>
  <inkml:trace contextRef="#ctx0" brushRef="#br0" timeOffset="1660.014">396 584,'0'0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7.71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41.55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100 98,'-3'0,"0"0,0 0,0 0,0 0,0 1,0 0,0-1,0 1,0 0,0 1,0-1,1 0,-1 1,0-1,1 1,0 0,-1 0,1 0,0 0,0 1,0-1,0 0,0 1,0-1,1 1,-1 0,1 0,0-1,0 1,0 0,0 0,0 0,1 0,-1 0,1 0,0 0,0 1,0-1,0 0,1 0,-1 0,1 0,0 0,-1 5,1 0,0 0,0-1,1 1,0 0,0-1,1 1,-1-1,2 0,-1 0,1 0,0-1,1 1,-1-1,1 0,1 0,-1 0,1-1,0 0,0 0,0 0,1-1,0 0,3 1,-3-1,-1 1,1-1,-1 1,0 1,0-1,0 1,-1 0,0 0,0 1,-1-1,0 1,0 0,0 0,-1 1,0-1,0 1,-1-1,0 1,-1 0,1 0,-2 0,1 0,-1 0,0 0,0 0,-1 0,0 0,-1 0,0 0,0 0,1-5,0 0,0 0,-1 0,1-1,-1 1,1 0,-1-1,0 0,1 1,-2-1,1 0,0 0,0 0,0 0,-1 0,1-1,-1 1,0-1,1 1,-1-1,0 0,0 0,0 0,0-1,0 1,0-1,1 1,-1-1,-1 0,1 0,0 0,1-1,-1 1,0-1,0 0,0 0,0 0,0 0,0 0,1 0,-1-1,0 0,-5-1,1-1,0 0,0 0,1 0,-1-1,1 0,0-1,1 1,-1-1,1 0,0 0,0-1,1 1,0-1,0 0,0-1,1-6,0 0,0 0,1 0,1-1,1 1,0 0,0-1,2 1,-1 0,2 0,1-4,-1 14,0-1,0 1,0 0,1 0,0 0,0 1,0-1,0 1,0 0,1 0,-1 0,1 1,0 0,0-1,0 2,0-1,0 1,0-1,0 1,0 1,1-1,-1 1,0 0,1 0,-1 1,4 0,-5 0,1 0,-1-1,1 1,-1-1,1 0,-1 0,1 0,-1-1,1 0,-1 0,0 0,1 0,-1-1,0 1,0-1,0 0,0 0,0-1,0 1,0-1,-1 0,1 0,-1 0,0 0,0-1,0 1,-1-1,1 0,-1 0,0 0,0 0,0 0,0 0,-1-1,0 1,0 0,1-4,-23-128,20 133,0 0,-1 0,1 0,-1 0,1 0,-1 0,0 0,0 1,0-1,-1 1,1-1,-1 1,1 0,-1 0,0 0,1 0,-1 1,0-1,0 1,0 0,0 0,-1 0,1 0,0 0,0 1,-1-1,1 1,0 0,-1 0,1 0,0 1,-1-1,1 1,0-1,0 1,0 0,-1 1,1-1,0 0,0 1,-1 0,1-1,-1 2,1-1,-1 0,1 1,0-1,-1 1,1 0,1 0,-1 0,0 0,1 1,-1-1,1 1,0-1,1 1,-1 0,0 0,1 0,-1 2,-1 11</inkml:trace>
  <inkml:trace contextRef="#ctx0" brushRef="#br0" timeOffset="581.964">240 610,'0'0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3:25.732"/>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1 140,'233'24,"-9"-1,37 25,-21-26,16 1,-48-24,-188 1</inkml:trace>
  <inkml:trace contextRef="#ctx0" brushRef="#br0" timeOffset="888.621">1376 0,'9'3,"0"1,-1-1,1 2,-1-1,0 1,0 0,0 1,-1 0,1 0,-2 1,1 0,-1 0,0 0,0 1,3 5,-2-4,0-1,-1 1,0 0,0 1,-1-1,0 1,-1 0,0 1,0-1,-1 1,-1-1,1 1,-2 0,0 0,0 0,-1 0,0 0,-1 0,0 0,-1 0,0-1,-1 1,-3 7,-2-1,0 0,-2-1,0 0,-1-1,0 0,-1-1,-1 0,0-1,-7 5,-16 18,-101 91,122-112</inkml:trace>
  <inkml:trace contextRef="#ctx0" brushRef="#br0" timeOffset="3872.263">1 163,'32'43,"215"314,-203-287,-2 3,-4 1,-3 2,23 73,25 140,-22-77,-7 72,-25 105,9-164,-16-138,-6 0,38 107,26 42,-1-2,-18-25,-57-184,0 0,2 0,1-1,1 0,1 0,1-1,1 0,0 0,5 2,52 97,103 34,-163-141,-5-3</inkml:trace>
  <inkml:trace contextRef="#ctx0" brushRef="#br0" timeOffset="5748.559">1305 3333,'22'123,"27"73,-25 45,-15-199,-7-39,0 0,-1 0,1 0,0 0,-1 0,0 1,0-1,0 1,0-1,-1 0,1 1,-1-1,0 1,0 0,0-1,0 1,0-1,-1 1,0-1,0 0,0 1,0-1,0 0,-1 1,1-1,-1 0,0 0,0 0,0-1,0 1,-1 0,1-1,-1 1,0-1,1 0,-1 0,0 0,0 0,-3 1,-145 9,2 3,134-7,5 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30.337"/>
    </inkml:context>
    <inkml:brush xml:id="br0">
      <inkml:brushProperty name="width" value="0.05" units="cm"/>
      <inkml:brushProperty name="height" value="0.05" units="cm"/>
      <inkml:brushProperty name="color" value="#66CC00"/>
      <inkml:brushProperty name="ignorePressure" value="1"/>
    </inkml:brush>
    <inkml:brush xml:id="br1">
      <inkml:brushProperty name="width" value="0.025" units="cm"/>
      <inkml:brushProperty name="height" value="0.025" units="cm"/>
      <inkml:brushProperty name="color" value="#FF0066"/>
      <inkml:brushProperty name="ignorePressure" value="1"/>
    </inkml:brush>
  </inkml:definitions>
  <inkml:trace contextRef="#ctx0" brushRef="#br0">1428 2843,'-14'1,"-1"0,1 1,-1 1,1 0,0 1,0 1,0 0,1 0,0 2,0-1,0 2,1 0,0 0,0 1,1 1,1-1,-1 2,2 0,-1 0,1 0,1 2,0-1,1 1,-3 7,5 5,1 0,1 0,1 0,1 0,1 1,2-1,4 24,-2-41,0 0,1 0,-1-1,2 1,-1-1,1 0,0-1,1 0,0 0,0 0,0 0,0-1,1-1,0 1,0-1,0 0,1-1,-1 0,1 0,0-1,-1 0,1-1,0 0,0 0,0-1,0 0,0 0,0-1,0-1,0 1,-4-2,-1 0,1 0,-1 0,0-1,0 0,-1 1,1-1,-1-1,0 1,0 0,0-1,0 0,-1 1,0-1,0 0,0 0,-1 0,1 0,-1-1,0 1,-1 0,1-1,-1 1,0 0,-1 0,1-1,-1 1,0 0,0 0,-1-1,0 1,-1-3,1-24,2 28,1 1,-1-1,0 1,0-1,0 0,-1 1,1-1,-1 0,0 1,0-1,0 1,-1 0,1-1,-1 1,1 0,-1 0,0 0,0 0,-1 0,1 0,-1 1,1-1,-1 1,0 0,0-1,0 1,0 0,0 1,0-1,-1 1,1-1,-1 1,1 0,-1 0,1 1,-1-1,1 1,-1-1,0 1,1 0,-4 1,-1-1,0-1,0 2,0-1,0 1,0 1,0-1,0 1,0 1,0-1,1 1,-1 1,1-1,0 1,0 1,-1 0,-9 9</inkml:trace>
  <inkml:trace contextRef="#ctx0" brushRef="#br0" timeOffset="688.576">1474 3356,'0'0</inkml:trace>
  <inkml:trace contextRef="#ctx0" brushRef="#br1" timeOffset="39025.172">1847 2843,'23'-67,"-8"-133,8-117,1 66,-1-11,-12-36,-13 183,-12-216,-19-19,33-209,-9 498,4 46</inkml:trace>
  <inkml:trace contextRef="#ctx0" brushRef="#br1" timeOffset="40034.513">1894 0,'-39'66,"-71"106,0 15,84-140,17-27</inkml:trace>
  <inkml:trace contextRef="#ctx0" brushRef="#br1" timeOffset="41590.329">1917 24,'4'4,"5"1,6 4,-1 4,2 5,2-2,-2 1,0 1,1 2,-2 1,1-2,-3-2,-4-2</inkml:trace>
  <inkml:trace contextRef="#ctx0" brushRef="#br1" timeOffset="47138.74">1661 2424,'3'1,"-1"0,1 1,0-1,-1 1,1-1,-1 1,1 0,-1 0,0 0,1 0,-1 1,0-1,-1 0,1 1,0 0,-1-1,1 1,-1 0,0 0,0-1,0 1,0 0,-1 0,1 0,-1 0,0 2,15 32,-2-17,0 1,-2 0,-1 1,0 0,-2 0,0 1,-2 0,0 1,1 19,0-11,-8-30,1 0,0 0,0 0,0 0,0 0,0 0,0 0,1 0,-1 0,1 0,-1 0,1 0,0 0,0 0,0-1,0 1,0 0,0-1,0 1,1-1,-1 1,0-1,1 1,-1-1,1 0,0 0,-1 0,1 0,0 0,0 0,0 0,-1-1,1 1,0 0,0-1,0 0,0 1,0-1,0 0,0 0,0 0,0-1,0 1,0 0,0-1,0 1,0-1,0 1,0-1,-1 0,1 0,0 0,0 0,-1 0,1-1,-1 1,1 0,-1-1,1 1,-1-1,185-190,-174 178,-1 4</inkml:trace>
  <inkml:trace contextRef="#ctx0" brushRef="#br1" timeOffset="74132.6">2570 1632,'62'74,"142"196,-175-217,-3 1,-2 1,-3 1,-2 1,7 38,7 18,42 94,-16-5,5-15,-11 103,-24-28,26 34,24 23,-75 86,-22-43,-20-183,4 17,-47 63,-51 14,33 36,30-112,-76 118,-74-31,-39-41,245-232</inkml:trace>
  <inkml:trace contextRef="#ctx0" brushRef="#br1" timeOffset="75967.965">2407 6829,'-47'94,"-158"256,204-349,0 0,0-1,0 1,0 0,0 0,0 0,0 0,0 0,0 1,0-1,1 0,-1 0,0 1,1-1,-1 0,1 0,0 1,-1-1,1 1,0-1,0 0,0 1,0-1,0 1,0-1,0 0,0 1,0-1,1 0,-1 1,1-1,-1 0,1 1,-1-1,1 0,0 0,0 0,0 1,-1-1,1 0,0 0,0 0,0 0,1-1,-1 1,0 0,0 0,0-1,1 1,-1-1,0 1,1-1,-1 1,0-1,1 0,-1 0,0 1,1-1,-1 0,1 0,-1-1,0 1,1 0,-1 0,1-1,-1 1,0 0,1-1,-1 0,291-79,-107 55,-162 25,-3 0</inkml:trace>
  <inkml:trace contextRef="#ctx0" brushRef="#br1" timeOffset="78415.122">1311 3823,'57'168,"-41"-114,-3 0,-1 0,-3 1,-2 1,-2 30,7 187,-7-236,-1 0,-1 1,-3-1,-1 0,-1 0,-2 0,-2 0,-2-1,0 1,-12 26,-118 329,-6-43,83-131,-143 142,190-333,-2 0,0-1,-2-1,-1 0,-1-2,-1 0,-1-1,0-1,-2-1,-1-1,-12 6,-88 78,-37 83,149-175</inkml:trace>
  <inkml:trace contextRef="#ctx0" brushRef="#br1" timeOffset="79601.35">333 6595,'-46'56,"-18"15,33-40,2 1,1 1,1 2,2 1,2 0,-15 32,36-65,-1 0,1 1,0-1,0 1,1-1,-1 1,0-1,1 1,0 0,0 0,0 0,1 0,-1-1,1 1,0 0,0 0,0 0,1 0,-1 0,1 0,0 0,0 0,0-1,1 1,-1 0,1-1,0 1,0-1,0 0,0 1,1-1,-1 0,1 0,0-1,0 1,0-1,0 1,1-1,-1 0,3 1,35 1,1-3,-1-1,1-3,-1 0,36-10,14 1,48-32,-119 42</inkml:trace>
  <inkml:trace contextRef="#ctx0" brushRef="#br1" timeOffset="93141.146">1335 3939,'-30'0,"25"2,-1 0,0-1,0 0,0 0,0 0,0-1,0 0,0 0,-1-1,1 0,0 0,0 0,1-1,-1 1,0-1,0-1,1 1,-1-1,1 0,0 0,0-1,0 0,0 1,1-2,0 1,0 0,0-1,0 0,0 0,1 0,0 0,0-1,1 1,-1-1,0-4,1 4,1 0,0 0,1 0,0-1,0 1,0 0,0 0,1 0,0 0,1 0,-1 0,1 0,0 0,1 1,-1-1,1 0,0 1,0 0,1 0,0 0,0 0,0 1,0-1,1 1,-1 0,1 1,0-1,0 1,1 0,-1 0,1 0,-1 1,2 0,12-4,-8 2,1 1,-1-1,1 2,0 0,0 0,0 1,0 0,0 1,0 1,0 0,0 0,8 3,-15 1,0 1,0-1,-1 1,1 1,-1-1,-1 0,1 1,-1 0,-1 0,1 0,-1 0,0 0,-1 0,0 1,0-1,0 0,-1 1,0-1,-1 4,0-3,0 0,0 0,-1 0,0 0,-1 0,0 0,0-1,-1 1,1-1,-2 0,1 0,-1 0,0-1,0 0,-1 0,0 0,0-1,0 1,-1-1,0-1,0 1,-3 0,-4 1</inkml:trace>
  <inkml:trace contextRef="#ctx0" brushRef="#br1" timeOffset="96838.241">2547 1678,'0'11,"1"-4,1 1,-1-1,0 1,-1-1,0 1,0-1,-1 1,0-1,0 1,-1-1,1 0,-2 1,1-1,-1 0,0-1,-1 1,1 0,-1-1,0 0,-1 0,0 0,0 0,0-1,-1 0,1 0,-1 0,0-1,-4 2,8-6,0 1,-1-1,1 0,0 0,0 0,0 0,-1-1,1 1,0-1,0 1,0-1,0 0,0 1,0-1,0 0,0-1,0 1,0 0,0 0,1-1,-1 1,1-1,-1 0,1 1,-1-1,1 0,0 0,0 0,0 0,0 0,0 0,0 0,1 0,-1 0,1 0,-1 0,1-1,0 1,0 0,0 0,0-1,-2-96,64-66,-60 161,0 1,0-1,0 1,1-1,0 1,-1 0,1 0,1 0,-1 0,0 1,1-1,-1 1,1 0,0 0,-1 0,1 0,0 1,0 0,0 0,1 0,-1 0,0 0,0 1,0 0,1 0,-1 0,0 0,0 1,0 0,1 0,-1 0,0 0,0 0,0 1,0 0,-1 0,1 0,0 0,-1 0,0 1,1 0,-1 0,0 0,0 0,-1 0,1 0,-1 1,1-1,0 4,-1 3,0 1,-1-1,-1 1,0 0,0-1,-1 1,0-1,-1 1,0-1,-1 0,0 0,-3 5,-5 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47.251"/>
    </inkml:context>
    <inkml:brush xml:id="br0">
      <inkml:brushProperty name="width" value="0.05" units="cm"/>
      <inkml:brushProperty name="height" value="0.05" units="cm"/>
      <inkml:brushProperty name="color" value="#66CC00"/>
      <inkml:brushProperty name="ignorePressure" value="1"/>
    </inkml:brush>
    <inkml:brush xml:id="br1">
      <inkml:brushProperty name="width" value="0.025" units="cm"/>
      <inkml:brushProperty name="height" value="0.025" units="cm"/>
      <inkml:brushProperty name="color" value="#FF0066"/>
      <inkml:brushProperty name="ignorePressure" value="1"/>
    </inkml:brush>
  </inkml:definitions>
  <inkml:trace contextRef="#ctx0" brushRef="#br0">1166 2027,'-163'-45,"160"44,-4-1,1 0,-1 0,0 0,1 1,-1 0,0 0,0 1,0 0,1 0,-1 0,0 1,0 0,1 1,-1-1,0 1,1 0,-1 1,1 0,0 0,0 0,0 1,1-1,-1 2,1-1,0 0,0 1,0 0,-1 2,7-1,1-1,0 0,1 0,-1 0,1 0,0-1,0 1,0-1,0 1,1-1,0 0,0-1,0 1,0 0,1-1,0 0,-1 0,1-1,0 1,0-1,0 0,1-1,-1 1,0-1,1 0,-1 0,4 0,5 2,-7 1,0-1,0 0,0 0,0-1,1 0,-1 0,1-1,-1 0,1 0,0-1,-1 0,1 0,0-1,-1 1,1-2,-1 1,1-1,-1-1,0 1,0-1,0 0,0-1,0 1,0-2,-1 1,0 0,0-1,0-1,-1 1,0-1,0 1,0-1,3-6,-5 3,-2 9,-1 0,0 1,1-1,-1 1,0-1,1 0,-1 1,1-1,-1 0,1 0,-1 0,1 1,-1-1,1 0,-1 0,1 0,-1 0,1 0,-1 0,1 0,-1 0,1 0,-1 0,1 0,-1 0,1 0,-1 0,1 0,-1 0,1-1,-1 1,1 0,-1 0,0-1,1 1,-1 0,1-1,-1 1,0 0,1-1,-1 1,0-1,1 1,7 27,-2 0,0 0,-2 1,-1 0,-2 0,0 0,-2-1,-1 1,-1 0,-1 0,-2-1,0 0,-2 0,-10 26,11-41</inkml:trace>
  <inkml:trace contextRef="#ctx0" brushRef="#br0" timeOffset="535.507">1329 2469,'4'0,"1"0</inkml:trace>
  <inkml:trace contextRef="#ctx0" brushRef="#br1" timeOffset="65393.865">304 372,'59'31,"-13"2,-2 1,-2 2,-1 3,-2 1,-2 1,-1 3,1 5,-3-6,294 403,-111-160,-193-253,-1 0,-1 2,-2 0,-2 1,-1 1,-2 1,-1 0,6 32,-8-21,2 0,2-1,3 0,1-2,14 21,117 291,-40-195,-50-86,-47-61</inkml:trace>
  <inkml:trace contextRef="#ctx0" brushRef="#br1" timeOffset="66720.905">1888 2353,'57'134,"94"170,-149-302,-1 0,1 0,-1 0,1 0,-1 0,0 0,0 0,0 1,0-1,0 0,-1 0,1 1,0-1,-1 1,0-1,0 1,0-1,0 0,0 1,0-1,0 1,-1-1,0 0,1 1,-1-1,0 0,0 1,0-1,0 0,0 0,-1 0,1 0,-1 0,1 0,-1 0,0-1,0 1,0-1,0 1,0-1,0 1,0-1,0 0,0 0,-1 0,1-1,0 1,-1 0,-235 84,213-80</inkml:trace>
  <inkml:trace contextRef="#ctx0" brushRef="#br1" timeOffset="84216.325">350 418,'0'9,"2"11,-2 0,0 0,-1 0,-1 0,-1-1,0 1,-2-1,0 0,-1 0,-1 0,-10 17,13-32,0 1,-1-1,1-1,-1 1,0-1,0 0,-1 0,1 0,-1-1,1 1,-1-2,0 1,1 0,-1-1,0 0,0-1,0 1,0-1,0 0,0-1,0 1,0-1,0 0,0-1,0 1,1-1,-1-1,0 1,1-1,0 1,0-2,0 1,0 0,0-1,0 0,1 0,0-1,0 1,0-1,1 0,-1 0,1 0,0 0,1-1,-53-125,48 91,3 24,1 1,0-1,1 1,0-1,2 0,0 0,0 0,2 1,0-1,1 0,0 1,1 0,1 0,3-7,-2 10,0-3,0 1,1 0,0 0,1 1,0 0,1 1,1-1,0 2,1-1,0 1,0 1,1 0,1 1,-1 0,8-3,-14 9,0-1,-1 1,1 0,0 0,0 1,1 0,-1 0,0 1,1-1,-1 1,1 1,-1-1,1 1,0 0,-1 1,1-1,-1 1,1 1,-1-1,0 1,0 0,1 1,-1-1,0 1,-1 0,1 1,-1-1,1 1,-1 0,0 1,-1-1,1 1,-1 0,2 2,-1 7,0 0,-1 1,0 0,-1 0,-1 0,0 0,-2 1,1-1,-2 0,0 0,0 1,-4 12,4-19,-17 67,15-59</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23:07.800"/>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0 24,'312'31,"-95"0,50-50,-167 5,-99 14</inkml:trace>
  <inkml:trace contextRef="#ctx0" brushRef="#br0" timeOffset="1861.043">187 86,'43'170,"8"-30,9 170,-61-307,1-1,-1 1,0 0,1-1,0 1,-1-1,1 1,0 0,0-1,1 1,-1-1,0 1,1 0,0-1,0 1,-1-1,1 0,1 1,-1-1,0 0,1 1,-1-1,1 0,-1 0,1 0,0 0,0-1,0 1,0 0,0-1,0 0,1 1,-1-1,0 0,1 0,-1 0,1 0,-1-1,1 1,-1-1,1 1,0-1,-1 0,1 0,-1 0,1 0,0-1,-1 1,1-1,-1 0,3 0,133-159,-117 128,-2-1,-1 0,-1-2,-2 0,-2 0,6-28,-3 15,36-235,-47 257,-15 37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23:11.916"/>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222 7,'-36'-2,"30"1,-1 0,1 0,-1 0,0 1,1 0,-1 0,0 1,1 0,-1 0,1 0,-1 1,1 0,0 0,-1 0,1 1,0 0,1 1,-1-1,0 1,1 0,0 0,-1 1,2 0,-1 1,1 0,0 0,0 0,1 0,0 0,0 1,0-1,1 1,0 0,0 0,1 0,0 0,0 0,1 0,-1 0,2 0,-1 0,1 1,0-1,0 0,1-1,0 1,0 0,1 0,0-1,0 1,0-1,1 0,0 0,0 0,0-1,1 0,0 1,0-1,1-1,-1 1,1-1,0 0,0 0,0-1,0 0,1 0,-1 0,1-1,0 0,6 1,167-6,-174 2,1 0,-1-1,0 0,0 0,-1-1,1 1,-1-1,1-1,-1 1,0-1,0 0,0 0,-1 0,1-1,-1 1,0-1,0 0,-1 0,1-1,-1 1,-1-1,1 0,-1 1,0-1,0 0,1-6,-2 7,-1 1,0-1,0 1,0-1,0 1,-1-1,0 0,0 1,0 0,0-1,-1 1,0 0,0 0,0-1,0 2,0-1,-1 0,0 0,0 1,0-1,0 1,0 0,-1 0,1 0,-1 1,0-1,0 1,0 0,0 0,0 0,-2 0,-138-37,121 36</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7:25.40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218 1,'-12'3,"1"0,-1 2,0-1,1 1,0 1,0 0,1 1,0 0,0 0,0 1,1 1,0-1,1 1,0 1,0 0,1 0,1 0,-1 1,2 0,-1 0,1 0,1 1,0 0,1 0,0 0,1 0,0 0,1 1,1-1,0 0,0 1,1-1,2 7,1-10,1 0,0 1,1-2,0 1,0-1,1 0,0 0,1-1,-1 0,1 0,1-1,-1 0,1 0,0-1,1 0,-1-1,1 0,0 0,0-1,0-1,0 1,0-2,1 1,-1-1,1-1,-1 0,10-1,-15 0,1 1,-1-1,0 0,0-1,0 1,1-1,-1 0,-1 0,1-1,0 1,-1-1,1 0,-1-1,0 1,0-1,0 1,0-1,-1 0,1-1,-1 1,0-1,-1 1,1-1,-1 0,0 0,0 0,0 0,-1 0,0 0,0-1,0 0,11-179,-13 167,2 14,1 0,-1 0,-1 0,1 0,-1 0,1 0,-1 0,-1 0,1-1,0 1,-1 0,0 0,0 0,0 0,0 0,-1 0,0 1,0-1,0 0,0 1,0-1,-1 1,1 0,-1 0,0 0,0 0,0 0,0 1,-1-1,1 1,-1 0,1 0,-1 0,0 0,0 1,0 0,0 0,0 0,0 0,0 0,0 1,0 0,-1-1,-65 38,54-16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7:19.920"/>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187 1,'0'0</inkml:trace>
  <inkml:trace contextRef="#ctx0" brushRef="#br0" timeOffset="1466.208">1 63,'226'19,"107"-5,-147 16,49-19,-215-4</inkml:trace>
  <inkml:trace contextRef="#ctx0" brushRef="#br0" timeOffset="3352.925">33 95,'129'120,"-99"-85,423 440,-448-469,1 1,0-1,1-1,-1 1,1-1,0 0,0 0,1-1,-1 0,1 0,0-1,0 0,0-1,0 1,-5-5,0 0,-1-1,1 1,-1 0,0-1,0 0,0 1,0-1,0 0,-1 0,1 0,-1 0,0 0,0 0,0 0,0-1,0 1,-1 0,1-1,-1 1,0 0,0-1,0 1,-1-4,4-20,51-198,-44-42,11 191,-11 52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3:52.311"/>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537 34,'-108'-24,"93"21,0 0,-1 1,1 1,0 1,-1 0,1 1,0 0,-1 1,1 1,0 0,0 1,1 1,-1 0,1 1,0 1,-11 7,12-6,1 2,0-1,0 1,1 1,1 0,-1 1,2 0,0 0,0 1,1 0,1 1,0 0,1 0,0 0,2 1,-1 0,2 0,0 0,0 0,2 0,0 1,1-1,0 6,-1-13,1-1,0 1,0 0,1 0,0-1,0 1,0 0,1-1,1 1,-1-1,1 0,0 0,1 0,0 0,0 0,0-1,1 0,0 0,0 0,0 0,1-1,0 0,0 0,0 0,1-1,-1 0,1-1,5 3,13 3,1-1,0-1,0-1,0-1,0-2,1-1,0 0,-1-2,1-1,0-2,-1 0,0-2,0-1,0 0,0-2,7-5,-26 8,0-1,0 0,-1-1,0 1,0-1,0-1,-1 1,0-1,0 0,-1 0,0 0,-1 0,0-1,0 0,0 1,-1-1,-1 0,1 0,-2 0,1 0,-1-1,0 1,-1 0,0 0,-1 0,0 0,0 0,-3-6,0-48,-14-134,13 176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3:48.19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63 0,'860'31,"-282"31,-281-29,-269-33</inkml:trace>
  <inkml:trace contextRef="#ctx0" brushRef="#br0" timeOffset="2644.3">1 0,'9'4,"0"-1,0 1,-1 1,0-1,1 1,-2 1,1 0,0 0,-1 0,0 1,-1 0,0 0,0 1,4 6,-9-12,155 225,38 93,-175-280,1 0,2-2,2 0,1-1,2-2,25 26,-24-28,-2 1,-2 1,-1 1,-1 1,-2 2,-2 0,-2 0,-1 4,25 155,-28 75,-13-270,1-1,-1 1,1 0,0-1,0 1,0-1,0 1,1 0,-1-1,0 1,1-1,0 1,0-1,0 1,0-1,0 1,0-1,1 0,-1 0,1 0,-1 0,1 0,0 0,0 0,0 0,0-1,0 1,0-1,0 1,1-1,-1 0,1 0,-1 0,0 0,1 0,0-1,-1 1,1-1,-1 0,1 0,0 1,-1-2,1 1,-1 0,1 0,0-1,-1 0,1 1,-1-1,1 0,-1 0,0 0,1-1,-1 1,0-1,0 1,0-1,0 0,1 0,29-22,-1-1,-1-1,-1-2,-2-1,0-1,-2-1,-2-1,-1-1,-1-1,8-21,50-142,-70 178,-1 0,0-1,-2 0,0 0,-1 0,-1-1,-1 1,-1-1,-1 0,-1 0,0 0,-3-7,14-147,3 82,28-82,75-83,-74 116,-35 122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656E3-E806-4C14-82ED-F08310C831E6}" type="datetimeFigureOut">
              <a:rPr lang="en-GB" smtClean="0"/>
              <a:t>18/09/2025</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4E9B-01EC-4751-812A-F1413D8E2023}" type="slidenum">
              <a:rPr lang="en-GB" smtClean="0"/>
              <a:t>‹#›</a:t>
            </a:fld>
            <a:endParaRPr lang="en-GB"/>
          </a:p>
        </p:txBody>
      </p:sp>
    </p:spTree>
    <p:extLst>
      <p:ext uri="{BB962C8B-B14F-4D97-AF65-F5344CB8AC3E}">
        <p14:creationId xmlns:p14="http://schemas.microsoft.com/office/powerpoint/2010/main" val="227914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68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20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1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84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10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02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76636A5-44A0-4461-8F36-4CAB1AB36F64}" type="datetime1">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E76416E-6D46-4A9C-BDCA-5F8A90F6851E}" type="datetime1">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463654D-1D0C-4CB6-A629-29EAA5C9A35C}" type="datetime1">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204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995" y="302585"/>
            <a:ext cx="1274720" cy="994283"/>
          </a:xfrm>
          <a:prstGeom prst="rect">
            <a:avLst/>
          </a:prstGeom>
        </p:spPr>
      </p:pic>
      <p:sp>
        <p:nvSpPr>
          <p:cNvPr id="7" name="Nadpis 1"/>
          <p:cNvSpPr>
            <a:spLocks noGrp="1"/>
          </p:cNvSpPr>
          <p:nvPr>
            <p:ph type="title"/>
          </p:nvPr>
        </p:nvSpPr>
        <p:spPr>
          <a:xfrm>
            <a:off x="335360" y="260649"/>
            <a:ext cx="6048672" cy="676937"/>
          </a:xfrm>
          <a:prstGeom prst="rect">
            <a:avLst/>
          </a:prstGeom>
          <a:noFill/>
          <a:ln>
            <a:noFill/>
          </a:ln>
        </p:spPr>
        <p:txBody>
          <a:bodyPr anchor="t">
            <a:noAutofit/>
          </a:bodyPr>
          <a:lstStyle>
            <a:lvl1pPr algn="l">
              <a:defRPr sz="3200"/>
            </a:lvl1pPr>
          </a:lstStyle>
          <a:p>
            <a:pPr algn="l"/>
            <a:r>
              <a:rPr lang="cs-CZ" sz="32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335360" y="932723"/>
            <a:ext cx="9889099"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335360" y="6309320"/>
            <a:ext cx="11547355"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314987" y="6309320"/>
            <a:ext cx="3860800" cy="365125"/>
          </a:xfrm>
          <a:prstGeom prst="rect">
            <a:avLst/>
          </a:prstGeom>
        </p:spPr>
        <p:txBody>
          <a:bodyPr/>
          <a:lstStyle>
            <a:lvl1pPr algn="l">
              <a:defRPr sz="1067">
                <a:solidFill>
                  <a:srgbClr val="307871"/>
                </a:solidFill>
              </a:defRPr>
            </a:lvl1pPr>
          </a:lstStyle>
          <a:p>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10416480" y="6309320"/>
            <a:ext cx="1440160" cy="365125"/>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96914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30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C8D523-DFF7-42C9-91CA-9FDE373E2B38}" type="datetime1">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8C5C0FC-FA25-4B5C-A480-320B04770CAB}" type="datetime1">
              <a:rPr lang="cs-CZ" smtClean="0"/>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45122E0-7D19-4361-B9DC-764F81C02730}" type="datetime1">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27F6390-3CDA-454D-B9B3-CD3CDA4A7334}" type="datetime1">
              <a:rPr lang="cs-CZ" smtClean="0"/>
              <a:t>18.09.2025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C63339F-1C5E-403D-82C6-B6BA1B471E09}" type="datetime1">
              <a:rPr lang="cs-CZ" smtClean="0"/>
              <a:t>18.09.2025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FECF59-C4F9-41A0-85C5-790F239319C2}" type="datetime1">
              <a:rPr lang="cs-CZ" smtClean="0"/>
              <a:t>18.09.2025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7A8C9A92-CDD6-4305-B61D-7D746EC0F0F2}" type="datetime1">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2731424-45C4-4302-B549-8CEEBFB3B546}" type="datetime1">
              <a:rPr lang="cs-CZ" smtClean="0"/>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52D09-54E2-4C06-A877-7633FA1430E9}" type="datetime1">
              <a:rPr lang="cs-CZ" smtClean="0"/>
              <a:t>18.09.2025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039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cs-CZ"/>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customXml" Target="../ink/ink3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customXml" Target="../ink/ink36.xml"/><Relationship Id="rId5" Type="http://schemas.openxmlformats.org/officeDocument/2006/relationships/image" Target="../media/image22.png"/><Relationship Id="rId4" Type="http://schemas.openxmlformats.org/officeDocument/2006/relationships/customXml" Target="../ink/ink3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customXml" Target="../ink/ink38.xml"/><Relationship Id="rId5" Type="http://schemas.openxmlformats.org/officeDocument/2006/relationships/image" Target="../media/image24.png"/><Relationship Id="rId4" Type="http://schemas.openxmlformats.org/officeDocument/2006/relationships/customXml" Target="../ink/ink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image" Target="../media/image31.png"/><Relationship Id="rId18" Type="http://schemas.openxmlformats.org/officeDocument/2006/relationships/customXml" Target="../ink/ink47.xml"/><Relationship Id="rId3" Type="http://schemas.openxmlformats.org/officeDocument/2006/relationships/image" Target="../media/image26.png"/><Relationship Id="rId21" Type="http://schemas.openxmlformats.org/officeDocument/2006/relationships/customXml" Target="../ink/ink48.xml"/><Relationship Id="rId7" Type="http://schemas.openxmlformats.org/officeDocument/2006/relationships/image" Target="../media/image28.png"/><Relationship Id="rId12" Type="http://schemas.openxmlformats.org/officeDocument/2006/relationships/customXml" Target="../ink/ink44.xml"/><Relationship Id="rId17" Type="http://schemas.openxmlformats.org/officeDocument/2006/relationships/image" Target="../media/image33.png"/><Relationship Id="rId25" Type="http://schemas.openxmlformats.org/officeDocument/2006/relationships/customXml" Target="../ink/ink50.xml"/><Relationship Id="rId2" Type="http://schemas.openxmlformats.org/officeDocument/2006/relationships/customXml" Target="../ink/ink39.xml"/><Relationship Id="rId16" Type="http://schemas.openxmlformats.org/officeDocument/2006/relationships/customXml" Target="../ink/ink46.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customXml" Target="../ink/ink41.xml"/><Relationship Id="rId11" Type="http://schemas.openxmlformats.org/officeDocument/2006/relationships/image" Target="../media/image30.png"/><Relationship Id="rId24"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customXml" Target="../ink/ink49.xml"/><Relationship Id="rId10" Type="http://schemas.openxmlformats.org/officeDocument/2006/relationships/customXml" Target="../ink/ink43.xml"/><Relationship Id="rId19" Type="http://schemas.openxmlformats.org/officeDocument/2006/relationships/image" Target="../media/image34.png"/><Relationship Id="rId4" Type="http://schemas.openxmlformats.org/officeDocument/2006/relationships/customXml" Target="../ink/ink40.xml"/><Relationship Id="rId9" Type="http://schemas.openxmlformats.org/officeDocument/2006/relationships/image" Target="../media/image29.png"/><Relationship Id="rId14" Type="http://schemas.openxmlformats.org/officeDocument/2006/relationships/customXml" Target="../ink/ink45.xml"/><Relationship Id="rId2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ustomXml" Target="../ink/ink56.xml"/><Relationship Id="rId18" Type="http://schemas.openxmlformats.org/officeDocument/2006/relationships/image" Target="../media/image110.png"/><Relationship Id="rId3" Type="http://schemas.openxmlformats.org/officeDocument/2006/relationships/customXml" Target="../ink/ink51.xml"/><Relationship Id="rId21" Type="http://schemas.openxmlformats.org/officeDocument/2006/relationships/customXml" Target="../ink/ink60.xml"/><Relationship Id="rId7" Type="http://schemas.openxmlformats.org/officeDocument/2006/relationships/customXml" Target="../ink/ink53.xml"/><Relationship Id="rId12" Type="http://schemas.openxmlformats.org/officeDocument/2006/relationships/image" Target="../media/image80.png"/><Relationship Id="rId17" Type="http://schemas.openxmlformats.org/officeDocument/2006/relationships/customXml" Target="../ink/ink58.xml"/><Relationship Id="rId2" Type="http://schemas.openxmlformats.org/officeDocument/2006/relationships/image" Target="../media/image35.png"/><Relationship Id="rId16" Type="http://schemas.openxmlformats.org/officeDocument/2006/relationships/image" Target="../media/image100.png"/><Relationship Id="rId20"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510.png"/><Relationship Id="rId11" Type="http://schemas.openxmlformats.org/officeDocument/2006/relationships/customXml" Target="../ink/ink55.xml"/><Relationship Id="rId5" Type="http://schemas.openxmlformats.org/officeDocument/2006/relationships/customXml" Target="../ink/ink52.xml"/><Relationship Id="rId15" Type="http://schemas.openxmlformats.org/officeDocument/2006/relationships/customXml" Target="../ink/ink57.xml"/><Relationship Id="rId10" Type="http://schemas.openxmlformats.org/officeDocument/2006/relationships/image" Target="../media/image70.png"/><Relationship Id="rId19" Type="http://schemas.openxmlformats.org/officeDocument/2006/relationships/customXml" Target="../ink/ink59.xml"/><Relationship Id="rId4" Type="http://schemas.openxmlformats.org/officeDocument/2006/relationships/image" Target="../media/image410.png"/><Relationship Id="rId9" Type="http://schemas.openxmlformats.org/officeDocument/2006/relationships/customXml" Target="../ink/ink54.xml"/><Relationship Id="rId14" Type="http://schemas.openxmlformats.org/officeDocument/2006/relationships/image" Target="../media/image90.png"/><Relationship Id="rId22" Type="http://schemas.openxmlformats.org/officeDocument/2006/relationships/image" Target="../media/image1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customXml" Target="../ink/ink62.xml"/><Relationship Id="rId4" Type="http://schemas.openxmlformats.org/officeDocument/2006/relationships/image" Target="../media/image150.png"/></Relationships>
</file>

<file path=ppt/slides/_rels/slide36.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customXml" Target="../ink/ink64.xml"/><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7.emf"/><Relationship Id="rId26" Type="http://schemas.openxmlformats.org/officeDocument/2006/relationships/image" Target="../media/image10.emf"/><Relationship Id="rId39" Type="http://schemas.openxmlformats.org/officeDocument/2006/relationships/customXml" Target="../ink/ink25.xml"/><Relationship Id="rId21" Type="http://schemas.openxmlformats.org/officeDocument/2006/relationships/customXml" Target="../ink/ink16.xml"/><Relationship Id="rId34" Type="http://schemas.openxmlformats.org/officeDocument/2006/relationships/image" Target="../media/image14.emf"/><Relationship Id="rId42" Type="http://schemas.openxmlformats.org/officeDocument/2006/relationships/image" Target="../media/image18.emf"/><Relationship Id="rId47" Type="http://schemas.openxmlformats.org/officeDocument/2006/relationships/customXml" Target="../ink/ink29.xml"/><Relationship Id="rId50" Type="http://schemas.openxmlformats.org/officeDocument/2006/relationships/image" Target="../media/image22.emf"/><Relationship Id="rId7" Type="http://schemas.openxmlformats.org/officeDocument/2006/relationships/customXml" Target="../ink/ink3.xml"/><Relationship Id="rId2" Type="http://schemas.openxmlformats.org/officeDocument/2006/relationships/image" Target="../media/image4.png"/><Relationship Id="rId16" Type="http://schemas.openxmlformats.org/officeDocument/2006/relationships/customXml" Target="../ink/ink12.xml"/><Relationship Id="rId29" Type="http://schemas.openxmlformats.org/officeDocument/2006/relationships/customXml" Target="../ink/ink20.xml"/><Relationship Id="rId11" Type="http://schemas.openxmlformats.org/officeDocument/2006/relationships/customXml" Target="../ink/ink7.xml"/><Relationship Id="rId24" Type="http://schemas.openxmlformats.org/officeDocument/2006/relationships/image" Target="../media/image9.emf"/><Relationship Id="rId32" Type="http://schemas.openxmlformats.org/officeDocument/2006/relationships/image" Target="../media/image13.emf"/><Relationship Id="rId37" Type="http://schemas.openxmlformats.org/officeDocument/2006/relationships/customXml" Target="../ink/ink24.xml"/><Relationship Id="rId40" Type="http://schemas.openxmlformats.org/officeDocument/2006/relationships/image" Target="../media/image17.emf"/><Relationship Id="rId45" Type="http://schemas.openxmlformats.org/officeDocument/2006/relationships/customXml" Target="../ink/ink28.xml"/><Relationship Id="rId5" Type="http://schemas.openxmlformats.org/officeDocument/2006/relationships/image" Target="../media/image6.emf"/><Relationship Id="rId15" Type="http://schemas.openxmlformats.org/officeDocument/2006/relationships/customXml" Target="../ink/ink11.xml"/><Relationship Id="rId23" Type="http://schemas.openxmlformats.org/officeDocument/2006/relationships/customXml" Target="../ink/ink17.xml"/><Relationship Id="rId28" Type="http://schemas.openxmlformats.org/officeDocument/2006/relationships/image" Target="../media/image11.emf"/><Relationship Id="rId36" Type="http://schemas.openxmlformats.org/officeDocument/2006/relationships/image" Target="../media/image15.emf"/><Relationship Id="rId49" Type="http://schemas.openxmlformats.org/officeDocument/2006/relationships/customXml" Target="../ink/ink30.xml"/><Relationship Id="rId10" Type="http://schemas.openxmlformats.org/officeDocument/2006/relationships/customXml" Target="../ink/ink6.xml"/><Relationship Id="rId19" Type="http://schemas.openxmlformats.org/officeDocument/2006/relationships/customXml" Target="../ink/ink14.xml"/><Relationship Id="rId31" Type="http://schemas.openxmlformats.org/officeDocument/2006/relationships/customXml" Target="../ink/ink21.xml"/><Relationship Id="rId44" Type="http://schemas.openxmlformats.org/officeDocument/2006/relationships/image" Target="../media/image19.emf"/><Relationship Id="rId52" Type="http://schemas.openxmlformats.org/officeDocument/2006/relationships/image" Target="../media/image23.emf"/><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image" Target="../media/image8.emf"/><Relationship Id="rId27" Type="http://schemas.openxmlformats.org/officeDocument/2006/relationships/customXml" Target="../ink/ink19.xml"/><Relationship Id="rId30" Type="http://schemas.openxmlformats.org/officeDocument/2006/relationships/image" Target="../media/image12.emf"/><Relationship Id="rId35" Type="http://schemas.openxmlformats.org/officeDocument/2006/relationships/customXml" Target="../ink/ink23.xml"/><Relationship Id="rId43" Type="http://schemas.openxmlformats.org/officeDocument/2006/relationships/customXml" Target="../ink/ink27.xml"/><Relationship Id="rId48" Type="http://schemas.openxmlformats.org/officeDocument/2006/relationships/image" Target="../media/image21.emf"/><Relationship Id="rId8" Type="http://schemas.openxmlformats.org/officeDocument/2006/relationships/customXml" Target="../ink/ink4.xml"/><Relationship Id="rId51" Type="http://schemas.openxmlformats.org/officeDocument/2006/relationships/customXml" Target="../ink/ink31.xml"/><Relationship Id="rId3" Type="http://schemas.openxmlformats.org/officeDocument/2006/relationships/image" Target="../media/image5.png"/><Relationship Id="rId12" Type="http://schemas.openxmlformats.org/officeDocument/2006/relationships/customXml" Target="../ink/ink8.xml"/><Relationship Id="rId17" Type="http://schemas.openxmlformats.org/officeDocument/2006/relationships/customXml" Target="../ink/ink13.xml"/><Relationship Id="rId25" Type="http://schemas.openxmlformats.org/officeDocument/2006/relationships/customXml" Target="../ink/ink18.xml"/><Relationship Id="rId33" Type="http://schemas.openxmlformats.org/officeDocument/2006/relationships/customXml" Target="../ink/ink22.xml"/><Relationship Id="rId38" Type="http://schemas.openxmlformats.org/officeDocument/2006/relationships/image" Target="../media/image16.emf"/><Relationship Id="rId46" Type="http://schemas.openxmlformats.org/officeDocument/2006/relationships/image" Target="../media/image20.emf"/><Relationship Id="rId20" Type="http://schemas.openxmlformats.org/officeDocument/2006/relationships/customXml" Target="../ink/ink15.xml"/><Relationship Id="rId41" Type="http://schemas.openxmlformats.org/officeDocument/2006/relationships/customXml" Target="../ink/ink26.xml"/><Relationship Id="rId1" Type="http://schemas.openxmlformats.org/officeDocument/2006/relationships/slideLayout" Target="../slideLayouts/slideLayout1.xml"/><Relationship Id="rId6" Type="http://schemas.openxmlformats.org/officeDocument/2006/relationships/customXml" Target="../ink/ink2.xml"/></Relationships>
</file>

<file path=ppt/slides/_rels/slide40.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70.png"/><Relationship Id="rId5" Type="http://schemas.openxmlformats.org/officeDocument/2006/relationships/customXml" Target="../ink/ink66.xml"/><Relationship Id="rId4" Type="http://schemas.openxmlformats.org/officeDocument/2006/relationships/image" Target="../media/image260.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customXml" Target="../ink/ink67.xml"/><Relationship Id="rId7" Type="http://schemas.openxmlformats.org/officeDocument/2006/relationships/customXml" Target="../ink/ink69.xml"/><Relationship Id="rId12" Type="http://schemas.openxmlformats.org/officeDocument/2006/relationships/image" Target="../media/image37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customXml" Target="../ink/ink71.xml"/><Relationship Id="rId5" Type="http://schemas.openxmlformats.org/officeDocument/2006/relationships/customXml" Target="../ink/ink68.xml"/><Relationship Id="rId10" Type="http://schemas.openxmlformats.org/officeDocument/2006/relationships/image" Target="../media/image360.png"/><Relationship Id="rId4" Type="http://schemas.openxmlformats.org/officeDocument/2006/relationships/image" Target="../media/image330.png"/><Relationship Id="rId9" Type="http://schemas.openxmlformats.org/officeDocument/2006/relationships/customXml" Target="../ink/ink7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customXml" Target="../ink/ink77.xml"/><Relationship Id="rId18" Type="http://schemas.openxmlformats.org/officeDocument/2006/relationships/image" Target="../media/image470.png"/><Relationship Id="rId3" Type="http://schemas.openxmlformats.org/officeDocument/2006/relationships/customXml" Target="../ink/ink72.xml"/><Relationship Id="rId21" Type="http://schemas.openxmlformats.org/officeDocument/2006/relationships/customXml" Target="../ink/ink81.xml"/><Relationship Id="rId7" Type="http://schemas.openxmlformats.org/officeDocument/2006/relationships/customXml" Target="../ink/ink74.xml"/><Relationship Id="rId12" Type="http://schemas.openxmlformats.org/officeDocument/2006/relationships/image" Target="../media/image440.png"/><Relationship Id="rId17" Type="http://schemas.openxmlformats.org/officeDocument/2006/relationships/customXml" Target="../ink/ink79.xml"/><Relationship Id="rId2" Type="http://schemas.openxmlformats.org/officeDocument/2006/relationships/image" Target="../media/image52.png"/><Relationship Id="rId16" Type="http://schemas.openxmlformats.org/officeDocument/2006/relationships/image" Target="../media/image460.png"/><Relationship Id="rId20" Type="http://schemas.openxmlformats.org/officeDocument/2006/relationships/image" Target="../media/image480.png"/><Relationship Id="rId1" Type="http://schemas.openxmlformats.org/officeDocument/2006/relationships/slideLayout" Target="../slideLayouts/slideLayout1.xml"/><Relationship Id="rId6" Type="http://schemas.openxmlformats.org/officeDocument/2006/relationships/image" Target="../media/image411.png"/><Relationship Id="rId11" Type="http://schemas.openxmlformats.org/officeDocument/2006/relationships/customXml" Target="../ink/ink76.xml"/><Relationship Id="rId24" Type="http://schemas.openxmlformats.org/officeDocument/2006/relationships/image" Target="../media/image500.png"/><Relationship Id="rId5" Type="http://schemas.openxmlformats.org/officeDocument/2006/relationships/customXml" Target="../ink/ink73.xml"/><Relationship Id="rId15" Type="http://schemas.openxmlformats.org/officeDocument/2006/relationships/customXml" Target="../ink/ink78.xml"/><Relationship Id="rId23" Type="http://schemas.openxmlformats.org/officeDocument/2006/relationships/customXml" Target="../ink/ink82.xml"/><Relationship Id="rId10" Type="http://schemas.openxmlformats.org/officeDocument/2006/relationships/image" Target="../media/image430.png"/><Relationship Id="rId19" Type="http://schemas.openxmlformats.org/officeDocument/2006/relationships/customXml" Target="../ink/ink80.xml"/><Relationship Id="rId4" Type="http://schemas.openxmlformats.org/officeDocument/2006/relationships/image" Target="../media/image400.png"/><Relationship Id="rId9" Type="http://schemas.openxmlformats.org/officeDocument/2006/relationships/customXml" Target="../ink/ink75.xml"/><Relationship Id="rId14" Type="http://schemas.openxmlformats.org/officeDocument/2006/relationships/image" Target="../media/image450.png"/><Relationship Id="rId22" Type="http://schemas.openxmlformats.org/officeDocument/2006/relationships/image" Target="../media/image490.png"/></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83.xml"/><Relationship Id="rId7" Type="http://schemas.openxmlformats.org/officeDocument/2006/relationships/customXml" Target="../ink/ink85.xml"/><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30.png"/><Relationship Id="rId5" Type="http://schemas.openxmlformats.org/officeDocument/2006/relationships/customXml" Target="../ink/ink84.xml"/><Relationship Id="rId10" Type="http://schemas.openxmlformats.org/officeDocument/2006/relationships/customXml" Target="../ink/ink87.xml"/><Relationship Id="rId4" Type="http://schemas.openxmlformats.org/officeDocument/2006/relationships/image" Target="../media/image520.png"/><Relationship Id="rId9" Type="http://schemas.openxmlformats.org/officeDocument/2006/relationships/customXml" Target="../ink/ink86.xml"/></Relationships>
</file>

<file path=ppt/slides/_rels/slide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customXml" Target="../ink/ink33.xml"/><Relationship Id="rId4" Type="http://schemas.openxmlformats.org/officeDocument/2006/relationships/image" Target="../media/image2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customXml" Target="../ink/ink93.xml"/><Relationship Id="rId3" Type="http://schemas.openxmlformats.org/officeDocument/2006/relationships/customXml" Target="../ink/ink88.xml"/><Relationship Id="rId7" Type="http://schemas.openxmlformats.org/officeDocument/2006/relationships/customXml" Target="../ink/ink90.xml"/><Relationship Id="rId12"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511.png"/><Relationship Id="rId11" Type="http://schemas.openxmlformats.org/officeDocument/2006/relationships/customXml" Target="../ink/ink92.xml"/><Relationship Id="rId5" Type="http://schemas.openxmlformats.org/officeDocument/2006/relationships/customXml" Target="../ink/ink89.xml"/><Relationship Id="rId10" Type="http://schemas.openxmlformats.org/officeDocument/2006/relationships/image" Target="../media/image71.png"/><Relationship Id="rId4" Type="http://schemas.openxmlformats.org/officeDocument/2006/relationships/image" Target="../media/image412.png"/><Relationship Id="rId9" Type="http://schemas.openxmlformats.org/officeDocument/2006/relationships/customXml" Target="../ink/ink91.xml"/><Relationship Id="rId1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customXml" Target="../ink/ink95.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customXml" Target="../ink/ink96.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customXml" Target="../ink/ink97.xml"/><Relationship Id="rId4" Type="http://schemas.openxmlformats.org/officeDocument/2006/relationships/image" Target="../media/image181.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customXml" Target="../ink/ink98.xml"/><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customXml" Target="../ink/ink99.xml"/><Relationship Id="rId4" Type="http://schemas.openxmlformats.org/officeDocument/2006/relationships/image" Target="../media/image210.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100.xml"/><Relationship Id="rId7" Type="http://schemas.openxmlformats.org/officeDocument/2006/relationships/customXml" Target="../ink/ink102.xml"/><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271.png"/><Relationship Id="rId5" Type="http://schemas.openxmlformats.org/officeDocument/2006/relationships/customXml" Target="../ink/ink101.xml"/><Relationship Id="rId4" Type="http://schemas.openxmlformats.org/officeDocument/2006/relationships/image" Target="../media/image2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customXml" Target="../ink/ink105.xml"/><Relationship Id="rId13" Type="http://schemas.openxmlformats.org/officeDocument/2006/relationships/image" Target="../media/image351.png"/><Relationship Id="rId18" Type="http://schemas.openxmlformats.org/officeDocument/2006/relationships/customXml" Target="../ink/ink110.xml"/><Relationship Id="rId3" Type="http://schemas.openxmlformats.org/officeDocument/2006/relationships/image" Target="../media/image65.png"/><Relationship Id="rId21" Type="http://schemas.openxmlformats.org/officeDocument/2006/relationships/image" Target="../media/image390.png"/><Relationship Id="rId7" Type="http://schemas.openxmlformats.org/officeDocument/2006/relationships/image" Target="../media/image320.png"/><Relationship Id="rId12" Type="http://schemas.openxmlformats.org/officeDocument/2006/relationships/customXml" Target="../ink/ink107.xml"/><Relationship Id="rId17" Type="http://schemas.openxmlformats.org/officeDocument/2006/relationships/image" Target="../media/image371.png"/><Relationship Id="rId2" Type="http://schemas.openxmlformats.org/officeDocument/2006/relationships/image" Target="../media/image52.png"/><Relationship Id="rId16" Type="http://schemas.openxmlformats.org/officeDocument/2006/relationships/customXml" Target="../ink/ink109.xml"/><Relationship Id="rId20" Type="http://schemas.openxmlformats.org/officeDocument/2006/relationships/customXml" Target="../ink/ink111.xml"/><Relationship Id="rId1" Type="http://schemas.openxmlformats.org/officeDocument/2006/relationships/slideLayout" Target="../slideLayouts/slideLayout1.xml"/><Relationship Id="rId6" Type="http://schemas.openxmlformats.org/officeDocument/2006/relationships/customXml" Target="../ink/ink104.xml"/><Relationship Id="rId11" Type="http://schemas.openxmlformats.org/officeDocument/2006/relationships/image" Target="../media/image341.png"/><Relationship Id="rId5" Type="http://schemas.openxmlformats.org/officeDocument/2006/relationships/image" Target="../media/image310.png"/><Relationship Id="rId15" Type="http://schemas.openxmlformats.org/officeDocument/2006/relationships/image" Target="../media/image361.png"/><Relationship Id="rId23" Type="http://schemas.openxmlformats.org/officeDocument/2006/relationships/image" Target="../media/image401.png"/><Relationship Id="rId10" Type="http://schemas.openxmlformats.org/officeDocument/2006/relationships/customXml" Target="../ink/ink106.xml"/><Relationship Id="rId19" Type="http://schemas.openxmlformats.org/officeDocument/2006/relationships/image" Target="../media/image380.png"/><Relationship Id="rId4" Type="http://schemas.openxmlformats.org/officeDocument/2006/relationships/customXml" Target="../ink/ink103.xml"/><Relationship Id="rId9" Type="http://schemas.openxmlformats.org/officeDocument/2006/relationships/image" Target="../media/image331.png"/><Relationship Id="rId14" Type="http://schemas.openxmlformats.org/officeDocument/2006/relationships/customXml" Target="../ink/ink108.xml"/><Relationship Id="rId22" Type="http://schemas.openxmlformats.org/officeDocument/2006/relationships/customXml" Target="../ink/ink11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540.png"/><Relationship Id="rId13" Type="http://schemas.openxmlformats.org/officeDocument/2006/relationships/image" Target="../media/image431.png"/><Relationship Id="rId18" Type="http://schemas.openxmlformats.org/officeDocument/2006/relationships/customXml" Target="../ink/ink119.xml"/><Relationship Id="rId26" Type="http://schemas.openxmlformats.org/officeDocument/2006/relationships/customXml" Target="../ink/ink123.xml"/><Relationship Id="rId21" Type="http://schemas.openxmlformats.org/officeDocument/2006/relationships/image" Target="../media/image471.png"/><Relationship Id="rId12" Type="http://schemas.openxmlformats.org/officeDocument/2006/relationships/customXml" Target="../ink/ink116.xml"/><Relationship Id="rId17" Type="http://schemas.openxmlformats.org/officeDocument/2006/relationships/image" Target="../media/image451.png"/><Relationship Id="rId25" Type="http://schemas.openxmlformats.org/officeDocument/2006/relationships/image" Target="../media/image491.png"/><Relationship Id="rId2" Type="http://schemas.openxmlformats.org/officeDocument/2006/relationships/customXml" Target="../ink/ink113.xml"/><Relationship Id="rId16" Type="http://schemas.openxmlformats.org/officeDocument/2006/relationships/customXml" Target="../ink/ink118.xml"/><Relationship Id="rId20" Type="http://schemas.openxmlformats.org/officeDocument/2006/relationships/customXml" Target="../ink/ink120.xml"/><Relationship Id="rId29" Type="http://schemas.openxmlformats.org/officeDocument/2006/relationships/image" Target="../media/image512.png"/><Relationship Id="rId1" Type="http://schemas.openxmlformats.org/officeDocument/2006/relationships/slideLayout" Target="../slideLayouts/slideLayout1.xml"/><Relationship Id="rId11" Type="http://schemas.openxmlformats.org/officeDocument/2006/relationships/image" Target="../media/image67.png"/><Relationship Id="rId24" Type="http://schemas.openxmlformats.org/officeDocument/2006/relationships/customXml" Target="../ink/ink122.xml"/><Relationship Id="rId15" Type="http://schemas.openxmlformats.org/officeDocument/2006/relationships/image" Target="../media/image441.png"/><Relationship Id="rId23" Type="http://schemas.openxmlformats.org/officeDocument/2006/relationships/image" Target="../media/image481.png"/><Relationship Id="rId28" Type="http://schemas.openxmlformats.org/officeDocument/2006/relationships/customXml" Target="../ink/ink124.xml"/><Relationship Id="rId10" Type="http://schemas.openxmlformats.org/officeDocument/2006/relationships/customXml" Target="../ink/ink115.xml"/><Relationship Id="rId19" Type="http://schemas.openxmlformats.org/officeDocument/2006/relationships/image" Target="../media/image461.png"/><Relationship Id="rId9" Type="http://schemas.openxmlformats.org/officeDocument/2006/relationships/customXml" Target="../ink/ink114.xml"/><Relationship Id="rId14" Type="http://schemas.openxmlformats.org/officeDocument/2006/relationships/customXml" Target="../ink/ink117.xml"/><Relationship Id="rId22" Type="http://schemas.openxmlformats.org/officeDocument/2006/relationships/customXml" Target="../ink/ink121.xml"/><Relationship Id="rId27" Type="http://schemas.openxmlformats.org/officeDocument/2006/relationships/image" Target="../media/image5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2. Tutoriál</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719403" y="4101075"/>
            <a:ext cx="6816757" cy="1824202"/>
          </a:xfrm>
          <a:prstGeom prst="rect">
            <a:avLst/>
          </a:prstGeom>
        </p:spPr>
        <p:txBody>
          <a:bodyPr>
            <a:normAutofit/>
          </a:bodyPr>
          <a:lstStyle/>
          <a:p>
            <a:pPr marL="0" indent="0" algn="r">
              <a:buNone/>
            </a:pPr>
            <a:r>
              <a:rPr lang="cs-CZ" sz="1867" dirty="0">
                <a:solidFill>
                  <a:schemeClr val="bg1"/>
                </a:solidFill>
                <a:latin typeface="Times New Roman" panose="02020603050405020304" pitchFamily="18" charset="0"/>
                <a:cs typeface="Times New Roman" panose="02020603050405020304" pitchFamily="18" charset="0"/>
              </a:rPr>
              <a:t>Vymezení stavebních prvků business modelu CANVAS</a:t>
            </a: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altLang="cs-CZ" sz="1200" b="1" dirty="0">
                <a:solidFill>
                  <a:srgbClr val="307871"/>
                </a:solidFill>
                <a:latin typeface="Times New Roman" panose="02020603050405020304" pitchFamily="18" charset="0"/>
                <a:cs typeface="Times New Roman" panose="02020603050405020304" pitchFamily="18" charset="0"/>
              </a:rPr>
              <a:t>Ing. Pavel Adámek,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Business modely</a:t>
            </a:r>
            <a:endParaRPr lang="en-GB" altLang="cs-CZ" sz="1200" b="1" dirty="0">
              <a:solidFill>
                <a:srgbClr val="30787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769" y="356658"/>
            <a:ext cx="3267839" cy="2549567"/>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962527" y="1053769"/>
            <a:ext cx="10266948" cy="5816977"/>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Řešení obtíží</a:t>
            </a:r>
          </a:p>
          <a:p>
            <a:r>
              <a:rPr lang="cs-CZ" dirty="0">
                <a:latin typeface="Times New Roman" panose="02020603050405020304" pitchFamily="18" charset="0"/>
                <a:cs typeface="Times New Roman" panose="02020603050405020304" pitchFamily="18" charset="0"/>
              </a:rPr>
              <a:t>Pro pochopení hledejte odpovědi na otázku </a:t>
            </a:r>
            <a:r>
              <a:rPr lang="cs-CZ" b="1" dirty="0">
                <a:solidFill>
                  <a:srgbClr val="0070C0"/>
                </a:solidFill>
                <a:latin typeface="Times New Roman" panose="02020603050405020304" pitchFamily="18" charset="0"/>
                <a:cs typeface="Times New Roman" panose="02020603050405020304" pitchFamily="18" charset="0"/>
              </a:rPr>
              <a:t>Mohou moje produkty a služby</a:t>
            </a:r>
          </a:p>
          <a:p>
            <a:endParaRPr lang="cs-CZ" b="1" dirty="0">
              <a:solidFill>
                <a:srgbClr val="0070C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zajistit úspory</a:t>
            </a:r>
            <a:r>
              <a:rPr lang="cs-CZ" dirty="0">
                <a:latin typeface="Times New Roman" panose="02020603050405020304" pitchFamily="18" charset="0"/>
                <a:cs typeface="Times New Roman" panose="02020603050405020304" pitchFamily="18" charset="0"/>
              </a:rPr>
              <a:t>? Úsporu času, financí, nebo energie.</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zajistit, že se budou vaši </a:t>
            </a:r>
            <a:r>
              <a:rPr lang="cs-CZ" dirty="0">
                <a:solidFill>
                  <a:srgbClr val="0070C0"/>
                </a:solidFill>
                <a:latin typeface="Times New Roman" panose="02020603050405020304" pitchFamily="18" charset="0"/>
                <a:cs typeface="Times New Roman" panose="02020603050405020304" pitchFamily="18" charset="0"/>
              </a:rPr>
              <a:t>zákazníci cítit lépe</a:t>
            </a:r>
            <a:r>
              <a:rPr lang="cs-CZ" dirty="0">
                <a:latin typeface="Times New Roman" panose="02020603050405020304" pitchFamily="18" charset="0"/>
                <a:cs typeface="Times New Roman" panose="02020603050405020304" pitchFamily="18" charset="0"/>
              </a:rPr>
              <a:t>? Tím, že eliminují možné frustrace, nespokojenost i další věci, které vašim zákazníkům způsobují těžkou hlavu.</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napravit </a:t>
            </a:r>
            <a:r>
              <a:rPr lang="cs-CZ" dirty="0">
                <a:solidFill>
                  <a:srgbClr val="0070C0"/>
                </a:solidFill>
                <a:latin typeface="Times New Roman" panose="02020603050405020304" pitchFamily="18" charset="0"/>
                <a:cs typeface="Times New Roman" panose="02020603050405020304" pitchFamily="18" charset="0"/>
              </a:rPr>
              <a:t>nefunkční řešení</a:t>
            </a:r>
            <a:r>
              <a:rPr lang="cs-CZ" dirty="0">
                <a:latin typeface="Times New Roman" panose="02020603050405020304" pitchFamily="18" charset="0"/>
                <a:cs typeface="Times New Roman" panose="02020603050405020304" pitchFamily="18" charset="0"/>
              </a:rPr>
              <a:t>? Zavedením nových funkčností, lepšího výkonu nebo zvýšené kvality.</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vymazat </a:t>
            </a:r>
            <a:r>
              <a:rPr lang="cs-CZ" dirty="0">
                <a:solidFill>
                  <a:srgbClr val="0070C0"/>
                </a:solidFill>
                <a:latin typeface="Times New Roman" panose="02020603050405020304" pitchFamily="18" charset="0"/>
                <a:cs typeface="Times New Roman" panose="02020603050405020304" pitchFamily="18" charset="0"/>
              </a:rPr>
              <a:t>negativní společenský dopad</a:t>
            </a:r>
            <a:r>
              <a:rPr lang="cs-CZ" dirty="0">
                <a:latin typeface="Times New Roman" panose="02020603050405020304" pitchFamily="18" charset="0"/>
                <a:cs typeface="Times New Roman" panose="02020603050405020304" pitchFamily="18" charset="0"/>
              </a:rPr>
              <a:t>, se kterým se vaši zákazníci setkávají nebo z kterého mají strach? Konkrétně toho, že ztratí tvář nebo přijdou o moc, důvěru nebo svůj společenský statut.</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eliminovat rizika</a:t>
            </a:r>
            <a:r>
              <a:rPr lang="cs-CZ" dirty="0">
                <a:latin typeface="Times New Roman" panose="02020603050405020304" pitchFamily="18" charset="0"/>
                <a:cs typeface="Times New Roman" panose="02020603050405020304" pitchFamily="18" charset="0"/>
              </a:rPr>
              <a:t>, z nichž mají vaši zákazníci obavy? Ve smyslu finančních, společenských i technických rizik nebo prostě čehokoli, co by se mohlo pokazit.</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pomoct vašim zákazníkům v noci </a:t>
            </a:r>
            <a:r>
              <a:rPr lang="cs-CZ" dirty="0">
                <a:solidFill>
                  <a:srgbClr val="0070C0"/>
                </a:solidFill>
                <a:latin typeface="Times New Roman" panose="02020603050405020304" pitchFamily="18" charset="0"/>
                <a:cs typeface="Times New Roman" panose="02020603050405020304" pitchFamily="18" charset="0"/>
              </a:rPr>
              <a:t>klidně spát</a:t>
            </a:r>
            <a:r>
              <a:rPr lang="cs-CZ" dirty="0">
                <a:latin typeface="Times New Roman" panose="02020603050405020304" pitchFamily="18" charset="0"/>
                <a:cs typeface="Times New Roman" panose="02020603050405020304" pitchFamily="18" charset="0"/>
              </a:rPr>
              <a:t>? Tím, že se budete soustředit na podstatné věci, zmírníte jejich obavy a eliminujete komplikace.</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limitovat nebo zcela vymýtit časté chyby</a:t>
            </a:r>
            <a:r>
              <a:rPr lang="cs-CZ" dirty="0">
                <a:latin typeface="Times New Roman" panose="02020603050405020304" pitchFamily="18" charset="0"/>
                <a:cs typeface="Times New Roman" panose="02020603050405020304" pitchFamily="18" charset="0"/>
              </a:rPr>
              <a:t>, kterých se zákazníci dopouštějí? Tím, že jim pomůžete využít určité řešení správným způsobem.</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eliminovat překážky</a:t>
            </a:r>
            <a:r>
              <a:rPr lang="cs-CZ" dirty="0">
                <a:latin typeface="Times New Roman" panose="02020603050405020304" pitchFamily="18" charset="0"/>
                <a:cs typeface="Times New Roman" panose="02020603050405020304" pitchFamily="18" charset="0"/>
              </a:rPr>
              <a:t>, které vašim zákazníkům brání přijmout danou nabídku? Zaveďte nižní nebo nulové prvotní investice, zlepšete učící křivku a eliminujte i další překážky, které by jim v přijetí mohly bránit.</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endParaRPr lang="cs-CZ" sz="2000" dirty="0">
              <a:latin typeface="Times New Roman" panose="02020603050405020304" pitchFamily="18" charset="0"/>
              <a:cs typeface="Times New Roman" panose="02020603050405020304" pitchFamily="18" charset="0"/>
            </a:endParaRPr>
          </a:p>
        </p:txBody>
      </p:sp>
      <p:pic>
        <p:nvPicPr>
          <p:cNvPr id="13" name="Obrázek 12">
            <a:extLst>
              <a:ext uri="{FF2B5EF4-FFF2-40B4-BE49-F238E27FC236}">
                <a16:creationId xmlns:a16="http://schemas.microsoft.com/office/drawing/2014/main" id="{78EFD761-ECB6-407E-B8F7-24867512A955}"/>
              </a:ext>
            </a:extLst>
          </p:cNvPr>
          <p:cNvPicPr>
            <a:picLocks noChangeAspect="1"/>
          </p:cNvPicPr>
          <p:nvPr/>
        </p:nvPicPr>
        <p:blipFill rotWithShape="1">
          <a:blip r:embed="rId3"/>
          <a:srcRect l="26579" t="44210" r="66184" b="38948"/>
          <a:stretch/>
        </p:blipFill>
        <p:spPr>
          <a:xfrm>
            <a:off x="11025941" y="2955760"/>
            <a:ext cx="1193131" cy="1561915"/>
          </a:xfrm>
          <a:prstGeom prst="rect">
            <a:avLst/>
          </a:prstGeom>
        </p:spPr>
      </p:pic>
      <p:pic>
        <p:nvPicPr>
          <p:cNvPr id="6" name="Obrázek 5">
            <a:extLst>
              <a:ext uri="{FF2B5EF4-FFF2-40B4-BE49-F238E27FC236}">
                <a16:creationId xmlns:a16="http://schemas.microsoft.com/office/drawing/2014/main" id="{422BAFED-2EC6-40F4-A27E-1A02B71A41EF}"/>
              </a:ext>
            </a:extLst>
          </p:cNvPr>
          <p:cNvPicPr>
            <a:picLocks noChangeAspect="1"/>
          </p:cNvPicPr>
          <p:nvPr/>
        </p:nvPicPr>
        <p:blipFill rotWithShape="1">
          <a:blip r:embed="rId4"/>
          <a:srcRect l="20263" t="37661" r="61842" b="29570"/>
          <a:stretch/>
        </p:blipFill>
        <p:spPr>
          <a:xfrm>
            <a:off x="72061" y="1053769"/>
            <a:ext cx="890465" cy="917232"/>
          </a:xfrm>
          <a:prstGeom prst="rect">
            <a:avLst/>
          </a:prstGeom>
        </p:spPr>
      </p:pic>
    </p:spTree>
    <p:extLst>
      <p:ext uri="{BB962C8B-B14F-4D97-AF65-F5344CB8AC3E}">
        <p14:creationId xmlns:p14="http://schemas.microsoft.com/office/powerpoint/2010/main" val="54384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95813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b="1" dirty="0">
                <a:latin typeface="Times New Roman" panose="02020603050405020304" pitchFamily="18" charset="0"/>
                <a:cs typeface="Times New Roman" panose="02020603050405020304" pitchFamily="18" charset="0"/>
              </a:rPr>
              <a:t>Skupiny zákazníků představují oddělené segmenty </a:t>
            </a:r>
            <a:r>
              <a:rPr lang="cs-CZ" altLang="cs-CZ" sz="2400" dirty="0">
                <a:latin typeface="Times New Roman" panose="02020603050405020304" pitchFamily="18" charset="0"/>
                <a:cs typeface="Times New Roman" panose="02020603050405020304" pitchFamily="18" charset="0"/>
              </a:rPr>
              <a:t>v případě, že:</a:t>
            </a:r>
          </a:p>
          <a:p>
            <a:r>
              <a:rPr lang="cs-CZ" altLang="cs-CZ" sz="2400" dirty="0">
                <a:latin typeface="Times New Roman" panose="02020603050405020304" pitchFamily="18" charset="0"/>
                <a:cs typeface="Times New Roman" panose="02020603050405020304" pitchFamily="18" charset="0"/>
              </a:rPr>
              <a:t>jejich potřeby vyžadují a zdůvodňují zvláštní nabídku,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k nim firma přistupuje prostřednictvím různých distribučních kanálů,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vyžadují různé typy vztahů,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vykazují výrazně odlišnou ziskovost,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jsou ochotny platit za různé aspekty nabídky.</a:t>
            </a: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49E95A17-C028-4970-8BA1-5999A9C13CDD}"/>
              </a:ext>
            </a:extLst>
          </p:cNvPr>
          <p:cNvPicPr>
            <a:picLocks noChangeAspect="1"/>
          </p:cNvPicPr>
          <p:nvPr/>
        </p:nvPicPr>
        <p:blipFill>
          <a:blip r:embed="rId2"/>
          <a:stretch>
            <a:fillRect/>
          </a:stretch>
        </p:blipFill>
        <p:spPr>
          <a:xfrm>
            <a:off x="5050945" y="222159"/>
            <a:ext cx="548688" cy="579170"/>
          </a:xfrm>
          <a:prstGeom prst="rect">
            <a:avLst/>
          </a:prstGeom>
        </p:spPr>
      </p:pic>
    </p:spTree>
    <p:extLst>
      <p:ext uri="{BB962C8B-B14F-4D97-AF65-F5344CB8AC3E}">
        <p14:creationId xmlns:p14="http://schemas.microsoft.com/office/powerpoint/2010/main" val="17010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i="1" dirty="0">
                <a:latin typeface="Times New Roman" panose="02020603050405020304" pitchFamily="18" charset="0"/>
                <a:cs typeface="Times New Roman" panose="02020603050405020304" pitchFamily="18" charset="0"/>
              </a:rPr>
              <a:t>Pro koho vytváříme hodnotu?</a:t>
            </a:r>
          </a:p>
          <a:p>
            <a:r>
              <a:rPr lang="cs-CZ" altLang="cs-CZ" sz="2400" i="1" dirty="0">
                <a:latin typeface="Times New Roman" panose="02020603050405020304" pitchFamily="18" charset="0"/>
                <a:cs typeface="Times New Roman" panose="02020603050405020304" pitchFamily="18" charset="0"/>
              </a:rPr>
              <a:t>Kdo jsou naši nejdůležitější zákazníci?</a:t>
            </a:r>
          </a:p>
          <a:p>
            <a:pPr marL="0" indent="0">
              <a:buNone/>
            </a:pPr>
            <a:endParaRPr lang="cs-CZ" altLang="cs-CZ" sz="2400" b="1"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Masový trh</a:t>
            </a:r>
          </a:p>
          <a:p>
            <a:r>
              <a:rPr lang="cs-CZ" altLang="cs-CZ" sz="2400" dirty="0">
                <a:latin typeface="Times New Roman" panose="02020603050405020304" pitchFamily="18" charset="0"/>
                <a:cs typeface="Times New Roman" panose="02020603050405020304" pitchFamily="18" charset="0"/>
              </a:rPr>
              <a:t>V tomto případě nejsou rozlišovány jednotlivé zákaznické segmenty a hodnotová nabídka stejně jako distribuční kanály a vztahy jsou zamířeny na jednu skupinu zákazníků.</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err="1">
                <a:latin typeface="Times New Roman" panose="02020603050405020304" pitchFamily="18" charset="0"/>
                <a:cs typeface="Times New Roman" panose="02020603050405020304" pitchFamily="18" charset="0"/>
              </a:rPr>
              <a:t>Nikový</a:t>
            </a:r>
            <a:r>
              <a:rPr lang="cs-CZ" altLang="cs-CZ" sz="2400" dirty="0">
                <a:latin typeface="Times New Roman" panose="02020603050405020304" pitchFamily="18" charset="0"/>
                <a:cs typeface="Times New Roman" panose="02020603050405020304" pitchFamily="18" charset="0"/>
              </a:rPr>
              <a:t> trh</a:t>
            </a:r>
          </a:p>
          <a:p>
            <a:r>
              <a:rPr lang="cs-CZ" altLang="cs-CZ" sz="2400" dirty="0">
                <a:latin typeface="Times New Roman" panose="02020603050405020304" pitchFamily="18" charset="0"/>
                <a:cs typeface="Times New Roman" panose="02020603050405020304" pitchFamily="18" charset="0"/>
              </a:rPr>
              <a:t>U </a:t>
            </a:r>
            <a:r>
              <a:rPr lang="cs-CZ" altLang="cs-CZ" sz="2400" dirty="0" err="1">
                <a:latin typeface="Times New Roman" panose="02020603050405020304" pitchFamily="18" charset="0"/>
                <a:cs typeface="Times New Roman" panose="02020603050405020304" pitchFamily="18" charset="0"/>
              </a:rPr>
              <a:t>nikového</a:t>
            </a:r>
            <a:r>
              <a:rPr lang="cs-CZ" altLang="cs-CZ" sz="2400" dirty="0">
                <a:latin typeface="Times New Roman" panose="02020603050405020304" pitchFamily="18" charset="0"/>
                <a:cs typeface="Times New Roman" panose="02020603050405020304" pitchFamily="18" charset="0"/>
              </a:rPr>
              <a:t> trhu je nabídka zaměřena a uzpůsobena specifickým zákaznickým segmentům (například specializace subdodavatelů v </a:t>
            </a:r>
            <a:r>
              <a:rPr lang="cs-CZ" altLang="cs-CZ" sz="2400" dirty="0" err="1">
                <a:latin typeface="Times New Roman" panose="02020603050405020304" pitchFamily="18" charset="0"/>
                <a:cs typeface="Times New Roman" panose="02020603050405020304" pitchFamily="18" charset="0"/>
              </a:rPr>
              <a:t>automotive</a:t>
            </a:r>
            <a:r>
              <a:rPr lang="cs-CZ" altLang="cs-CZ" sz="2400" dirty="0">
                <a:latin typeface="Times New Roman" panose="02020603050405020304" pitchFamily="18" charset="0"/>
                <a:cs typeface="Times New Roman" panose="02020603050405020304" pitchFamily="18" charset="0"/>
              </a:rPr>
              <a:t>).</a:t>
            </a:r>
          </a:p>
          <a:p>
            <a:pPr marL="0" indent="0">
              <a:buNone/>
            </a:pPr>
            <a:endParaRPr lang="cs-CZ" altLang="cs-CZ" sz="2400" b="1"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833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Segmentovaný trh</a:t>
            </a:r>
          </a:p>
          <a:p>
            <a:r>
              <a:rPr lang="cs-CZ" altLang="cs-CZ" sz="2400" dirty="0">
                <a:latin typeface="Times New Roman" panose="02020603050405020304" pitchFamily="18" charset="0"/>
                <a:cs typeface="Times New Roman" panose="02020603050405020304" pitchFamily="18" charset="0"/>
              </a:rPr>
              <a:t>Hodnotová nabídka počítá s různými typy zákaznických segmentů, které získávají uzpůsobenou nabídku.</a:t>
            </a:r>
          </a:p>
          <a:p>
            <a:r>
              <a:rPr lang="cs-CZ" altLang="cs-CZ" sz="2400" dirty="0">
                <a:latin typeface="Times New Roman" panose="02020603050405020304" pitchFamily="18" charset="0"/>
                <a:cs typeface="Times New Roman" panose="02020603050405020304" pitchFamily="18" charset="0"/>
              </a:rPr>
              <a:t>Existují segmenty s odlišnými potřebami a problémy.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Diverzifikované zákaznické segmenty</a:t>
            </a:r>
          </a:p>
          <a:p>
            <a:r>
              <a:rPr lang="cs-CZ" altLang="cs-CZ" sz="2400" dirty="0">
                <a:latin typeface="Times New Roman" panose="02020603050405020304" pitchFamily="18" charset="0"/>
                <a:cs typeface="Times New Roman" panose="02020603050405020304" pitchFamily="18" charset="0"/>
              </a:rPr>
              <a:t>Dvěma nebo více zákaznickým segmentům je poskytována odlišná hodnotová nabídka (existují dva nesouvisející zákaznické segmenty s odlišnými potřebami a problémy. </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13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Vícestranné platformy</a:t>
            </a:r>
          </a:p>
          <a:p>
            <a:r>
              <a:rPr lang="cs-CZ" altLang="cs-CZ" sz="2400" dirty="0">
                <a:latin typeface="Times New Roman" panose="02020603050405020304" pitchFamily="18" charset="0"/>
                <a:cs typeface="Times New Roman" panose="02020603050405020304" pitchFamily="18" charset="0"/>
              </a:rPr>
              <a:t>Zákaznickými segmenty u vícestranné platformy musí být minimálně dva subjekty, které jsou prostřednictvím platformy provázány.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Opět se liší hodnota poskytovaná zákaznickým segmentům.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Model bez přítomnosti jednoho ze zákaznických segmentů nefunguje (např. model novin distribuovaných zdarma financovaný inzerenty potřebuje k fungování čtenáře i inzerenty, každému poskytuje jinou hodnotu).</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598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Jsou zaměřeny na spojení výrobků a služeb, které vytvářejí hodnotu pro určitý zákaznický segment.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představuje důvod, proč zákazníci dávají konkrétní firmě přednost před jinou.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Tato nabídka řeší určitý problém zákazníka nebo uspokojuje určitou jeho potřebu. Každá hodnotová nabídka se skládá z vybraného spojení výrobků nebo služeb, které reagují na požadavky specifického zákaznického segmentu.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je „balíčkem“ výhod, které firma zákazníkovi nabízí. </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5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Některé hodnotové nabídky mohou být inovativní a představovat novou či „rušivou“ nabídku.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Jiné se mohou podobat stávajícím nabídkám na trhu, mohou však obsahovat další rysy či atributy.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 odlišný mix prvků uspokojující potřeby daného segmenty.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Hodnoty mohou být kvantitativní (např. cena, rychlost služby) nebo kvalitativní (např. design, spokojenost zákazníků). </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647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i="1" dirty="0">
                <a:latin typeface="Times New Roman" panose="02020603050405020304" pitchFamily="18" charset="0"/>
                <a:cs typeface="Times New Roman" panose="02020603050405020304" pitchFamily="18" charset="0"/>
              </a:rPr>
              <a:t>Jakou hodnotu zákazníkovi poskytujeme?</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Který z problémů zákazníka pomáháme vyřešit?</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Které potřeby zákazníka uspokojujeme?</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Jaká spojení výrobků a služeb nabízíme každému zákaznickému segmentu?</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20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Novost – některé hodnotové nabídky uspokojují zcela nový soubor potřeb, které zákazníci dříve nepociťovali (nesetkali se s obdobnou nabídkou). Často je zde souvislost s novými technologiemi.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Výkon – zlepšování výkonu výrobku či služby (sektor IT). Zlepšování má své hranice (technická omezení nebo nasycenost trhu, např. zákazníci nevyžadují vysoký výkon – hranice zralosti, nasycenosti)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Přizpůsobení – hodnotu vytváří přizpůsobení výrobků a služeb specifickým potřebám jednotlivých zákazníků či segmentů, koncepce </a:t>
            </a:r>
            <a:r>
              <a:rPr lang="cs-CZ" altLang="cs-CZ" sz="2400" dirty="0" err="1">
                <a:latin typeface="Times New Roman" panose="02020603050405020304" pitchFamily="18" charset="0"/>
                <a:cs typeface="Times New Roman" panose="02020603050405020304" pitchFamily="18" charset="0"/>
              </a:rPr>
              <a:t>customizace</a:t>
            </a:r>
            <a:r>
              <a:rPr lang="cs-CZ" altLang="cs-CZ" sz="2400" dirty="0">
                <a:latin typeface="Times New Roman" panose="02020603050405020304" pitchFamily="18" charset="0"/>
                <a:cs typeface="Times New Roman" panose="02020603050405020304" pitchFamily="18" charset="0"/>
              </a:rPr>
              <a:t> a spoluvytváření produktu zákazníkem.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8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Zvládnutí úkolů – hodnotu může vytvářet firma tak, že pomůže zákazníkovi zvládnout určité úkoly.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Design – důležitý prvek, který se obtížně měří. Díky výjimečnému designu může určitý výrobek vyniknout (např. </a:t>
            </a:r>
            <a:r>
              <a:rPr lang="cs-CZ" altLang="cs-CZ" sz="2400" dirty="0" err="1">
                <a:latin typeface="Times New Roman" panose="02020603050405020304" pitchFamily="18" charset="0"/>
                <a:cs typeface="Times New Roman" panose="02020603050405020304" pitchFamily="18" charset="0"/>
              </a:rPr>
              <a:t>Red</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Dot</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Awards</a:t>
            </a:r>
            <a:r>
              <a:rPr lang="cs-CZ" altLang="cs-CZ" sz="2400" dirty="0">
                <a:latin typeface="Times New Roman" panose="02020603050405020304" pitchFamily="18" charset="0"/>
                <a:cs typeface="Times New Roman" panose="02020603050405020304" pitchFamily="18" charset="0"/>
              </a:rPr>
              <a:t> – </a:t>
            </a:r>
            <a:r>
              <a:rPr lang="cs-CZ" altLang="cs-CZ" sz="2400" dirty="0" err="1">
                <a:latin typeface="Times New Roman" panose="02020603050405020304" pitchFamily="18" charset="0"/>
                <a:cs typeface="Times New Roman" panose="02020603050405020304" pitchFamily="18" charset="0"/>
              </a:rPr>
              <a:t>Tescoma</a:t>
            </a:r>
            <a:r>
              <a:rPr lang="cs-CZ" altLang="cs-CZ" sz="2400" dirty="0">
                <a:latin typeface="Times New Roman" panose="02020603050405020304" pitchFamily="18" charset="0"/>
                <a:cs typeface="Times New Roman" panose="02020603050405020304" pitchFamily="18" charset="0"/>
              </a:rPr>
              <a:t>). V odvětví módy a spotřební elektroniky může design představovat důležitou součást hodnotové nabídky.</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Značka (</a:t>
            </a:r>
            <a:r>
              <a:rPr lang="cs-CZ" altLang="cs-CZ" sz="2400" dirty="0" err="1">
                <a:latin typeface="Times New Roman" panose="02020603050405020304" pitchFamily="18" charset="0"/>
                <a:cs typeface="Times New Roman" panose="02020603050405020304" pitchFamily="18" charset="0"/>
              </a:rPr>
              <a:t>brand</a:t>
            </a:r>
            <a:r>
              <a:rPr lang="cs-CZ" altLang="cs-CZ" sz="2400" dirty="0">
                <a:latin typeface="Times New Roman" panose="02020603050405020304" pitchFamily="18" charset="0"/>
                <a:cs typeface="Times New Roman" panose="02020603050405020304" pitchFamily="18" charset="0"/>
              </a:rPr>
              <a:t>) – zákazníci spatřují hodnotu už jen v tom, že používají a ukazují ostatním určitou značku (reprezentují status v dané společenské skupině).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19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8944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tutoriálu</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274410"/>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Tutoriál je rozdělen na 3 hlavní Bloky, které obsahují detailní vysvětlení všech devíti prvků Business Modelu Canvas. Po nastudování této části získáte znalosti nutné pro tvorbu business modelu.</a:t>
            </a:r>
          </a:p>
          <a:p>
            <a:pPr marL="0" indent="0">
              <a:buNone/>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Hodnotové nabídky a Zákaznické segmenty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4-32)</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Kanály, Vztahy se zákazníky, Příjmy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33-50)</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Klíčové Zdroje, Činnosti, Partneři, Náklady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51-63)</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02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Cena – nabídnutí podobné hodnoty za nižší cenu představuje běžný způsob, jak uspokojit potřeby zákaznických segmentů citlivých na cenu.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Snižování nákladů – jedním ze způsobů tvorby hodnot je pomoc zákazníkům se snižováním nákladů (např. určité placené platformy za členství, kdy nevyužiji celý potenciál softwaru ale jen jeho část a v omezený čas).</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Snižování rizika – zákazníci oceňují, jestliže mohou snížit riziko, které při nákupu výrobků či služeb podstupují (např. dodatečné služby, poradenství, konzultace spojené s následným používáním produktu).</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82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Dostupnost – zajištění dostupnosti výrobků a služeb zákazníkům, kteří k nim dříve přístup neměli. Zde je možné vycházet z inovace business modelů, nových technologií či jejich kombinace (např. inovativní finanční produkty, které umožní i lidem s nepříliš velkým majetkem vybudovat diverzifikované investiční portfolio, rozvážka potravin, tvorba aplikací)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Pohodlnost/využitelnost – značnou hodnotu může vytvářet snaha o větší pohodlí či snadnost používání. Prostřednictvím iPodu a iTunes nabídla společnost Apple zákazníkům pohodlí ve vyhledávání, nákupu, stahování a poslechu digitální hudby.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39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5847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Mapa empatie a Value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Mapa empatie je vizuální nástroj pro objevování poznatků o zákaznících.</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 Mapa empatie je jednoduchý nástroj, který vám pomůže pochopit a syntetizovat vaše pozorování z fáze výzkumu a vyvodit neočekávané pohledy na potřeby vašeho uživatele.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Empatická mapa je jedním z nástrojů designového myšlení (design </a:t>
            </a:r>
            <a:r>
              <a:rPr lang="cs-CZ" altLang="cs-CZ" sz="2400" dirty="0" err="1">
                <a:latin typeface="Times New Roman" panose="02020603050405020304" pitchFamily="18" charset="0"/>
                <a:cs typeface="Times New Roman" panose="02020603050405020304" pitchFamily="18" charset="0"/>
              </a:rPr>
              <a:t>thinking</a:t>
            </a:r>
            <a:r>
              <a:rPr lang="cs-CZ" altLang="cs-CZ" sz="2400" dirty="0">
                <a:latin typeface="Times New Roman" panose="02020603050405020304" pitchFamily="18" charset="0"/>
                <a:cs typeface="Times New Roman" panose="02020603050405020304" pitchFamily="18" charset="0"/>
              </a:rPr>
              <a:t>), tedy přístupu, který se používá při návrhu produktů v řadě úspěšných firem jako třeba Apple, Ferrari nebo IKEA.</a:t>
            </a: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32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5847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Mapa empatie a Value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Základem empatické mapy je vlastně matice o čtyřech kvadrantech: „Říkají“, „Myslí“, „Cítí“ a „Dělají“. Ty vypovídají o našich zákaznících. Empatická mapa zjišťuje: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si lidé o výrobku nebo službě myslí.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v souvislosti s ním cítí.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Jak se v souvislosti s ním chovají.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nám o výrobku říkají.</a:t>
            </a:r>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51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vidí? </a:t>
            </a:r>
            <a:r>
              <a:rPr lang="cs-CZ" altLang="cs-CZ" sz="1867" dirty="0">
                <a:solidFill>
                  <a:srgbClr val="002060"/>
                </a:solidFill>
                <a:latin typeface="Times New Roman" panose="02020603050405020304" pitchFamily="18" charset="0"/>
                <a:cs typeface="Times New Roman" panose="02020603050405020304" pitchFamily="18" charset="0"/>
              </a:rPr>
              <a:t>Popište co zákazník vidí kolem sebe: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Kdo jej obklopuje?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má přátele?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Jakým typům nabídek je každodenně vystaven (ve srovnání se všemi nabídkami trhu)?</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S jakými problémy se setkává?</a:t>
            </a:r>
          </a:p>
          <a:p>
            <a:pPr marL="0" indent="0" defTabSz="1219170">
              <a:buNone/>
            </a:pPr>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slyší? </a:t>
            </a:r>
            <a:r>
              <a:rPr lang="cs-CZ" altLang="cs-CZ" sz="1867" dirty="0">
                <a:solidFill>
                  <a:srgbClr val="002060"/>
                </a:solidFill>
                <a:latin typeface="Times New Roman" panose="02020603050405020304" pitchFamily="18" charset="0"/>
                <a:cs typeface="Times New Roman" panose="02020603050405020304" pitchFamily="18" charset="0"/>
              </a:rPr>
              <a:t>Popište, jak zákazníka ovlivňuje prostředí:</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říkají jeho přátelé? A co manžel/</a:t>
            </a:r>
            <a:r>
              <a:rPr lang="cs-CZ" altLang="cs-CZ" sz="1867" dirty="0" err="1">
                <a:solidFill>
                  <a:srgbClr val="002060"/>
                </a:solidFill>
                <a:latin typeface="Times New Roman" panose="02020603050405020304" pitchFamily="18" charset="0"/>
                <a:cs typeface="Times New Roman" panose="02020603050405020304" pitchFamily="18" charset="0"/>
              </a:rPr>
              <a:t>ka</a:t>
            </a:r>
            <a:r>
              <a:rPr lang="cs-CZ" altLang="cs-CZ" sz="1867" dirty="0">
                <a:solidFill>
                  <a:srgbClr val="002060"/>
                </a:solidFill>
                <a:latin typeface="Times New Roman" panose="02020603050405020304" pitchFamily="18" charset="0"/>
                <a:cs typeface="Times New Roman" panose="02020603050405020304" pitchFamily="18" charset="0"/>
              </a:rPr>
              <a: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Kdo jej opravdu ovlivňuje a jak?</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mediální kanály na něj mají vliv?</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669759"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67A32AA1-3560-4134-B318-2129FA97292F}"/>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71C7CA75-9CDE-4D66-A94D-4D62BA7B34AD}"/>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C835F10B-70A6-4090-98D0-E757FD9AB499}"/>
              </a:ext>
            </a:extLst>
          </p:cNvPr>
          <p:cNvSpPr>
            <a:spLocks noGrp="1"/>
          </p:cNvSpPr>
          <p:nvPr>
            <p:ph type="sldNum" sz="quarter" idx="12"/>
          </p:nvPr>
        </p:nvSpPr>
        <p:spPr/>
        <p:txBody>
          <a:bodyPr/>
          <a:lstStyle/>
          <a:p>
            <a:fld id="{560808B9-4D1F-4069-9EB9-CD8802008F4E}" type="slidenum">
              <a:rPr lang="cs-CZ" smtClean="0"/>
              <a:pPr/>
              <a:t>24</a:t>
            </a:fld>
            <a:endParaRPr lang="cs-CZ" dirty="0"/>
          </a:p>
        </p:txBody>
      </p:sp>
    </p:spTree>
    <p:extLst>
      <p:ext uri="{BB962C8B-B14F-4D97-AF65-F5344CB8AC3E}">
        <p14:creationId xmlns:p14="http://schemas.microsoft.com/office/powerpoint/2010/main" val="226045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si opravdu myslí a co cítí? </a:t>
            </a:r>
            <a:r>
              <a:rPr lang="cs-CZ" altLang="cs-CZ" sz="1867" dirty="0">
                <a:solidFill>
                  <a:srgbClr val="002060"/>
                </a:solidFill>
                <a:latin typeface="Times New Roman" panose="02020603050405020304" pitchFamily="18" charset="0"/>
                <a:cs typeface="Times New Roman" panose="02020603050405020304" pitchFamily="18" charset="0"/>
              </a:rPr>
              <a:t>Pokuste se načrtnout, co běží zákazníkovi hlavou:</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je pro něj opravdu důležité (což ovšem nemusí sdělovat veřejně)?</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Představte si jeho pocity.</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mu v noci nedává spát?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Pokuste se popsat jeho sny a touhy.</a:t>
            </a:r>
          </a:p>
          <a:p>
            <a:pPr marL="0" indent="0" defTabSz="1219170">
              <a:buNone/>
            </a:pPr>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říká a dělá? </a:t>
            </a:r>
            <a:r>
              <a:rPr lang="cs-CZ" altLang="cs-CZ" sz="1867" dirty="0">
                <a:solidFill>
                  <a:srgbClr val="002060"/>
                </a:solidFill>
                <a:latin typeface="Times New Roman" panose="02020603050405020304" pitchFamily="18" charset="0"/>
                <a:cs typeface="Times New Roman" panose="02020603050405020304" pitchFamily="18" charset="0"/>
              </a:rPr>
              <a:t>Představte si, co může zákazník říkat a jak se může chovat na veřejnosti:</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 má přístup ke světu kolem sebe?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může říkat ostatním?</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Zaměřte se zejména na možné konflikty mezi tím, co zákazník říká, a tím, co si opravdu myslí a co cítí.</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552313"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C5484497-14BF-46E6-9F34-DA3C6ADC61B2}"/>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3ED02477-6923-40A0-BE98-63C338501160}"/>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C5B0B216-C043-40AD-995F-27DB1CB5AEBB}"/>
              </a:ext>
            </a:extLst>
          </p:cNvPr>
          <p:cNvSpPr>
            <a:spLocks noGrp="1"/>
          </p:cNvSpPr>
          <p:nvPr>
            <p:ph type="sldNum" sz="quarter" idx="12"/>
          </p:nvPr>
        </p:nvSpPr>
        <p:spPr/>
        <p:txBody>
          <a:bodyPr/>
          <a:lstStyle/>
          <a:p>
            <a:fld id="{560808B9-4D1F-4069-9EB9-CD8802008F4E}" type="slidenum">
              <a:rPr lang="cs-CZ" smtClean="0"/>
              <a:pPr/>
              <a:t>25</a:t>
            </a:fld>
            <a:endParaRPr lang="cs-CZ" dirty="0"/>
          </a:p>
        </p:txBody>
      </p:sp>
    </p:spTree>
    <p:extLst>
      <p:ext uri="{BB962C8B-B14F-4D97-AF65-F5344CB8AC3E}">
        <p14:creationId xmlns:p14="http://schemas.microsoft.com/office/powerpoint/2010/main" val="29482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Jaké má problémy? </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jej nejvíce frustruje?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překážky leží mezi nám a tím, čeho chce či musí dosáhnout?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Jakých rizik se může obávat?</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Jaké má cíle? </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Čeho opravdu chce či musí dosáhnout?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 měří úspěch?</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Pokuste se přijít na několik strategií, které může používat k dosahování cílů.</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602647"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5002ECF9-1177-4C8D-9A24-72E3A2CE809B}"/>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44163120-A075-4EC0-9ED0-E15786A05F9F}"/>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05E10001-555E-4AF9-896B-DA0469297753}"/>
              </a:ext>
            </a:extLst>
          </p:cNvPr>
          <p:cNvSpPr>
            <a:spLocks noGrp="1"/>
          </p:cNvSpPr>
          <p:nvPr>
            <p:ph type="sldNum" sz="quarter" idx="12"/>
          </p:nvPr>
        </p:nvSpPr>
        <p:spPr/>
        <p:txBody>
          <a:bodyPr/>
          <a:lstStyle/>
          <a:p>
            <a:fld id="{560808B9-4D1F-4069-9EB9-CD8802008F4E}" type="slidenum">
              <a:rPr lang="cs-CZ" smtClean="0"/>
              <a:pPr/>
              <a:t>26</a:t>
            </a:fld>
            <a:endParaRPr lang="cs-CZ" dirty="0"/>
          </a:p>
        </p:txBody>
      </p:sp>
    </p:spTree>
    <p:extLst>
      <p:ext uri="{BB962C8B-B14F-4D97-AF65-F5344CB8AC3E}">
        <p14:creationId xmlns:p14="http://schemas.microsoft.com/office/powerpoint/2010/main" val="29005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Úkoly zákazníka</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527382" y="1098400"/>
            <a:ext cx="4512501" cy="4992555"/>
          </a:xfrm>
          <a:prstGeom prst="rect">
            <a:avLst/>
          </a:prstGeom>
        </p:spPr>
        <p:txBody>
          <a:bodyPr vert="horz" lIns="121920" tIns="60960" rIns="121920" bIns="6096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mj-lt"/>
                <a:cs typeface="Calibri" panose="020F0502020204030204" pitchFamily="34" charset="0"/>
              </a:rPr>
              <a:t>Funkční úkoly </a:t>
            </a:r>
          </a:p>
          <a:p>
            <a:pPr defTabSz="1219170"/>
            <a:r>
              <a:rPr lang="cs-CZ" altLang="cs-CZ" sz="1867" dirty="0">
                <a:solidFill>
                  <a:srgbClr val="002060"/>
                </a:solidFill>
                <a:latin typeface="+mj-lt"/>
                <a:cs typeface="Calibri" panose="020F0502020204030204" pitchFamily="34" charset="0"/>
              </a:rPr>
              <a:t>Takové úkoly, při nichž se vaši zákazníci pokoušejí vyřešit konkrétní úlohu nebo specifický problém, například posekat trávník, stravovat se jako konzument zdravěji, napsat zprávu či jako profesionál poradit a pomoct svým klientům.</a:t>
            </a:r>
          </a:p>
          <a:p>
            <a:pPr marL="0" indent="0" defTabSz="1219170">
              <a:buNone/>
            </a:pPr>
            <a:endParaRPr lang="cs-CZ" altLang="cs-CZ" sz="1867" dirty="0">
              <a:solidFill>
                <a:srgbClr val="002060"/>
              </a:solidFill>
              <a:latin typeface="+mj-lt"/>
              <a:cs typeface="Calibri" panose="020F0502020204030204" pitchFamily="34" charset="0"/>
            </a:endParaRPr>
          </a:p>
          <a:p>
            <a:pPr marL="0" indent="0" defTabSz="1219170">
              <a:buNone/>
            </a:pPr>
            <a:r>
              <a:rPr lang="cs-CZ" altLang="cs-CZ" sz="1867" b="1" dirty="0">
                <a:solidFill>
                  <a:srgbClr val="002060"/>
                </a:solidFill>
                <a:latin typeface="+mj-lt"/>
                <a:cs typeface="Calibri" panose="020F0502020204030204" pitchFamily="34" charset="0"/>
              </a:rPr>
              <a:t>Společenské úkoly </a:t>
            </a:r>
          </a:p>
          <a:p>
            <a:pPr defTabSz="1219170"/>
            <a:r>
              <a:rPr lang="cs-CZ" altLang="cs-CZ" sz="1867" dirty="0">
                <a:solidFill>
                  <a:srgbClr val="002060"/>
                </a:solidFill>
                <a:latin typeface="+mj-lt"/>
                <a:cs typeface="Calibri" panose="020F0502020204030204" pitchFamily="34" charset="0"/>
              </a:rPr>
              <a:t>Takové úkoly, při jejichž plnění se vaši zákazníci snaží vypadat dobře nebo získat moc či postavení. Dané úkoly popisují, jakým způsobem chtějí být tito zákazníci vnímáni ostatními, například působit moderně nebo být okolím vnímán jako kompetentní osoba či jako profesionál.</a:t>
            </a:r>
          </a:p>
          <a:p>
            <a:pPr marL="0" indent="0" defTabSz="1219170">
              <a:buNone/>
            </a:pPr>
            <a:endParaRPr lang="cs-CZ" altLang="cs-CZ" sz="1867" dirty="0">
              <a:solidFill>
                <a:srgbClr val="002060"/>
              </a:solidFill>
              <a:latin typeface="+mj-lt"/>
              <a:cs typeface="Calibri" panose="020F0502020204030204" pitchFamily="34" charset="0"/>
            </a:endParaRPr>
          </a:p>
          <a:p>
            <a:pPr marL="0" indent="0" defTabSz="1219170">
              <a:buNone/>
            </a:pPr>
            <a:r>
              <a:rPr lang="cs-CZ" altLang="cs-CZ" sz="1867" b="1" dirty="0">
                <a:solidFill>
                  <a:srgbClr val="002060"/>
                </a:solidFill>
                <a:latin typeface="+mj-lt"/>
                <a:cs typeface="Calibri" panose="020F0502020204030204" pitchFamily="34" charset="0"/>
              </a:rPr>
              <a:t>Osobní/emocionální úkoly</a:t>
            </a:r>
          </a:p>
          <a:p>
            <a:pPr defTabSz="1219170"/>
            <a:r>
              <a:rPr lang="cs-CZ" altLang="cs-CZ" sz="1867" dirty="0">
                <a:solidFill>
                  <a:srgbClr val="002060"/>
                </a:solidFill>
                <a:latin typeface="+mj-lt"/>
                <a:cs typeface="Calibri" panose="020F0502020204030204" pitchFamily="34" charset="0"/>
              </a:rPr>
              <a:t>Vznikají, když vaši zákazníci touží po určité emoci, jako je cítit se dobře nebo bezpečně. Například když hledají pocit bezpečí a jistoty, pokud jde o jejich investice, nebo dosažení pocitu stability, pokud jde o jejich zaměstnání..</a:t>
            </a: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3" name="Rukopis 22">
                <a:extLst>
                  <a:ext uri="{FF2B5EF4-FFF2-40B4-BE49-F238E27FC236}">
                    <a16:creationId xmlns:a16="http://schemas.microsoft.com/office/drawing/2014/main" id="{18B926B7-3A68-4B29-99CA-667FE0EAEF8E}"/>
                  </a:ext>
                </a:extLst>
              </p14:cNvPr>
              <p14:cNvContentPartPr/>
              <p14:nvPr/>
            </p14:nvContentPartPr>
            <p14:xfrm>
              <a:off x="8657775" y="3038340"/>
              <a:ext cx="1161720" cy="460080"/>
            </p14:xfrm>
          </p:contentPart>
        </mc:Choice>
        <mc:Fallback xmlns="">
          <p:pic>
            <p:nvPicPr>
              <p:cNvPr id="23" name="Rukopis 22">
                <a:extLst>
                  <a:ext uri="{FF2B5EF4-FFF2-40B4-BE49-F238E27FC236}">
                    <a16:creationId xmlns:a16="http://schemas.microsoft.com/office/drawing/2014/main" id="{18B926B7-3A68-4B29-99CA-667FE0EAEF8E}"/>
                  </a:ext>
                </a:extLst>
              </p:cNvPr>
              <p:cNvPicPr/>
              <p:nvPr/>
            </p:nvPicPr>
            <p:blipFill>
              <a:blip r:embed="rId5"/>
              <a:stretch>
                <a:fillRect/>
              </a:stretch>
            </p:blipFill>
            <p:spPr>
              <a:xfrm>
                <a:off x="8653454" y="3034020"/>
                <a:ext cx="1170363" cy="468720"/>
              </a:xfrm>
              <a:prstGeom prst="rect">
                <a:avLst/>
              </a:prstGeom>
            </p:spPr>
          </p:pic>
        </mc:Fallback>
      </mc:AlternateContent>
      <p:sp>
        <p:nvSpPr>
          <p:cNvPr id="3" name="Zástupný symbol pro zápatí 2">
            <a:extLst>
              <a:ext uri="{FF2B5EF4-FFF2-40B4-BE49-F238E27FC236}">
                <a16:creationId xmlns:a16="http://schemas.microsoft.com/office/drawing/2014/main" id="{9B2C4754-5D2E-4137-BF24-90E5B823F483}"/>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19E84B4-7A6F-4E40-9C22-24DFAFD72441}"/>
              </a:ext>
            </a:extLst>
          </p:cNvPr>
          <p:cNvSpPr>
            <a:spLocks noGrp="1"/>
          </p:cNvSpPr>
          <p:nvPr>
            <p:ph type="sldNum" sz="quarter" idx="12"/>
          </p:nvPr>
        </p:nvSpPr>
        <p:spPr/>
        <p:txBody>
          <a:bodyPr/>
          <a:lstStyle/>
          <a:p>
            <a:fld id="{560808B9-4D1F-4069-9EB9-CD8802008F4E}" type="slidenum">
              <a:rPr lang="cs-CZ" smtClean="0"/>
              <a:pPr/>
              <a:t>27</a:t>
            </a:fld>
            <a:endParaRPr lang="cs-CZ" dirty="0"/>
          </a:p>
        </p:txBody>
      </p:sp>
    </p:spTree>
    <p:extLst>
      <p:ext uri="{BB962C8B-B14F-4D97-AF65-F5344CB8AC3E}">
        <p14:creationId xmlns:p14="http://schemas.microsoft.com/office/powerpoint/2010/main" val="2000753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Obtíže</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179920" y="1098400"/>
            <a:ext cx="5738660" cy="4992555"/>
          </a:xfrm>
          <a:prstGeom prst="rect">
            <a:avLst/>
          </a:prstGeom>
        </p:spPr>
        <p:txBody>
          <a:bodyPr vert="horz" lIns="121920" tIns="60960" rIns="121920" bIns="6096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2100" dirty="0">
                <a:solidFill>
                  <a:srgbClr val="002060"/>
                </a:solidFill>
                <a:latin typeface="+mj-lt"/>
                <a:cs typeface="Calibri" panose="020F0502020204030204" pitchFamily="34" charset="0"/>
              </a:rPr>
              <a:t>Obtíže popisují cokoli, co zákazníky obtěžuje před, v průběhu nebo po snaze o splnění některého úkolu nebo co jim v jeho dokončení jednoduše zabrání. </a:t>
            </a:r>
          </a:p>
          <a:p>
            <a:pPr marL="0" indent="0" defTabSz="1219170">
              <a:buNone/>
            </a:pPr>
            <a:endParaRPr lang="cs-CZ" altLang="cs-CZ" sz="2100" b="1" dirty="0">
              <a:solidFill>
                <a:srgbClr val="002060"/>
              </a:solidFill>
              <a:latin typeface="+mj-lt"/>
              <a:cs typeface="Calibri" panose="020F0502020204030204" pitchFamily="34" charset="0"/>
            </a:endParaRPr>
          </a:p>
          <a:p>
            <a:pPr marL="0" indent="0" defTabSz="1219170">
              <a:buNone/>
            </a:pPr>
            <a:r>
              <a:rPr lang="cs-CZ" altLang="cs-CZ" sz="2100" b="1" dirty="0">
                <a:solidFill>
                  <a:srgbClr val="002060"/>
                </a:solidFill>
                <a:latin typeface="+mj-lt"/>
                <a:cs typeface="Calibri" panose="020F0502020204030204" pitchFamily="34" charset="0"/>
              </a:rPr>
              <a:t>Nechtěné výsledky, problémy a vlastnosti</a:t>
            </a:r>
          </a:p>
          <a:p>
            <a:pPr defTabSz="1219170"/>
            <a:r>
              <a:rPr lang="cs-CZ" altLang="cs-CZ" sz="2100" dirty="0">
                <a:solidFill>
                  <a:srgbClr val="002060"/>
                </a:solidFill>
                <a:latin typeface="+mj-lt"/>
                <a:cs typeface="Calibri" panose="020F0502020204030204" pitchFamily="34" charset="0"/>
              </a:rPr>
              <a:t>Obtíže mohou být funkčního charakteru (to znamená, že dané řešení nefunguje vůbec, funguje nesprávně nebo má nežádoucí vedlejší účinky), sociálního charakteru („Když daný úkol plním, vypadám jako blbec“), emocionálního charakteru („Kdykoli daný úkol plním, necítím se dobře“), nebo dodatečného charakteru („Štve mě, když musím pro tohle jít do obchodu“). Můžeme mezi ně zahrnout také nechtěné vlastnosti, které se zákazníkům nelíbí (například „Běhání v posilovně je strašná nuda“ nebo „Tenhle design je ošklivý“).</a:t>
            </a:r>
          </a:p>
          <a:p>
            <a:pPr marL="0" indent="0" defTabSz="1219170">
              <a:buNone/>
            </a:pPr>
            <a:endParaRPr lang="cs-CZ" altLang="cs-CZ" sz="2100" dirty="0">
              <a:solidFill>
                <a:srgbClr val="002060"/>
              </a:solidFill>
              <a:latin typeface="+mj-lt"/>
              <a:cs typeface="Calibri" panose="020F0502020204030204" pitchFamily="34" charset="0"/>
            </a:endParaRPr>
          </a:p>
          <a:p>
            <a:pPr defTabSz="1219170"/>
            <a:r>
              <a:rPr lang="cs-CZ" altLang="cs-CZ" sz="2100" b="1" dirty="0">
                <a:solidFill>
                  <a:srgbClr val="002060"/>
                </a:solidFill>
                <a:latin typeface="+mj-lt"/>
                <a:cs typeface="Calibri" panose="020F0502020204030204" pitchFamily="34" charset="0"/>
              </a:rPr>
              <a:t>Překážky</a:t>
            </a:r>
            <a:r>
              <a:rPr lang="cs-CZ" altLang="cs-CZ" sz="2100" dirty="0">
                <a:solidFill>
                  <a:srgbClr val="002060"/>
                </a:solidFill>
                <a:latin typeface="+mj-lt"/>
                <a:cs typeface="Calibri" panose="020F0502020204030204" pitchFamily="34" charset="0"/>
              </a:rPr>
              <a:t> označují vše, co zákazníkům zabraňuje s plněním daného úkolu vůbec začít nebo co je při jeho plnění zpomaluje (například „Nemám tolik času, abych to udělal správně“ nebo „Nejsem schopen dosáhnout ani jednoho z existujících řešení“).</a:t>
            </a:r>
          </a:p>
          <a:p>
            <a:pPr defTabSz="1219170"/>
            <a:endParaRPr lang="cs-CZ" altLang="cs-CZ" sz="2100" dirty="0">
              <a:solidFill>
                <a:srgbClr val="002060"/>
              </a:solidFill>
              <a:latin typeface="+mj-lt"/>
              <a:cs typeface="Calibri" panose="020F0502020204030204" pitchFamily="34" charset="0"/>
            </a:endParaRPr>
          </a:p>
          <a:p>
            <a:pPr defTabSz="1219170"/>
            <a:r>
              <a:rPr lang="cs-CZ" altLang="cs-CZ" sz="2100" b="1" dirty="0">
                <a:solidFill>
                  <a:srgbClr val="002060"/>
                </a:solidFill>
                <a:latin typeface="+mj-lt"/>
                <a:cs typeface="Calibri" panose="020F0502020204030204" pitchFamily="34" charset="0"/>
              </a:rPr>
              <a:t>Rizika</a:t>
            </a:r>
            <a:r>
              <a:rPr lang="cs-CZ" altLang="cs-CZ" sz="2100" dirty="0">
                <a:solidFill>
                  <a:srgbClr val="002060"/>
                </a:solidFill>
                <a:latin typeface="+mj-lt"/>
                <a:cs typeface="Calibri" panose="020F0502020204030204" pitchFamily="34" charset="0"/>
              </a:rPr>
              <a:t> - označují vše, co se může pokazit nebo bude mít podstatné negativní následky (například „Pokud zvolím dané řešení, mohl bych přijít o důvěryhodnost“ nebo „Porušení bezpečnosti by pro nás bylo katastrofální“).</a:t>
            </a:r>
          </a:p>
          <a:p>
            <a:pPr marL="0" indent="0" defTabSz="1219170">
              <a:buNone/>
            </a:pPr>
            <a:endParaRPr lang="cs-CZ" altLang="cs-CZ" sz="1867"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6" name="Rukopis 25">
                <a:extLst>
                  <a:ext uri="{FF2B5EF4-FFF2-40B4-BE49-F238E27FC236}">
                    <a16:creationId xmlns:a16="http://schemas.microsoft.com/office/drawing/2014/main" id="{B66CF141-6A8E-4532-A60F-EEB5FF18160D}"/>
                  </a:ext>
                </a:extLst>
              </p14:cNvPr>
              <p14:cNvContentPartPr/>
              <p14:nvPr/>
            </p14:nvContentPartPr>
            <p14:xfrm>
              <a:off x="7151535" y="4428660"/>
              <a:ext cx="206280" cy="201600"/>
            </p14:xfrm>
          </p:contentPart>
        </mc:Choice>
        <mc:Fallback xmlns="">
          <p:pic>
            <p:nvPicPr>
              <p:cNvPr id="26" name="Rukopis 25">
                <a:extLst>
                  <a:ext uri="{FF2B5EF4-FFF2-40B4-BE49-F238E27FC236}">
                    <a16:creationId xmlns:a16="http://schemas.microsoft.com/office/drawing/2014/main" id="{B66CF141-6A8E-4532-A60F-EEB5FF18160D}"/>
                  </a:ext>
                </a:extLst>
              </p:cNvPr>
              <p:cNvPicPr/>
              <p:nvPr/>
            </p:nvPicPr>
            <p:blipFill>
              <a:blip r:embed="rId5"/>
              <a:stretch>
                <a:fillRect/>
              </a:stretch>
            </p:blipFill>
            <p:spPr>
              <a:xfrm>
                <a:off x="7133895" y="4410660"/>
                <a:ext cx="24192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Rukopis 26">
                <a:extLst>
                  <a:ext uri="{FF2B5EF4-FFF2-40B4-BE49-F238E27FC236}">
                    <a16:creationId xmlns:a16="http://schemas.microsoft.com/office/drawing/2014/main" id="{07402539-8486-4791-AE24-57655E997127}"/>
                  </a:ext>
                </a:extLst>
              </p14:cNvPr>
              <p14:cNvContentPartPr/>
              <p14:nvPr/>
            </p14:nvContentPartPr>
            <p14:xfrm>
              <a:off x="7257735" y="3838260"/>
              <a:ext cx="330480" cy="437040"/>
            </p14:xfrm>
          </p:contentPart>
        </mc:Choice>
        <mc:Fallback xmlns="">
          <p:pic>
            <p:nvPicPr>
              <p:cNvPr id="27" name="Rukopis 26">
                <a:extLst>
                  <a:ext uri="{FF2B5EF4-FFF2-40B4-BE49-F238E27FC236}">
                    <a16:creationId xmlns:a16="http://schemas.microsoft.com/office/drawing/2014/main" id="{07402539-8486-4791-AE24-57655E997127}"/>
                  </a:ext>
                </a:extLst>
              </p:cNvPr>
              <p:cNvPicPr/>
              <p:nvPr/>
            </p:nvPicPr>
            <p:blipFill>
              <a:blip r:embed="rId7"/>
              <a:stretch>
                <a:fillRect/>
              </a:stretch>
            </p:blipFill>
            <p:spPr>
              <a:xfrm>
                <a:off x="7240095" y="3820260"/>
                <a:ext cx="366120" cy="472680"/>
              </a:xfrm>
              <a:prstGeom prst="rect">
                <a:avLst/>
              </a:prstGeom>
            </p:spPr>
          </p:pic>
        </mc:Fallback>
      </mc:AlternateContent>
      <p:sp>
        <p:nvSpPr>
          <p:cNvPr id="3" name="Zástupný symbol pro zápatí 2">
            <a:extLst>
              <a:ext uri="{FF2B5EF4-FFF2-40B4-BE49-F238E27FC236}">
                <a16:creationId xmlns:a16="http://schemas.microsoft.com/office/drawing/2014/main" id="{F7A38EDD-6861-4546-A7B2-0790DCBA0A29}"/>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B613103-7C9F-4888-AF64-72030C969319}"/>
              </a:ext>
            </a:extLst>
          </p:cNvPr>
          <p:cNvSpPr>
            <a:spLocks noGrp="1"/>
          </p:cNvSpPr>
          <p:nvPr>
            <p:ph type="sldNum" sz="quarter" idx="12"/>
          </p:nvPr>
        </p:nvSpPr>
        <p:spPr/>
        <p:txBody>
          <a:bodyPr/>
          <a:lstStyle/>
          <a:p>
            <a:fld id="{560808B9-4D1F-4069-9EB9-CD8802008F4E}" type="slidenum">
              <a:rPr lang="cs-CZ" smtClean="0"/>
              <a:pPr/>
              <a:t>28</a:t>
            </a:fld>
            <a:endParaRPr lang="cs-CZ" dirty="0"/>
          </a:p>
        </p:txBody>
      </p:sp>
    </p:spTree>
    <p:extLst>
      <p:ext uri="{BB962C8B-B14F-4D97-AF65-F5344CB8AC3E}">
        <p14:creationId xmlns:p14="http://schemas.microsoft.com/office/powerpoint/2010/main" val="2802467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Přínosy</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179920" y="1098400"/>
            <a:ext cx="5738660" cy="4992555"/>
          </a:xfrm>
          <a:prstGeom prst="rect">
            <a:avLst/>
          </a:prstGeom>
        </p:spPr>
        <p:txBody>
          <a:bodyPr vert="horz" lIns="121920" tIns="60960" rIns="121920" bIns="6096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2100" dirty="0">
                <a:solidFill>
                  <a:srgbClr val="002060"/>
                </a:solidFill>
                <a:latin typeface="+mj-lt"/>
                <a:cs typeface="Calibri" panose="020F0502020204030204" pitchFamily="34" charset="0"/>
              </a:rPr>
              <a:t>Přínosy popisují především výsledky a benefity, které zákazníci požadují. Některé přínosy jsou zákazníky vyžadovány, očekávány nebo chtěny, jiné je naopak mile překvapí. Přínosy zahrnují funkční užitek, společenské výhody, pozitivní emoce i úsporu peněz.</a:t>
            </a:r>
          </a:p>
          <a:p>
            <a:pPr marL="0" indent="0" defTabSz="1219170">
              <a:buNone/>
            </a:pPr>
            <a:endParaRPr lang="cs-CZ" altLang="cs-CZ" sz="2100" dirty="0">
              <a:solidFill>
                <a:srgbClr val="002060"/>
              </a:solidFill>
              <a:latin typeface="+mj-lt"/>
              <a:cs typeface="Calibri" panose="020F0502020204030204" pitchFamily="34" charset="0"/>
            </a:endParaRPr>
          </a:p>
          <a:p>
            <a:pPr marL="0" indent="0" defTabSz="1219170">
              <a:buNone/>
            </a:pPr>
            <a:r>
              <a:rPr lang="cs-CZ" altLang="cs-CZ" sz="2100" dirty="0">
                <a:solidFill>
                  <a:srgbClr val="002060"/>
                </a:solidFill>
                <a:latin typeface="+mj-lt"/>
                <a:cs typeface="Calibri" panose="020F0502020204030204" pitchFamily="34" charset="0"/>
              </a:rPr>
              <a:t>Požadované přínosy</a:t>
            </a:r>
          </a:p>
          <a:p>
            <a:pPr defTabSz="1219170"/>
            <a:r>
              <a:rPr lang="cs-CZ" altLang="cs-CZ" sz="2100" dirty="0">
                <a:solidFill>
                  <a:srgbClr val="002060"/>
                </a:solidFill>
                <a:latin typeface="+mj-lt"/>
                <a:cs typeface="Calibri" panose="020F0502020204030204" pitchFamily="34" charset="0"/>
              </a:rPr>
              <a:t>Ty představují přínosy, bez nichž nalezené řešení nikdy nemůže fungovat. Například ten úplně nejzákladnější požadavek, který po chytrém telefonu máme, je, že s ním jednoduše můžeme někomu zavolat.</a:t>
            </a:r>
          </a:p>
          <a:p>
            <a:pPr marL="0" indent="0" defTabSz="1219170">
              <a:buNone/>
            </a:pPr>
            <a:r>
              <a:rPr lang="cs-CZ" altLang="cs-CZ" sz="2100" dirty="0">
                <a:solidFill>
                  <a:srgbClr val="002060"/>
                </a:solidFill>
                <a:latin typeface="+mj-lt"/>
                <a:cs typeface="Calibri" panose="020F0502020204030204" pitchFamily="34" charset="0"/>
              </a:rPr>
              <a:t>Očekávané přínosy</a:t>
            </a:r>
          </a:p>
          <a:p>
            <a:pPr defTabSz="1219170"/>
            <a:r>
              <a:rPr lang="cs-CZ" altLang="cs-CZ" sz="2100" dirty="0">
                <a:solidFill>
                  <a:srgbClr val="002060"/>
                </a:solidFill>
                <a:latin typeface="+mj-lt"/>
                <a:cs typeface="Calibri" panose="020F0502020204030204" pitchFamily="34" charset="0"/>
              </a:rPr>
              <a:t>Toto je skupina přínosů, které od daného řešení očekáváme, ačkoli by daný produkt mohl fungovat i bez nich. Například od té doby, kdy Apple uvedl na trh první iPhone, očekáváme, že mobilní telefony budou mít příjemný design a budou jednoduše vypadat dobře.</a:t>
            </a:r>
          </a:p>
          <a:p>
            <a:pPr marL="0" indent="0" defTabSz="1219170">
              <a:buNone/>
            </a:pPr>
            <a:r>
              <a:rPr lang="cs-CZ" altLang="cs-CZ" sz="2100" dirty="0">
                <a:solidFill>
                  <a:srgbClr val="002060"/>
                </a:solidFill>
                <a:latin typeface="+mj-lt"/>
                <a:cs typeface="Calibri" panose="020F0502020204030204" pitchFamily="34" charset="0"/>
              </a:rPr>
              <a:t>Chtěné přínosy</a:t>
            </a:r>
          </a:p>
          <a:p>
            <a:pPr defTabSz="1219170"/>
            <a:r>
              <a:rPr lang="cs-CZ" altLang="cs-CZ" sz="2100" dirty="0">
                <a:solidFill>
                  <a:srgbClr val="002060"/>
                </a:solidFill>
                <a:latin typeface="+mj-lt"/>
                <a:cs typeface="Calibri" panose="020F0502020204030204" pitchFamily="34" charset="0"/>
              </a:rPr>
              <a:t>Toto jsou přínosy, které přesahují to, co od daného řešení očekáváme, ale byli bychom nesmírně rádi, kdyby byly jeho součástí. Jsou to obvykle ty přínosy, o kterých se zákazníci sami zmíní, pokud se jich na ně zeptáte. Například bychom rádi, kdyby byly chytré telefony automaticky propojeny s dalšími přístroji, které využíváme.</a:t>
            </a:r>
          </a:p>
          <a:p>
            <a:pPr marL="0" indent="0" defTabSz="1219170">
              <a:buNone/>
            </a:pPr>
            <a:r>
              <a:rPr lang="cs-CZ" altLang="cs-CZ" sz="2100" dirty="0">
                <a:solidFill>
                  <a:srgbClr val="002060"/>
                </a:solidFill>
                <a:latin typeface="+mj-lt"/>
                <a:cs typeface="Calibri" panose="020F0502020204030204" pitchFamily="34" charset="0"/>
              </a:rPr>
              <a:t>Neočekávané přínosy</a:t>
            </a:r>
          </a:p>
          <a:p>
            <a:pPr defTabSz="1219170"/>
            <a:r>
              <a:rPr lang="cs-CZ" altLang="cs-CZ" sz="2100" dirty="0">
                <a:solidFill>
                  <a:srgbClr val="002060"/>
                </a:solidFill>
                <a:latin typeface="+mj-lt"/>
                <a:cs typeface="Calibri" panose="020F0502020204030204" pitchFamily="34" charset="0"/>
              </a:rPr>
              <a:t>Ty představují zisky, které dalece přesahují to, co </a:t>
            </a:r>
            <a:r>
              <a:rPr lang="cs-CZ" altLang="cs-CZ" sz="2100" dirty="0" err="1">
                <a:solidFill>
                  <a:srgbClr val="002060"/>
                </a:solidFill>
                <a:latin typeface="+mj-lt"/>
                <a:cs typeface="Calibri" panose="020F0502020204030204" pitchFamily="34" charset="0"/>
              </a:rPr>
              <a:t>zákazníc</a:t>
            </a:r>
            <a:r>
              <a:rPr lang="cs-CZ" altLang="cs-CZ" sz="2100" dirty="0">
                <a:solidFill>
                  <a:srgbClr val="002060"/>
                </a:solidFill>
                <a:latin typeface="+mj-lt"/>
                <a:cs typeface="Calibri" panose="020F0502020204030204" pitchFamily="34" charset="0"/>
              </a:rPr>
              <a:t> od daného produktu očekávají nebo po čem touží. Ani kdybyste se jich zeptali, nezmínili by se o nich. Dokud Apple nepřišel s dotykovými telefony a </a:t>
            </a:r>
            <a:r>
              <a:rPr lang="cs-CZ" altLang="cs-CZ" sz="2100" dirty="0" err="1">
                <a:solidFill>
                  <a:srgbClr val="002060"/>
                </a:solidFill>
                <a:latin typeface="+mj-lt"/>
                <a:cs typeface="Calibri" panose="020F0502020204030204" pitchFamily="34" charset="0"/>
              </a:rPr>
              <a:t>App</a:t>
            </a:r>
            <a:r>
              <a:rPr lang="cs-CZ" altLang="cs-CZ" sz="2100" dirty="0">
                <a:solidFill>
                  <a:srgbClr val="002060"/>
                </a:solidFill>
                <a:latin typeface="+mj-lt"/>
                <a:cs typeface="Calibri" panose="020F0502020204030204" pitchFamily="34" charset="0"/>
              </a:rPr>
              <a:t> </a:t>
            </a:r>
            <a:r>
              <a:rPr lang="cs-CZ" altLang="cs-CZ" sz="2100" dirty="0" err="1">
                <a:solidFill>
                  <a:srgbClr val="002060"/>
                </a:solidFill>
                <a:latin typeface="+mj-lt"/>
                <a:cs typeface="Calibri" panose="020F0502020204030204" pitchFamily="34" charset="0"/>
              </a:rPr>
              <a:t>Storem</a:t>
            </a:r>
            <a:r>
              <a:rPr lang="cs-CZ" altLang="cs-CZ" sz="2100" dirty="0">
                <a:solidFill>
                  <a:srgbClr val="002060"/>
                </a:solidFill>
                <a:latin typeface="+mj-lt"/>
                <a:cs typeface="Calibri" panose="020F0502020204030204" pitchFamily="34" charset="0"/>
              </a:rPr>
              <a:t>, nikoho by ani nenapadlo, že by také mohly být součástí mobilního telefonu.</a:t>
            </a:r>
          </a:p>
          <a:p>
            <a:pPr marL="0" indent="0" defTabSz="1219170">
              <a:buNone/>
            </a:pPr>
            <a:endParaRPr lang="cs-CZ" altLang="cs-CZ" sz="2100"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EDD8C8F3-AE98-4E4C-A21E-F401A4B47AB0}"/>
                  </a:ext>
                </a:extLst>
              </p14:cNvPr>
              <p14:cNvContentPartPr/>
              <p14:nvPr/>
            </p14:nvContentPartPr>
            <p14:xfrm>
              <a:off x="7996095" y="2143020"/>
              <a:ext cx="541080" cy="802800"/>
            </p14:xfrm>
          </p:contentPart>
        </mc:Choice>
        <mc:Fallback xmlns="">
          <p:pic>
            <p:nvPicPr>
              <p:cNvPr id="5" name="Rukopis 4">
                <a:extLst>
                  <a:ext uri="{FF2B5EF4-FFF2-40B4-BE49-F238E27FC236}">
                    <a16:creationId xmlns:a16="http://schemas.microsoft.com/office/drawing/2014/main" id="{EDD8C8F3-AE98-4E4C-A21E-F401A4B47AB0}"/>
                  </a:ext>
                </a:extLst>
              </p:cNvPr>
              <p:cNvPicPr/>
              <p:nvPr/>
            </p:nvPicPr>
            <p:blipFill>
              <a:blip r:embed="rId5"/>
              <a:stretch>
                <a:fillRect/>
              </a:stretch>
            </p:blipFill>
            <p:spPr>
              <a:xfrm>
                <a:off x="7978443" y="2125028"/>
                <a:ext cx="576744" cy="8384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Rukopis 13">
                <a:extLst>
                  <a:ext uri="{FF2B5EF4-FFF2-40B4-BE49-F238E27FC236}">
                    <a16:creationId xmlns:a16="http://schemas.microsoft.com/office/drawing/2014/main" id="{8DC1A8D1-CC8B-44DF-9DE9-45BE9DA32E81}"/>
                  </a:ext>
                </a:extLst>
              </p14:cNvPr>
              <p14:cNvContentPartPr/>
              <p14:nvPr/>
            </p14:nvContentPartPr>
            <p14:xfrm>
              <a:off x="-1010025" y="618780"/>
              <a:ext cx="360" cy="360"/>
            </p14:xfrm>
          </p:contentPart>
        </mc:Choice>
        <mc:Fallback xmlns="">
          <p:pic>
            <p:nvPicPr>
              <p:cNvPr id="14" name="Rukopis 13">
                <a:extLst>
                  <a:ext uri="{FF2B5EF4-FFF2-40B4-BE49-F238E27FC236}">
                    <a16:creationId xmlns:a16="http://schemas.microsoft.com/office/drawing/2014/main" id="{8DC1A8D1-CC8B-44DF-9DE9-45BE9DA32E81}"/>
                  </a:ext>
                </a:extLst>
              </p:cNvPr>
              <p:cNvPicPr/>
              <p:nvPr/>
            </p:nvPicPr>
            <p:blipFill>
              <a:blip r:embed="rId7"/>
              <a:stretch>
                <a:fillRect/>
              </a:stretch>
            </p:blipFill>
            <p:spPr>
              <a:xfrm>
                <a:off x="-1027665" y="600780"/>
                <a:ext cx="36000" cy="36000"/>
              </a:xfrm>
              <a:prstGeom prst="rect">
                <a:avLst/>
              </a:prstGeom>
            </p:spPr>
          </p:pic>
        </mc:Fallback>
      </mc:AlternateContent>
      <p:sp>
        <p:nvSpPr>
          <p:cNvPr id="3" name="Zástupný symbol pro zápatí 2">
            <a:extLst>
              <a:ext uri="{FF2B5EF4-FFF2-40B4-BE49-F238E27FC236}">
                <a16:creationId xmlns:a16="http://schemas.microsoft.com/office/drawing/2014/main" id="{504714C3-7970-4A03-B978-090475D20E97}"/>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46B0350F-D82D-4130-B125-028A07D74ED7}"/>
              </a:ext>
            </a:extLst>
          </p:cNvPr>
          <p:cNvSpPr>
            <a:spLocks noGrp="1"/>
          </p:cNvSpPr>
          <p:nvPr>
            <p:ph type="sldNum" sz="quarter" idx="12"/>
          </p:nvPr>
        </p:nvSpPr>
        <p:spPr/>
        <p:txBody>
          <a:bodyPr/>
          <a:lstStyle/>
          <a:p>
            <a:fld id="{560808B9-4D1F-4069-9EB9-CD8802008F4E}" type="slidenum">
              <a:rPr lang="cs-CZ" smtClean="0"/>
              <a:pPr/>
              <a:t>29</a:t>
            </a:fld>
            <a:endParaRPr lang="cs-CZ" dirty="0"/>
          </a:p>
        </p:txBody>
      </p:sp>
    </p:spTree>
    <p:extLst>
      <p:ext uri="{BB962C8B-B14F-4D97-AF65-F5344CB8AC3E}">
        <p14:creationId xmlns:p14="http://schemas.microsoft.com/office/powerpoint/2010/main" val="664965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1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kompetence a znalosti k realizaci </a:t>
            </a:r>
            <a:r>
              <a:rPr lang="cs-CZ" sz="2400" dirty="0">
                <a:solidFill>
                  <a:srgbClr val="0070C0"/>
                </a:solidFill>
                <a:latin typeface="Times New Roman" panose="02020603050405020304" pitchFamily="18" charset="0"/>
                <a:cs typeface="Times New Roman" panose="02020603050405020304" pitchFamily="18" charset="0"/>
              </a:rPr>
              <a:t>segmentace zákazníků </a:t>
            </a:r>
            <a:r>
              <a:rPr lang="cs-CZ" sz="2400" dirty="0">
                <a:latin typeface="Times New Roman" panose="02020603050405020304" pitchFamily="18" charset="0"/>
                <a:cs typeface="Times New Roman" panose="02020603050405020304" pitchFamily="18" charset="0"/>
              </a:rPr>
              <a:t>a </a:t>
            </a:r>
            <a:r>
              <a:rPr lang="cs-CZ" sz="2400" dirty="0">
                <a:solidFill>
                  <a:srgbClr val="0070C0"/>
                </a:solidFill>
                <a:latin typeface="Times New Roman" panose="02020603050405020304" pitchFamily="18" charset="0"/>
                <a:cs typeface="Times New Roman" panose="02020603050405020304" pitchFamily="18" charset="0"/>
              </a:rPr>
              <a:t>identifikace jejich potřeby, tzn. detailní pohled na dva stavební kameny Business Modelu Canvas.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Získat odpovědi na zásadní otázku: </a:t>
            </a:r>
            <a:r>
              <a:rPr lang="cs-CZ" sz="2400" dirty="0">
                <a:solidFill>
                  <a:srgbClr val="0070C0"/>
                </a:solidFill>
                <a:latin typeface="Times New Roman" panose="02020603050405020304" pitchFamily="18" charset="0"/>
                <a:cs typeface="Times New Roman" panose="02020603050405020304" pitchFamily="18" charset="0"/>
              </a:rPr>
              <a:t>KDO</a:t>
            </a:r>
            <a:r>
              <a:rPr lang="cs-CZ" sz="2400" dirty="0">
                <a:latin typeface="Times New Roman" panose="02020603050405020304" pitchFamily="18" charset="0"/>
                <a:cs typeface="Times New Roman" panose="02020603050405020304" pitchFamily="18" charset="0"/>
              </a:rPr>
              <a:t> je váš zákazník a </a:t>
            </a:r>
            <a:r>
              <a:rPr lang="cs-CZ" sz="2400" dirty="0">
                <a:solidFill>
                  <a:srgbClr val="0070C0"/>
                </a:solidFill>
                <a:latin typeface="Times New Roman" panose="02020603050405020304" pitchFamily="18" charset="0"/>
                <a:cs typeface="Times New Roman" panose="02020603050405020304" pitchFamily="18" charset="0"/>
              </a:rPr>
              <a:t>PROČ</a:t>
            </a:r>
            <a:r>
              <a:rPr lang="cs-CZ" sz="2400" dirty="0">
                <a:latin typeface="Times New Roman" panose="02020603050405020304" pitchFamily="18" charset="0"/>
                <a:cs typeface="Times New Roman" panose="02020603050405020304" pitchFamily="18" charset="0"/>
              </a:rPr>
              <a:t> by měl mít o váš produkt/službu zájem.</a:t>
            </a: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4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Rukopis 1">
                <a:extLst>
                  <a:ext uri="{FF2B5EF4-FFF2-40B4-BE49-F238E27FC236}">
                    <a16:creationId xmlns:a16="http://schemas.microsoft.com/office/drawing/2014/main" id="{D814B361-5D04-4DD6-8DDB-6CFBD607B7BB}"/>
                  </a:ext>
                </a:extLst>
              </p14:cNvPr>
              <p14:cNvContentPartPr/>
              <p14:nvPr/>
            </p14:nvContentPartPr>
            <p14:xfrm>
              <a:off x="1523295" y="195420"/>
              <a:ext cx="437400" cy="475920"/>
            </p14:xfrm>
          </p:contentPart>
        </mc:Choice>
        <mc:Fallback xmlns="">
          <p:pic>
            <p:nvPicPr>
              <p:cNvPr id="2" name="Rukopis 1">
                <a:extLst>
                  <a:ext uri="{FF2B5EF4-FFF2-40B4-BE49-F238E27FC236}">
                    <a16:creationId xmlns:a16="http://schemas.microsoft.com/office/drawing/2014/main" id="{D814B361-5D04-4DD6-8DDB-6CFBD607B7BB}"/>
                  </a:ext>
                </a:extLst>
              </p:cNvPr>
              <p:cNvPicPr/>
              <p:nvPr/>
            </p:nvPicPr>
            <p:blipFill>
              <a:blip r:embed="rId3"/>
              <a:stretch>
                <a:fillRect/>
              </a:stretch>
            </p:blipFill>
            <p:spPr>
              <a:xfrm>
                <a:off x="1505295" y="159420"/>
                <a:ext cx="473040" cy="547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Rukopis 5">
                <a:extLst>
                  <a:ext uri="{FF2B5EF4-FFF2-40B4-BE49-F238E27FC236}">
                    <a16:creationId xmlns:a16="http://schemas.microsoft.com/office/drawing/2014/main" id="{F607DE10-AB08-4F5C-8DA3-D57B7D2B24CC}"/>
                  </a:ext>
                </a:extLst>
              </p14:cNvPr>
              <p14:cNvContentPartPr/>
              <p14:nvPr/>
            </p14:nvContentPartPr>
            <p14:xfrm>
              <a:off x="2228535" y="180660"/>
              <a:ext cx="98280" cy="480960"/>
            </p14:xfrm>
          </p:contentPart>
        </mc:Choice>
        <mc:Fallback xmlns="">
          <p:pic>
            <p:nvPicPr>
              <p:cNvPr id="6" name="Rukopis 5">
                <a:extLst>
                  <a:ext uri="{FF2B5EF4-FFF2-40B4-BE49-F238E27FC236}">
                    <a16:creationId xmlns:a16="http://schemas.microsoft.com/office/drawing/2014/main" id="{F607DE10-AB08-4F5C-8DA3-D57B7D2B24CC}"/>
                  </a:ext>
                </a:extLst>
              </p:cNvPr>
              <p:cNvPicPr/>
              <p:nvPr/>
            </p:nvPicPr>
            <p:blipFill>
              <a:blip r:embed="rId5"/>
              <a:stretch>
                <a:fillRect/>
              </a:stretch>
            </p:blipFill>
            <p:spPr>
              <a:xfrm>
                <a:off x="2210895" y="144660"/>
                <a:ext cx="133920" cy="55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00178255-A26B-4E10-BA44-98D9D1413E61}"/>
                  </a:ext>
                </a:extLst>
              </p14:cNvPr>
              <p14:cNvContentPartPr/>
              <p14:nvPr/>
            </p14:nvContentPartPr>
            <p14:xfrm>
              <a:off x="2276055" y="170220"/>
              <a:ext cx="372960" cy="192960"/>
            </p14:xfrm>
          </p:contentPart>
        </mc:Choice>
        <mc:Fallback xmlns="">
          <p:pic>
            <p:nvPicPr>
              <p:cNvPr id="7" name="Rukopis 6">
                <a:extLst>
                  <a:ext uri="{FF2B5EF4-FFF2-40B4-BE49-F238E27FC236}">
                    <a16:creationId xmlns:a16="http://schemas.microsoft.com/office/drawing/2014/main" id="{00178255-A26B-4E10-BA44-98D9D1413E61}"/>
                  </a:ext>
                </a:extLst>
              </p:cNvPr>
              <p:cNvPicPr/>
              <p:nvPr/>
            </p:nvPicPr>
            <p:blipFill>
              <a:blip r:embed="rId7"/>
              <a:stretch>
                <a:fillRect/>
              </a:stretch>
            </p:blipFill>
            <p:spPr>
              <a:xfrm>
                <a:off x="2258415" y="134220"/>
                <a:ext cx="408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Rukopis 7">
                <a:extLst>
                  <a:ext uri="{FF2B5EF4-FFF2-40B4-BE49-F238E27FC236}">
                    <a16:creationId xmlns:a16="http://schemas.microsoft.com/office/drawing/2014/main" id="{BD544F89-593C-4766-8CA9-61F3B34F70BB}"/>
                  </a:ext>
                </a:extLst>
              </p14:cNvPr>
              <p14:cNvContentPartPr/>
              <p14:nvPr/>
            </p14:nvContentPartPr>
            <p14:xfrm>
              <a:off x="2830455" y="172020"/>
              <a:ext cx="493200" cy="506520"/>
            </p14:xfrm>
          </p:contentPart>
        </mc:Choice>
        <mc:Fallback xmlns="">
          <p:pic>
            <p:nvPicPr>
              <p:cNvPr id="8" name="Rukopis 7">
                <a:extLst>
                  <a:ext uri="{FF2B5EF4-FFF2-40B4-BE49-F238E27FC236}">
                    <a16:creationId xmlns:a16="http://schemas.microsoft.com/office/drawing/2014/main" id="{BD544F89-593C-4766-8CA9-61F3B34F70BB}"/>
                  </a:ext>
                </a:extLst>
              </p:cNvPr>
              <p:cNvPicPr/>
              <p:nvPr/>
            </p:nvPicPr>
            <p:blipFill>
              <a:blip r:embed="rId9"/>
              <a:stretch>
                <a:fillRect/>
              </a:stretch>
            </p:blipFill>
            <p:spPr>
              <a:xfrm>
                <a:off x="2812815" y="136020"/>
                <a:ext cx="528840" cy="578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Rukopis 8">
                <a:extLst>
                  <a:ext uri="{FF2B5EF4-FFF2-40B4-BE49-F238E27FC236}">
                    <a16:creationId xmlns:a16="http://schemas.microsoft.com/office/drawing/2014/main" id="{14BED5A9-7827-48C5-BDDB-316B1D15894D}"/>
                  </a:ext>
                </a:extLst>
              </p14:cNvPr>
              <p14:cNvContentPartPr/>
              <p14:nvPr/>
            </p14:nvContentPartPr>
            <p14:xfrm>
              <a:off x="3438135" y="199380"/>
              <a:ext cx="393120" cy="420840"/>
            </p14:xfrm>
          </p:contentPart>
        </mc:Choice>
        <mc:Fallback xmlns="">
          <p:pic>
            <p:nvPicPr>
              <p:cNvPr id="9" name="Rukopis 8">
                <a:extLst>
                  <a:ext uri="{FF2B5EF4-FFF2-40B4-BE49-F238E27FC236}">
                    <a16:creationId xmlns:a16="http://schemas.microsoft.com/office/drawing/2014/main" id="{14BED5A9-7827-48C5-BDDB-316B1D15894D}"/>
                  </a:ext>
                </a:extLst>
              </p:cNvPr>
              <p:cNvPicPr/>
              <p:nvPr/>
            </p:nvPicPr>
            <p:blipFill>
              <a:blip r:embed="rId11"/>
              <a:stretch>
                <a:fillRect/>
              </a:stretch>
            </p:blipFill>
            <p:spPr>
              <a:xfrm>
                <a:off x="3420495" y="163380"/>
                <a:ext cx="42876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Rukopis 9">
                <a:extLst>
                  <a:ext uri="{FF2B5EF4-FFF2-40B4-BE49-F238E27FC236}">
                    <a16:creationId xmlns:a16="http://schemas.microsoft.com/office/drawing/2014/main" id="{571D63F4-C959-4AED-BD80-AD35D5A33C29}"/>
                  </a:ext>
                </a:extLst>
              </p14:cNvPr>
              <p14:cNvContentPartPr/>
              <p14:nvPr/>
            </p14:nvContentPartPr>
            <p14:xfrm>
              <a:off x="4065975" y="199740"/>
              <a:ext cx="29160" cy="455040"/>
            </p14:xfrm>
          </p:contentPart>
        </mc:Choice>
        <mc:Fallback xmlns="">
          <p:pic>
            <p:nvPicPr>
              <p:cNvPr id="10" name="Rukopis 9">
                <a:extLst>
                  <a:ext uri="{FF2B5EF4-FFF2-40B4-BE49-F238E27FC236}">
                    <a16:creationId xmlns:a16="http://schemas.microsoft.com/office/drawing/2014/main" id="{571D63F4-C959-4AED-BD80-AD35D5A33C29}"/>
                  </a:ext>
                </a:extLst>
              </p:cNvPr>
              <p:cNvPicPr/>
              <p:nvPr/>
            </p:nvPicPr>
            <p:blipFill>
              <a:blip r:embed="rId13"/>
              <a:stretch>
                <a:fillRect/>
              </a:stretch>
            </p:blipFill>
            <p:spPr>
              <a:xfrm>
                <a:off x="4047975" y="163740"/>
                <a:ext cx="64800" cy="52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Rukopis 10">
                <a:extLst>
                  <a:ext uri="{FF2B5EF4-FFF2-40B4-BE49-F238E27FC236}">
                    <a16:creationId xmlns:a16="http://schemas.microsoft.com/office/drawing/2014/main" id="{5DA72193-22FA-4874-AC1E-DB216169DD3A}"/>
                  </a:ext>
                </a:extLst>
              </p14:cNvPr>
              <p14:cNvContentPartPr/>
              <p14:nvPr/>
            </p14:nvContentPartPr>
            <p14:xfrm>
              <a:off x="4085775" y="56820"/>
              <a:ext cx="360" cy="360"/>
            </p14:xfrm>
          </p:contentPart>
        </mc:Choice>
        <mc:Fallback xmlns="">
          <p:pic>
            <p:nvPicPr>
              <p:cNvPr id="11" name="Rukopis 10">
                <a:extLst>
                  <a:ext uri="{FF2B5EF4-FFF2-40B4-BE49-F238E27FC236}">
                    <a16:creationId xmlns:a16="http://schemas.microsoft.com/office/drawing/2014/main" id="{5DA72193-22FA-4874-AC1E-DB216169DD3A}"/>
                  </a:ext>
                </a:extLst>
              </p:cNvPr>
              <p:cNvPicPr/>
              <p:nvPr/>
            </p:nvPicPr>
            <p:blipFill>
              <a:blip r:embed="rId15"/>
              <a:stretch>
                <a:fillRect/>
              </a:stretch>
            </p:blipFill>
            <p:spPr>
              <a:xfrm>
                <a:off x="4068135" y="2082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Rukopis 11">
                <a:extLst>
                  <a:ext uri="{FF2B5EF4-FFF2-40B4-BE49-F238E27FC236}">
                    <a16:creationId xmlns:a16="http://schemas.microsoft.com/office/drawing/2014/main" id="{C4B13FCD-9E15-443A-9E78-F3CBF0AC797C}"/>
                  </a:ext>
                </a:extLst>
              </p14:cNvPr>
              <p14:cNvContentPartPr/>
              <p14:nvPr/>
            </p14:nvContentPartPr>
            <p14:xfrm>
              <a:off x="4496895" y="171300"/>
              <a:ext cx="27720" cy="456840"/>
            </p14:xfrm>
          </p:contentPart>
        </mc:Choice>
        <mc:Fallback xmlns="">
          <p:pic>
            <p:nvPicPr>
              <p:cNvPr id="12" name="Rukopis 11">
                <a:extLst>
                  <a:ext uri="{FF2B5EF4-FFF2-40B4-BE49-F238E27FC236}">
                    <a16:creationId xmlns:a16="http://schemas.microsoft.com/office/drawing/2014/main" id="{C4B13FCD-9E15-443A-9E78-F3CBF0AC797C}"/>
                  </a:ext>
                </a:extLst>
              </p:cNvPr>
              <p:cNvPicPr/>
              <p:nvPr/>
            </p:nvPicPr>
            <p:blipFill>
              <a:blip r:embed="rId17"/>
              <a:stretch>
                <a:fillRect/>
              </a:stretch>
            </p:blipFill>
            <p:spPr>
              <a:xfrm>
                <a:off x="4478895" y="135300"/>
                <a:ext cx="63360" cy="528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Rukopis 12">
                <a:extLst>
                  <a:ext uri="{FF2B5EF4-FFF2-40B4-BE49-F238E27FC236}">
                    <a16:creationId xmlns:a16="http://schemas.microsoft.com/office/drawing/2014/main" id="{117C5C0B-8F83-4557-8300-157F63030CDD}"/>
                  </a:ext>
                </a:extLst>
              </p14:cNvPr>
              <p14:cNvContentPartPr/>
              <p14:nvPr/>
            </p14:nvContentPartPr>
            <p14:xfrm>
              <a:off x="4295295" y="161580"/>
              <a:ext cx="523440" cy="57960"/>
            </p14:xfrm>
          </p:contentPart>
        </mc:Choice>
        <mc:Fallback xmlns="">
          <p:pic>
            <p:nvPicPr>
              <p:cNvPr id="13" name="Rukopis 12">
                <a:extLst>
                  <a:ext uri="{FF2B5EF4-FFF2-40B4-BE49-F238E27FC236}">
                    <a16:creationId xmlns:a16="http://schemas.microsoft.com/office/drawing/2014/main" id="{117C5C0B-8F83-4557-8300-157F63030CDD}"/>
                  </a:ext>
                </a:extLst>
              </p:cNvPr>
              <p:cNvPicPr/>
              <p:nvPr/>
            </p:nvPicPr>
            <p:blipFill>
              <a:blip r:embed="rId19"/>
              <a:stretch>
                <a:fillRect/>
              </a:stretch>
            </p:blipFill>
            <p:spPr>
              <a:xfrm>
                <a:off x="4277655" y="125580"/>
                <a:ext cx="559080" cy="129600"/>
              </a:xfrm>
              <a:prstGeom prst="rect">
                <a:avLst/>
              </a:prstGeom>
            </p:spPr>
          </p:pic>
        </mc:Fallback>
      </mc:AlternateContent>
      <p:pic>
        <p:nvPicPr>
          <p:cNvPr id="16" name="Obrázek 15">
            <a:extLst>
              <a:ext uri="{FF2B5EF4-FFF2-40B4-BE49-F238E27FC236}">
                <a16:creationId xmlns:a16="http://schemas.microsoft.com/office/drawing/2014/main" id="{C75564D4-93AD-4AB1-B56F-58EBF6BE81C0}"/>
              </a:ext>
            </a:extLst>
          </p:cNvPr>
          <p:cNvPicPr>
            <a:picLocks noChangeAspect="1"/>
          </p:cNvPicPr>
          <p:nvPr/>
        </p:nvPicPr>
        <p:blipFill rotWithShape="1">
          <a:blip r:embed="rId20"/>
          <a:srcRect l="19312" t="14584" r="22969" b="11540"/>
          <a:stretch/>
        </p:blipFill>
        <p:spPr>
          <a:xfrm>
            <a:off x="2462535" y="984090"/>
            <a:ext cx="7037116" cy="5066491"/>
          </a:xfrm>
          <a:prstGeom prst="rect">
            <a:avLst/>
          </a:prstGeom>
        </p:spPr>
      </p:pic>
      <mc:AlternateContent xmlns:mc="http://schemas.openxmlformats.org/markup-compatibility/2006" xmlns:p14="http://schemas.microsoft.com/office/powerpoint/2010/main">
        <mc:Choice Requires="p14">
          <p:contentPart p14:bwMode="auto" r:id="rId21">
            <p14:nvContentPartPr>
              <p14:cNvPr id="17" name="Rukopis 16">
                <a:extLst>
                  <a:ext uri="{FF2B5EF4-FFF2-40B4-BE49-F238E27FC236}">
                    <a16:creationId xmlns:a16="http://schemas.microsoft.com/office/drawing/2014/main" id="{4A62D192-472B-4A8A-BB8A-4F70EE9A80EF}"/>
                  </a:ext>
                </a:extLst>
              </p14:cNvPr>
              <p14:cNvContentPartPr/>
              <p14:nvPr/>
            </p14:nvContentPartPr>
            <p14:xfrm>
              <a:off x="5047695" y="447420"/>
              <a:ext cx="2077920" cy="3125880"/>
            </p14:xfrm>
          </p:contentPart>
        </mc:Choice>
        <mc:Fallback xmlns="">
          <p:pic>
            <p:nvPicPr>
              <p:cNvPr id="17" name="Rukopis 16">
                <a:extLst>
                  <a:ext uri="{FF2B5EF4-FFF2-40B4-BE49-F238E27FC236}">
                    <a16:creationId xmlns:a16="http://schemas.microsoft.com/office/drawing/2014/main" id="{4A62D192-472B-4A8A-BB8A-4F70EE9A80EF}"/>
                  </a:ext>
                </a:extLst>
              </p:cNvPr>
              <p:cNvPicPr/>
              <p:nvPr/>
            </p:nvPicPr>
            <p:blipFill>
              <a:blip r:embed="rId22"/>
              <a:stretch>
                <a:fillRect/>
              </a:stretch>
            </p:blipFill>
            <p:spPr>
              <a:xfrm>
                <a:off x="5030055" y="411780"/>
                <a:ext cx="2113560" cy="3197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Rukopis 17">
                <a:extLst>
                  <a:ext uri="{FF2B5EF4-FFF2-40B4-BE49-F238E27FC236}">
                    <a16:creationId xmlns:a16="http://schemas.microsoft.com/office/drawing/2014/main" id="{C5F23EF5-F83C-401D-B5A1-D0B023036923}"/>
                  </a:ext>
                </a:extLst>
              </p14:cNvPr>
              <p14:cNvContentPartPr/>
              <p14:nvPr/>
            </p14:nvContentPartPr>
            <p14:xfrm>
              <a:off x="5514615" y="3305100"/>
              <a:ext cx="417600" cy="392760"/>
            </p14:xfrm>
          </p:contentPart>
        </mc:Choice>
        <mc:Fallback xmlns="">
          <p:pic>
            <p:nvPicPr>
              <p:cNvPr id="18" name="Rukopis 17">
                <a:extLst>
                  <a:ext uri="{FF2B5EF4-FFF2-40B4-BE49-F238E27FC236}">
                    <a16:creationId xmlns:a16="http://schemas.microsoft.com/office/drawing/2014/main" id="{C5F23EF5-F83C-401D-B5A1-D0B023036923}"/>
                  </a:ext>
                </a:extLst>
              </p:cNvPr>
              <p:cNvPicPr/>
              <p:nvPr/>
            </p:nvPicPr>
            <p:blipFill>
              <a:blip r:embed="rId24"/>
              <a:stretch>
                <a:fillRect/>
              </a:stretch>
            </p:blipFill>
            <p:spPr>
              <a:xfrm>
                <a:off x="5496975" y="3269100"/>
                <a:ext cx="45324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Rukopis 18">
                <a:extLst>
                  <a:ext uri="{FF2B5EF4-FFF2-40B4-BE49-F238E27FC236}">
                    <a16:creationId xmlns:a16="http://schemas.microsoft.com/office/drawing/2014/main" id="{D24B6C9A-01AD-48BC-8C22-84B7A36ED928}"/>
                  </a:ext>
                </a:extLst>
              </p14:cNvPr>
              <p14:cNvContentPartPr/>
              <p14:nvPr/>
            </p14:nvContentPartPr>
            <p14:xfrm>
              <a:off x="11334375" y="3905220"/>
              <a:ext cx="360" cy="360"/>
            </p14:xfrm>
          </p:contentPart>
        </mc:Choice>
        <mc:Fallback xmlns="">
          <p:pic>
            <p:nvPicPr>
              <p:cNvPr id="19" name="Rukopis 18">
                <a:extLst>
                  <a:ext uri="{FF2B5EF4-FFF2-40B4-BE49-F238E27FC236}">
                    <a16:creationId xmlns:a16="http://schemas.microsoft.com/office/drawing/2014/main" id="{D24B6C9A-01AD-48BC-8C22-84B7A36ED928}"/>
                  </a:ext>
                </a:extLst>
              </p:cNvPr>
              <p:cNvPicPr/>
              <p:nvPr/>
            </p:nvPicPr>
            <p:blipFill>
              <a:blip r:embed="rId15"/>
              <a:stretch>
                <a:fillRect/>
              </a:stretch>
            </p:blipFill>
            <p:spPr>
              <a:xfrm>
                <a:off x="11316735" y="3869220"/>
                <a:ext cx="36000" cy="72000"/>
              </a:xfrm>
              <a:prstGeom prst="rect">
                <a:avLst/>
              </a:prstGeom>
            </p:spPr>
          </p:pic>
        </mc:Fallback>
      </mc:AlternateContent>
    </p:spTree>
    <p:extLst>
      <p:ext uri="{BB962C8B-B14F-4D97-AF65-F5344CB8AC3E}">
        <p14:creationId xmlns:p14="http://schemas.microsoft.com/office/powerpoint/2010/main" val="229814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1454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a:t>
            </a:r>
            <a:r>
              <a:rPr lang="cs-CZ" sz="3200" b="1" kern="0" dirty="0" err="1">
                <a:solidFill>
                  <a:srgbClr val="307871"/>
                </a:solidFill>
                <a:latin typeface="Times New Roman"/>
                <a:ea typeface="+mj-ea"/>
                <a:cs typeface="+mj-cs"/>
              </a:rPr>
              <a:t>Value</a:t>
            </a:r>
            <a:r>
              <a:rPr lang="cs-CZ" sz="3200" b="1" kern="0" dirty="0">
                <a:solidFill>
                  <a:srgbClr val="307871"/>
                </a:solidFill>
                <a:latin typeface="Times New Roman"/>
                <a:ea typeface="+mj-ea"/>
                <a:cs typeface="+mj-cs"/>
              </a:rPr>
              <a:t>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 VPD - nástroj, který pomáhá zajistit, aby produkt nebo služba byla umístěna kolem toho, co zákazník opravdu stojí (hodnotí) a potřebuje.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Value Proposition Design bylo původně vyvinuto dr. Alexanderem </a:t>
            </a:r>
            <a:r>
              <a:rPr lang="cs-CZ" altLang="cs-CZ" sz="2400" dirty="0" err="1">
                <a:latin typeface="Times New Roman" panose="02020603050405020304" pitchFamily="18" charset="0"/>
                <a:cs typeface="Times New Roman" panose="02020603050405020304" pitchFamily="18" charset="0"/>
              </a:rPr>
              <a:t>Osterwalderem</a:t>
            </a:r>
            <a:r>
              <a:rPr lang="cs-CZ" altLang="cs-CZ" sz="2400" dirty="0">
                <a:latin typeface="Times New Roman" panose="02020603050405020304" pitchFamily="18" charset="0"/>
                <a:cs typeface="Times New Roman" panose="02020603050405020304" pitchFamily="18" charset="0"/>
              </a:rPr>
              <a:t> jako rámec, který zajišťuje, že existuje soulad mezi produktem a trhem.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Jedná se o detailní pohled na vztah mezi dvěma částmi business modelu Canvas - segmenty zákazníků a návrhy hodnot.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VPD lze použít v případě, že je třeba upřesnit existující nabídku produktu nebo služby nebo pokud se nová nabídka vyvíjí od nuly.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07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1)</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Při propojení prvních dvou stavebních prvků business modelu Canvas vzniká určitá synergie, kdy se využívají nástroje – mapa empatie, profil zákazníka a hodnotová nabídka.</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Díky tomuto propojení jste schopni vytvořit zpřesněný business model: profil zákazníka vás povede při návrhu lepší hodnotové nabídky, vhodnějšímu způsobu, jak zákazníky oslovit, a následně pro budování vztahů se zákazníky. Slouží k pochopení, za co je zákazník opravdu </a:t>
            </a:r>
            <a:r>
              <a:rPr lang="cs-CZ" sz="2400" b="1" dirty="0">
                <a:latin typeface="Times New Roman" panose="02020603050405020304" pitchFamily="18" charset="0"/>
                <a:cs typeface="Times New Roman" panose="02020603050405020304" pitchFamily="18" charset="0"/>
              </a:rPr>
              <a:t>ochoten zaplatit</a:t>
            </a:r>
            <a:r>
              <a:rPr lang="cs-CZ" sz="2400" dirty="0">
                <a:latin typeface="Times New Roman" panose="02020603050405020304" pitchFamily="18" charset="0"/>
                <a:cs typeface="Times New Roman" panose="02020603050405020304" pitchFamily="18" charset="0"/>
              </a:rPr>
              <a:t>.</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Mapa empatie a klíčové otázky – co zákazník vidí, co slyší, do si myslí a co cítí, co říká a dělá, jaké má problémy a jaké má cíle?</a:t>
            </a:r>
          </a:p>
          <a:p>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311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4157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2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3301" y="1615723"/>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Kanály (marketing channels)</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Vztahy se zákazníky</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Příjmy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0AEDFF2B-FE4E-4A82-B2FE-E13EE6925963}"/>
              </a:ext>
            </a:extLst>
          </p:cNvPr>
          <p:cNvPicPr>
            <a:picLocks noChangeAspect="1"/>
          </p:cNvPicPr>
          <p:nvPr/>
        </p:nvPicPr>
        <p:blipFill rotWithShape="1">
          <a:blip r:embed="rId2"/>
          <a:srcRect l="10000" t="13526" r="25527" b="4999"/>
          <a:stretch/>
        </p:blipFill>
        <p:spPr>
          <a:xfrm>
            <a:off x="5470358" y="1571267"/>
            <a:ext cx="6120104" cy="4350340"/>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Rukopis 9">
                <a:extLst>
                  <a:ext uri="{FF2B5EF4-FFF2-40B4-BE49-F238E27FC236}">
                    <a16:creationId xmlns:a16="http://schemas.microsoft.com/office/drawing/2014/main" id="{D5ADC7C5-AAB7-4E4B-9B97-A1F8F2ABB137}"/>
                  </a:ext>
                </a:extLst>
              </p14:cNvPr>
              <p14:cNvContentPartPr/>
              <p14:nvPr/>
            </p14:nvContentPartPr>
            <p14:xfrm>
              <a:off x="9202350" y="2228849"/>
              <a:ext cx="873720" cy="36000"/>
            </p14:xfrm>
          </p:contentPart>
        </mc:Choice>
        <mc:Fallback xmlns="">
          <p:pic>
            <p:nvPicPr>
              <p:cNvPr id="10" name="Rukopis 9">
                <a:extLst>
                  <a:ext uri="{FF2B5EF4-FFF2-40B4-BE49-F238E27FC236}">
                    <a16:creationId xmlns:a16="http://schemas.microsoft.com/office/drawing/2014/main" id="{D5ADC7C5-AAB7-4E4B-9B97-A1F8F2ABB137}"/>
                  </a:ext>
                </a:extLst>
              </p:cNvPr>
              <p:cNvPicPr/>
              <p:nvPr/>
            </p:nvPicPr>
            <p:blipFill>
              <a:blip r:embed="rId4"/>
              <a:stretch>
                <a:fillRect/>
              </a:stretch>
            </p:blipFill>
            <p:spPr>
              <a:xfrm>
                <a:off x="9184710" y="2193209"/>
                <a:ext cx="9093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D4BDB7E6-1772-4567-B3D4-89B15E0268DD}"/>
                  </a:ext>
                </a:extLst>
              </p14:cNvPr>
              <p14:cNvContentPartPr/>
              <p14:nvPr/>
            </p14:nvContentPartPr>
            <p14:xfrm>
              <a:off x="9185790" y="3456809"/>
              <a:ext cx="385200" cy="7920"/>
            </p14:xfrm>
          </p:contentPart>
        </mc:Choice>
        <mc:Fallback xmlns="">
          <p:pic>
            <p:nvPicPr>
              <p:cNvPr id="11" name="Rukopis 10">
                <a:extLst>
                  <a:ext uri="{FF2B5EF4-FFF2-40B4-BE49-F238E27FC236}">
                    <a16:creationId xmlns:a16="http://schemas.microsoft.com/office/drawing/2014/main" id="{D4BDB7E6-1772-4567-B3D4-89B15E0268DD}"/>
                  </a:ext>
                </a:extLst>
              </p:cNvPr>
              <p:cNvPicPr/>
              <p:nvPr/>
            </p:nvPicPr>
            <p:blipFill>
              <a:blip r:embed="rId6"/>
              <a:stretch>
                <a:fillRect/>
              </a:stretch>
            </p:blipFill>
            <p:spPr>
              <a:xfrm>
                <a:off x="9167790" y="3420809"/>
                <a:ext cx="4208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Rukopis 11">
                <a:extLst>
                  <a:ext uri="{FF2B5EF4-FFF2-40B4-BE49-F238E27FC236}">
                    <a16:creationId xmlns:a16="http://schemas.microsoft.com/office/drawing/2014/main" id="{F63EAEC4-19D3-4312-8758-D0F1ED86C96A}"/>
                  </a:ext>
                </a:extLst>
              </p14:cNvPr>
              <p14:cNvContentPartPr/>
              <p14:nvPr/>
            </p14:nvContentPartPr>
            <p14:xfrm>
              <a:off x="8589990" y="4730849"/>
              <a:ext cx="695520" cy="59400"/>
            </p14:xfrm>
          </p:contentPart>
        </mc:Choice>
        <mc:Fallback xmlns="">
          <p:pic>
            <p:nvPicPr>
              <p:cNvPr id="12" name="Rukopis 11">
                <a:extLst>
                  <a:ext uri="{FF2B5EF4-FFF2-40B4-BE49-F238E27FC236}">
                    <a16:creationId xmlns:a16="http://schemas.microsoft.com/office/drawing/2014/main" id="{F63EAEC4-19D3-4312-8758-D0F1ED86C96A}"/>
                  </a:ext>
                </a:extLst>
              </p:cNvPr>
              <p:cNvPicPr/>
              <p:nvPr/>
            </p:nvPicPr>
            <p:blipFill>
              <a:blip r:embed="rId8"/>
              <a:stretch>
                <a:fillRect/>
              </a:stretch>
            </p:blipFill>
            <p:spPr>
              <a:xfrm>
                <a:off x="8571990" y="4695209"/>
                <a:ext cx="7311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Rukopis 14">
                <a:extLst>
                  <a:ext uri="{FF2B5EF4-FFF2-40B4-BE49-F238E27FC236}">
                    <a16:creationId xmlns:a16="http://schemas.microsoft.com/office/drawing/2014/main" id="{C195EEB0-19AB-4793-ACF8-8EBB33A5EC8D}"/>
                  </a:ext>
                </a:extLst>
              </p14:cNvPr>
              <p14:cNvContentPartPr/>
              <p14:nvPr/>
            </p14:nvContentPartPr>
            <p14:xfrm>
              <a:off x="9957630" y="3525569"/>
              <a:ext cx="126000" cy="224280"/>
            </p14:xfrm>
          </p:contentPart>
        </mc:Choice>
        <mc:Fallback xmlns="">
          <p:pic>
            <p:nvPicPr>
              <p:cNvPr id="15" name="Rukopis 14">
                <a:extLst>
                  <a:ext uri="{FF2B5EF4-FFF2-40B4-BE49-F238E27FC236}">
                    <a16:creationId xmlns:a16="http://schemas.microsoft.com/office/drawing/2014/main" id="{C195EEB0-19AB-4793-ACF8-8EBB33A5EC8D}"/>
                  </a:ext>
                </a:extLst>
              </p:cNvPr>
              <p:cNvPicPr/>
              <p:nvPr/>
            </p:nvPicPr>
            <p:blipFill>
              <a:blip r:embed="rId10"/>
              <a:stretch>
                <a:fillRect/>
              </a:stretch>
            </p:blipFill>
            <p:spPr>
              <a:xfrm>
                <a:off x="9953310" y="3521249"/>
                <a:ext cx="13464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Rukopis 18">
                <a:extLst>
                  <a:ext uri="{FF2B5EF4-FFF2-40B4-BE49-F238E27FC236}">
                    <a16:creationId xmlns:a16="http://schemas.microsoft.com/office/drawing/2014/main" id="{08C0AD23-3B1F-44D4-BAC7-0737B087748E}"/>
                  </a:ext>
                </a:extLst>
              </p14:cNvPr>
              <p14:cNvContentPartPr/>
              <p14:nvPr/>
            </p14:nvContentPartPr>
            <p14:xfrm>
              <a:off x="10041870" y="2365289"/>
              <a:ext cx="96120" cy="277560"/>
            </p14:xfrm>
          </p:contentPart>
        </mc:Choice>
        <mc:Fallback xmlns="">
          <p:pic>
            <p:nvPicPr>
              <p:cNvPr id="19" name="Rukopis 18">
                <a:extLst>
                  <a:ext uri="{FF2B5EF4-FFF2-40B4-BE49-F238E27FC236}">
                    <a16:creationId xmlns:a16="http://schemas.microsoft.com/office/drawing/2014/main" id="{08C0AD23-3B1F-44D4-BAC7-0737B087748E}"/>
                  </a:ext>
                </a:extLst>
              </p:cNvPr>
              <p:cNvPicPr/>
              <p:nvPr/>
            </p:nvPicPr>
            <p:blipFill>
              <a:blip r:embed="rId12"/>
              <a:stretch>
                <a:fillRect/>
              </a:stretch>
            </p:blipFill>
            <p:spPr>
              <a:xfrm>
                <a:off x="10037550" y="2360969"/>
                <a:ext cx="1047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Rukopis 22">
                <a:extLst>
                  <a:ext uri="{FF2B5EF4-FFF2-40B4-BE49-F238E27FC236}">
                    <a16:creationId xmlns:a16="http://schemas.microsoft.com/office/drawing/2014/main" id="{BA314696-2638-4320-AC1F-E0F9B177C792}"/>
                  </a:ext>
                </a:extLst>
              </p14:cNvPr>
              <p14:cNvContentPartPr/>
              <p14:nvPr/>
            </p14:nvContentPartPr>
            <p14:xfrm>
              <a:off x="9618870" y="4596569"/>
              <a:ext cx="170280" cy="210240"/>
            </p14:xfrm>
          </p:contentPart>
        </mc:Choice>
        <mc:Fallback xmlns="">
          <p:pic>
            <p:nvPicPr>
              <p:cNvPr id="23" name="Rukopis 22">
                <a:extLst>
                  <a:ext uri="{FF2B5EF4-FFF2-40B4-BE49-F238E27FC236}">
                    <a16:creationId xmlns:a16="http://schemas.microsoft.com/office/drawing/2014/main" id="{BA314696-2638-4320-AC1F-E0F9B177C792}"/>
                  </a:ext>
                </a:extLst>
              </p:cNvPr>
              <p:cNvPicPr/>
              <p:nvPr/>
            </p:nvPicPr>
            <p:blipFill>
              <a:blip r:embed="rId14"/>
              <a:stretch>
                <a:fillRect/>
              </a:stretch>
            </p:blipFill>
            <p:spPr>
              <a:xfrm>
                <a:off x="9614550" y="4592249"/>
                <a:ext cx="17892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Rukopis 27">
                <a:extLst>
                  <a:ext uri="{FF2B5EF4-FFF2-40B4-BE49-F238E27FC236}">
                    <a16:creationId xmlns:a16="http://schemas.microsoft.com/office/drawing/2014/main" id="{D804C2FB-AD3F-4BC9-8E09-AD81459A1A08}"/>
                  </a:ext>
                </a:extLst>
              </p14:cNvPr>
              <p14:cNvContentPartPr/>
              <p14:nvPr/>
            </p14:nvContentPartPr>
            <p14:xfrm>
              <a:off x="8913270" y="3866849"/>
              <a:ext cx="1552680" cy="210600"/>
            </p14:xfrm>
          </p:contentPart>
        </mc:Choice>
        <mc:Fallback xmlns="">
          <p:pic>
            <p:nvPicPr>
              <p:cNvPr id="28" name="Rukopis 27">
                <a:extLst>
                  <a:ext uri="{FF2B5EF4-FFF2-40B4-BE49-F238E27FC236}">
                    <a16:creationId xmlns:a16="http://schemas.microsoft.com/office/drawing/2014/main" id="{D804C2FB-AD3F-4BC9-8E09-AD81459A1A08}"/>
                  </a:ext>
                </a:extLst>
              </p:cNvPr>
              <p:cNvPicPr/>
              <p:nvPr/>
            </p:nvPicPr>
            <p:blipFill>
              <a:blip r:embed="rId16"/>
              <a:stretch>
                <a:fillRect/>
              </a:stretch>
            </p:blipFill>
            <p:spPr>
              <a:xfrm>
                <a:off x="8908950" y="3862529"/>
                <a:ext cx="156132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3" name="Rukopis 32">
                <a:extLst>
                  <a:ext uri="{FF2B5EF4-FFF2-40B4-BE49-F238E27FC236}">
                    <a16:creationId xmlns:a16="http://schemas.microsoft.com/office/drawing/2014/main" id="{62BA814A-84DE-4024-959C-59EE1B12783C}"/>
                  </a:ext>
                </a:extLst>
              </p14:cNvPr>
              <p14:cNvContentPartPr/>
              <p14:nvPr/>
            </p14:nvContentPartPr>
            <p14:xfrm>
              <a:off x="8930550" y="2684249"/>
              <a:ext cx="1537920" cy="243360"/>
            </p14:xfrm>
          </p:contentPart>
        </mc:Choice>
        <mc:Fallback xmlns="">
          <p:pic>
            <p:nvPicPr>
              <p:cNvPr id="33" name="Rukopis 32">
                <a:extLst>
                  <a:ext uri="{FF2B5EF4-FFF2-40B4-BE49-F238E27FC236}">
                    <a16:creationId xmlns:a16="http://schemas.microsoft.com/office/drawing/2014/main" id="{62BA814A-84DE-4024-959C-59EE1B12783C}"/>
                  </a:ext>
                </a:extLst>
              </p:cNvPr>
              <p:cNvPicPr/>
              <p:nvPr/>
            </p:nvPicPr>
            <p:blipFill>
              <a:blip r:embed="rId18"/>
              <a:stretch>
                <a:fillRect/>
              </a:stretch>
            </p:blipFill>
            <p:spPr>
              <a:xfrm>
                <a:off x="8926230" y="2679929"/>
                <a:ext cx="15465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 name="Rukopis 38">
                <a:extLst>
                  <a:ext uri="{FF2B5EF4-FFF2-40B4-BE49-F238E27FC236}">
                    <a16:creationId xmlns:a16="http://schemas.microsoft.com/office/drawing/2014/main" id="{ABE57C8D-67E2-4476-92D1-02CF3A30078C}"/>
                  </a:ext>
                </a:extLst>
              </p14:cNvPr>
              <p14:cNvContentPartPr/>
              <p14:nvPr/>
            </p14:nvContentPartPr>
            <p14:xfrm>
              <a:off x="10686735" y="2326980"/>
              <a:ext cx="261000" cy="302040"/>
            </p14:xfrm>
          </p:contentPart>
        </mc:Choice>
        <mc:Fallback xmlns="">
          <p:pic>
            <p:nvPicPr>
              <p:cNvPr id="39" name="Rukopis 38">
                <a:extLst>
                  <a:ext uri="{FF2B5EF4-FFF2-40B4-BE49-F238E27FC236}">
                    <a16:creationId xmlns:a16="http://schemas.microsoft.com/office/drawing/2014/main" id="{ABE57C8D-67E2-4476-92D1-02CF3A30078C}"/>
                  </a:ext>
                </a:extLst>
              </p:cNvPr>
              <p:cNvPicPr/>
              <p:nvPr/>
            </p:nvPicPr>
            <p:blipFill>
              <a:blip r:embed="rId20"/>
              <a:stretch>
                <a:fillRect/>
              </a:stretch>
            </p:blipFill>
            <p:spPr>
              <a:xfrm>
                <a:off x="10682415" y="2322655"/>
                <a:ext cx="269640" cy="31069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Rukopis 41">
                <a:extLst>
                  <a:ext uri="{FF2B5EF4-FFF2-40B4-BE49-F238E27FC236}">
                    <a16:creationId xmlns:a16="http://schemas.microsoft.com/office/drawing/2014/main" id="{A759EF48-CCD6-48EE-951F-7CC99B8FF5B4}"/>
                  </a:ext>
                </a:extLst>
              </p14:cNvPr>
              <p14:cNvContentPartPr/>
              <p14:nvPr/>
            </p14:nvContentPartPr>
            <p14:xfrm>
              <a:off x="8219655" y="2349660"/>
              <a:ext cx="238320" cy="212760"/>
            </p14:xfrm>
          </p:contentPart>
        </mc:Choice>
        <mc:Fallback xmlns="">
          <p:pic>
            <p:nvPicPr>
              <p:cNvPr id="42" name="Rukopis 41">
                <a:extLst>
                  <a:ext uri="{FF2B5EF4-FFF2-40B4-BE49-F238E27FC236}">
                    <a16:creationId xmlns:a16="http://schemas.microsoft.com/office/drawing/2014/main" id="{A759EF48-CCD6-48EE-951F-7CC99B8FF5B4}"/>
                  </a:ext>
                </a:extLst>
              </p:cNvPr>
              <p:cNvPicPr/>
              <p:nvPr/>
            </p:nvPicPr>
            <p:blipFill>
              <a:blip r:embed="rId22"/>
              <a:stretch>
                <a:fillRect/>
              </a:stretch>
            </p:blipFill>
            <p:spPr>
              <a:xfrm>
                <a:off x="8215335" y="2345333"/>
                <a:ext cx="246960" cy="221415"/>
              </a:xfrm>
              <a:prstGeom prst="rect">
                <a:avLst/>
              </a:prstGeom>
            </p:spPr>
          </p:pic>
        </mc:Fallback>
      </mc:AlternateContent>
    </p:spTree>
    <p:extLst>
      <p:ext uri="{BB962C8B-B14F-4D97-AF65-F5344CB8AC3E}">
        <p14:creationId xmlns:p14="http://schemas.microsoft.com/office/powerpoint/2010/main" val="31297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200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tohoto Bloku 2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52459" y="146137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kompetence a znalosti k realizaci </a:t>
            </a:r>
            <a:r>
              <a:rPr lang="cs-CZ" sz="2400" dirty="0">
                <a:solidFill>
                  <a:srgbClr val="0070C0"/>
                </a:solidFill>
                <a:latin typeface="Times New Roman" panose="02020603050405020304" pitchFamily="18" charset="0"/>
                <a:cs typeface="Times New Roman" panose="02020603050405020304" pitchFamily="18" charset="0"/>
              </a:rPr>
              <a:t>tvorby vztahů se zákazníky </a:t>
            </a:r>
            <a:r>
              <a:rPr lang="cs-CZ" sz="2400" dirty="0">
                <a:latin typeface="Times New Roman" panose="02020603050405020304" pitchFamily="18" charset="0"/>
                <a:cs typeface="Times New Roman" panose="02020603050405020304" pitchFamily="18" charset="0"/>
              </a:rPr>
              <a:t>prostřednictvím kanálů (marketingových) a také způsoby generování příjmů.</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Získat znalosti k operacionalizaci podnikání, tzn. formulovat </a:t>
            </a:r>
            <a:r>
              <a:rPr lang="cs-CZ" sz="2400" dirty="0">
                <a:solidFill>
                  <a:srgbClr val="0070C0"/>
                </a:solidFill>
                <a:latin typeface="Times New Roman" panose="02020603050405020304" pitchFamily="18" charset="0"/>
                <a:cs typeface="Times New Roman" panose="02020603050405020304" pitchFamily="18" charset="0"/>
              </a:rPr>
              <a:t>monetizaci</a:t>
            </a:r>
            <a:r>
              <a:rPr lang="cs-CZ" sz="2400" dirty="0">
                <a:latin typeface="Times New Roman" panose="02020603050405020304" pitchFamily="18" charset="0"/>
                <a:cs typeface="Times New Roman" panose="02020603050405020304" pitchFamily="18" charset="0"/>
              </a:rPr>
              <a:t> </a:t>
            </a:r>
            <a:r>
              <a:rPr lang="cs-CZ" sz="2400" dirty="0">
                <a:solidFill>
                  <a:srgbClr val="0070C0"/>
                </a:solidFill>
                <a:latin typeface="Times New Roman" panose="02020603050405020304" pitchFamily="18" charset="0"/>
                <a:cs typeface="Times New Roman" panose="02020603050405020304" pitchFamily="18" charset="0"/>
              </a:rPr>
              <a:t>business modelu</a:t>
            </a:r>
            <a:r>
              <a:rPr lang="cs-CZ" sz="2400" dirty="0">
                <a:latin typeface="Times New Roman" panose="02020603050405020304" pitchFamily="18" charset="0"/>
                <a:cs typeface="Times New Roman" panose="02020603050405020304" pitchFamily="18" charset="0"/>
              </a:rPr>
              <a:t>, jakou formou bude generovat příjmy.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lgn="ctr">
              <a:buNone/>
            </a:pPr>
            <a:r>
              <a:rPr lang="cs-CZ" sz="2400" i="1" dirty="0">
                <a:latin typeface="Times New Roman" panose="02020603050405020304" pitchFamily="18" charset="0"/>
                <a:cs typeface="Times New Roman" panose="02020603050405020304" pitchFamily="18" charset="0"/>
              </a:rPr>
              <a:t>…jak tedy propojit nabízenou hodnotu se zákazníky (segmenty), jak s nimi budovat vztah a jak na tom vydělat…</a:t>
            </a: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44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Určují jak firma </a:t>
            </a:r>
            <a:r>
              <a:rPr lang="cs-CZ" sz="1800" dirty="0">
                <a:solidFill>
                  <a:srgbClr val="0070C0"/>
                </a:solidFill>
                <a:latin typeface="Times New Roman" panose="02020603050405020304" pitchFamily="18" charset="0"/>
                <a:cs typeface="Times New Roman" panose="02020603050405020304" pitchFamily="18" charset="0"/>
              </a:rPr>
              <a:t>komunikuje</a:t>
            </a:r>
            <a:r>
              <a:rPr lang="cs-CZ" sz="1800" dirty="0">
                <a:latin typeface="Times New Roman" panose="02020603050405020304" pitchFamily="18" charset="0"/>
                <a:cs typeface="Times New Roman" panose="02020603050405020304" pitchFamily="18" charset="0"/>
              </a:rPr>
              <a:t> se zákaznickými segmenty a jak k nim </a:t>
            </a:r>
            <a:r>
              <a:rPr lang="cs-CZ" sz="1800" dirty="0">
                <a:solidFill>
                  <a:srgbClr val="0070C0"/>
                </a:solidFill>
                <a:latin typeface="Times New Roman" panose="02020603050405020304" pitchFamily="18" charset="0"/>
                <a:cs typeface="Times New Roman" panose="02020603050405020304" pitchFamily="18" charset="0"/>
              </a:rPr>
              <a:t>přistupuje</a:t>
            </a:r>
            <a:r>
              <a:rPr lang="cs-CZ" sz="1800" dirty="0">
                <a:latin typeface="Times New Roman" panose="02020603050405020304" pitchFamily="18" charset="0"/>
                <a:cs typeface="Times New Roman" panose="02020603050405020304" pitchFamily="18" charset="0"/>
              </a:rPr>
              <a:t>, aby jim předala hodnotovou nabídku.</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Komunikace, distribuce a prodejní kanály vytvářejí základní vztah mezi firmou a jejími zákazníky </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bez tohoto vztahu neexistuje prodej           příjmy           marže</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Kanály mají několik funkcí:</a:t>
            </a:r>
          </a:p>
          <a:p>
            <a:r>
              <a:rPr lang="cs-CZ" sz="1800" dirty="0">
                <a:latin typeface="Times New Roman" panose="02020603050405020304" pitchFamily="18" charset="0"/>
                <a:cs typeface="Times New Roman" panose="02020603050405020304" pitchFamily="18" charset="0"/>
              </a:rPr>
              <a:t>zvyšování </a:t>
            </a:r>
            <a:r>
              <a:rPr lang="cs-CZ" sz="1800" dirty="0">
                <a:solidFill>
                  <a:srgbClr val="0070C0"/>
                </a:solidFill>
                <a:latin typeface="Times New Roman" panose="02020603050405020304" pitchFamily="18" charset="0"/>
                <a:cs typeface="Times New Roman" panose="02020603050405020304" pitchFamily="18" charset="0"/>
              </a:rPr>
              <a:t>povědomí</a:t>
            </a:r>
            <a:r>
              <a:rPr lang="cs-CZ" sz="1800" dirty="0">
                <a:latin typeface="Times New Roman" panose="02020603050405020304" pitchFamily="18" charset="0"/>
                <a:cs typeface="Times New Roman" panose="02020603050405020304" pitchFamily="18" charset="0"/>
              </a:rPr>
              <a:t> o výrobcích a službách firmy mezi zákazníky,</a:t>
            </a:r>
          </a:p>
          <a:p>
            <a:r>
              <a:rPr lang="cs-CZ" sz="1800" dirty="0">
                <a:latin typeface="Times New Roman" panose="02020603050405020304" pitchFamily="18" charset="0"/>
                <a:cs typeface="Times New Roman" panose="02020603050405020304" pitchFamily="18" charset="0"/>
              </a:rPr>
              <a:t>pomoc zákazníkům se </a:t>
            </a:r>
            <a:r>
              <a:rPr lang="cs-CZ" sz="1800" dirty="0">
                <a:solidFill>
                  <a:srgbClr val="0070C0"/>
                </a:solidFill>
                <a:latin typeface="Times New Roman" panose="02020603050405020304" pitchFamily="18" charset="0"/>
                <a:cs typeface="Times New Roman" panose="02020603050405020304" pitchFamily="18" charset="0"/>
              </a:rPr>
              <a:t>zhodnocením</a:t>
            </a:r>
            <a:r>
              <a:rPr lang="cs-CZ" sz="1800" dirty="0">
                <a:latin typeface="Times New Roman" panose="02020603050405020304" pitchFamily="18" charset="0"/>
                <a:cs typeface="Times New Roman" panose="02020603050405020304" pitchFamily="18" charset="0"/>
              </a:rPr>
              <a:t> hodnotové nabídky firmy,</a:t>
            </a:r>
          </a:p>
          <a:p>
            <a:r>
              <a:rPr lang="cs-CZ" sz="1800" dirty="0">
                <a:latin typeface="Times New Roman" panose="02020603050405020304" pitchFamily="18" charset="0"/>
                <a:cs typeface="Times New Roman" panose="02020603050405020304" pitchFamily="18" charset="0"/>
              </a:rPr>
              <a:t>nabídnutí možnosti zakoupit si konkrétní </a:t>
            </a:r>
            <a:r>
              <a:rPr lang="cs-CZ" sz="1800" dirty="0">
                <a:solidFill>
                  <a:srgbClr val="0070C0"/>
                </a:solidFill>
                <a:latin typeface="Times New Roman" panose="02020603050405020304" pitchFamily="18" charset="0"/>
                <a:cs typeface="Times New Roman" panose="02020603050405020304" pitchFamily="18" charset="0"/>
              </a:rPr>
              <a:t>produkty a služby</a:t>
            </a:r>
            <a:r>
              <a:rPr lang="cs-CZ" sz="1800" dirty="0">
                <a:latin typeface="Times New Roman" panose="02020603050405020304" pitchFamily="18" charset="0"/>
                <a:cs typeface="Times New Roman" panose="02020603050405020304" pitchFamily="18" charset="0"/>
              </a:rPr>
              <a:t>,</a:t>
            </a:r>
          </a:p>
          <a:p>
            <a:r>
              <a:rPr lang="cs-CZ" sz="1800" dirty="0">
                <a:solidFill>
                  <a:srgbClr val="0070C0"/>
                </a:solidFill>
                <a:latin typeface="Times New Roman" panose="02020603050405020304" pitchFamily="18" charset="0"/>
                <a:cs typeface="Times New Roman" panose="02020603050405020304" pitchFamily="18" charset="0"/>
              </a:rPr>
              <a:t>předání</a:t>
            </a:r>
            <a:r>
              <a:rPr lang="cs-CZ" sz="1800" dirty="0">
                <a:latin typeface="Times New Roman" panose="02020603050405020304" pitchFamily="18" charset="0"/>
                <a:cs typeface="Times New Roman" panose="02020603050405020304" pitchFamily="18" charset="0"/>
              </a:rPr>
              <a:t> </a:t>
            </a:r>
            <a:r>
              <a:rPr lang="cs-CZ" sz="1800" dirty="0">
                <a:solidFill>
                  <a:srgbClr val="0070C0"/>
                </a:solidFill>
                <a:latin typeface="Times New Roman" panose="02020603050405020304" pitchFamily="18" charset="0"/>
                <a:cs typeface="Times New Roman" panose="02020603050405020304" pitchFamily="18" charset="0"/>
              </a:rPr>
              <a:t>hodnotové nabídky </a:t>
            </a:r>
            <a:r>
              <a:rPr lang="cs-CZ" sz="1800" dirty="0">
                <a:latin typeface="Times New Roman" panose="02020603050405020304" pitchFamily="18" charset="0"/>
                <a:cs typeface="Times New Roman" panose="02020603050405020304" pitchFamily="18" charset="0"/>
              </a:rPr>
              <a:t>zákazníkům,</a:t>
            </a:r>
          </a:p>
          <a:p>
            <a:r>
              <a:rPr lang="cs-CZ" sz="1800" dirty="0">
                <a:latin typeface="Times New Roman" panose="02020603050405020304" pitchFamily="18" charset="0"/>
                <a:cs typeface="Times New Roman" panose="02020603050405020304" pitchFamily="18" charset="0"/>
              </a:rPr>
              <a:t>poskytování poprodejní zákaznické </a:t>
            </a:r>
            <a:r>
              <a:rPr lang="cs-CZ" sz="1800" dirty="0">
                <a:solidFill>
                  <a:srgbClr val="0070C0"/>
                </a:solidFill>
                <a:latin typeface="Times New Roman" panose="02020603050405020304" pitchFamily="18" charset="0"/>
                <a:cs typeface="Times New Roman" panose="02020603050405020304" pitchFamily="18" charset="0"/>
              </a:rPr>
              <a:t>podpory</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cxnSp>
        <p:nvCxnSpPr>
          <p:cNvPr id="3" name="Přímá spojnice se šipkou 2">
            <a:extLst>
              <a:ext uri="{FF2B5EF4-FFF2-40B4-BE49-F238E27FC236}">
                <a16:creationId xmlns:a16="http://schemas.microsoft.com/office/drawing/2014/main" id="{98B41E2D-BA3E-490C-8898-D4B725A0C807}"/>
              </a:ext>
            </a:extLst>
          </p:cNvPr>
          <p:cNvCxnSpPr/>
          <p:nvPr/>
        </p:nvCxnSpPr>
        <p:spPr>
          <a:xfrm>
            <a:off x="4060272" y="2793534"/>
            <a:ext cx="409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91F5E2B4-9990-4B65-8B36-FE35B1CF08EA}"/>
              </a:ext>
            </a:extLst>
          </p:cNvPr>
          <p:cNvCxnSpPr/>
          <p:nvPr/>
        </p:nvCxnSpPr>
        <p:spPr>
          <a:xfrm>
            <a:off x="5285065" y="2793534"/>
            <a:ext cx="409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83231E9-B94F-44E0-ADDF-3F138F3202AD}"/>
              </a:ext>
            </a:extLst>
          </p:cNvPr>
          <p:cNvPicPr>
            <a:picLocks noChangeAspect="1"/>
          </p:cNvPicPr>
          <p:nvPr/>
        </p:nvPicPr>
        <p:blipFill rotWithShape="1">
          <a:blip r:embed="rId2"/>
          <a:srcRect l="35312" t="19672" r="26250" b="12916"/>
          <a:stretch/>
        </p:blipFill>
        <p:spPr>
          <a:xfrm>
            <a:off x="9111608" y="3175295"/>
            <a:ext cx="2365529" cy="2333624"/>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Rukopis 9">
                <a:extLst>
                  <a:ext uri="{FF2B5EF4-FFF2-40B4-BE49-F238E27FC236}">
                    <a16:creationId xmlns:a16="http://schemas.microsoft.com/office/drawing/2014/main" id="{6B32C07F-BE4D-4153-903B-E24054881B77}"/>
                  </a:ext>
                </a:extLst>
              </p14:cNvPr>
              <p14:cNvContentPartPr/>
              <p14:nvPr/>
            </p14:nvContentPartPr>
            <p14:xfrm>
              <a:off x="10324575" y="4619820"/>
              <a:ext cx="114480" cy="105840"/>
            </p14:xfrm>
          </p:contentPart>
        </mc:Choice>
        <mc:Fallback xmlns="">
          <p:pic>
            <p:nvPicPr>
              <p:cNvPr id="10" name="Rukopis 9">
                <a:extLst>
                  <a:ext uri="{FF2B5EF4-FFF2-40B4-BE49-F238E27FC236}">
                    <a16:creationId xmlns:a16="http://schemas.microsoft.com/office/drawing/2014/main" id="{6B32C07F-BE4D-4153-903B-E24054881B77}"/>
                  </a:ext>
                </a:extLst>
              </p:cNvPr>
              <p:cNvPicPr/>
              <p:nvPr/>
            </p:nvPicPr>
            <p:blipFill>
              <a:blip r:embed="rId4"/>
              <a:stretch>
                <a:fillRect/>
              </a:stretch>
            </p:blipFill>
            <p:spPr>
              <a:xfrm>
                <a:off x="10306575" y="4601820"/>
                <a:ext cx="1501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BF3A5B5F-FD6D-4B3C-BE7C-5B7B6CEAA810}"/>
                  </a:ext>
                </a:extLst>
              </p14:cNvPr>
              <p14:cNvContentPartPr/>
              <p14:nvPr/>
            </p14:nvContentPartPr>
            <p14:xfrm>
              <a:off x="10172295" y="4256580"/>
              <a:ext cx="294480" cy="253080"/>
            </p14:xfrm>
          </p:contentPart>
        </mc:Choice>
        <mc:Fallback xmlns="">
          <p:pic>
            <p:nvPicPr>
              <p:cNvPr id="11" name="Rukopis 10">
                <a:extLst>
                  <a:ext uri="{FF2B5EF4-FFF2-40B4-BE49-F238E27FC236}">
                    <a16:creationId xmlns:a16="http://schemas.microsoft.com/office/drawing/2014/main" id="{BF3A5B5F-FD6D-4B3C-BE7C-5B7B6CEAA810}"/>
                  </a:ext>
                </a:extLst>
              </p:cNvPr>
              <p:cNvPicPr/>
              <p:nvPr/>
            </p:nvPicPr>
            <p:blipFill>
              <a:blip r:embed="rId6"/>
              <a:stretch>
                <a:fillRect/>
              </a:stretch>
            </p:blipFill>
            <p:spPr>
              <a:xfrm>
                <a:off x="10154655" y="4238940"/>
                <a:ext cx="330120" cy="288720"/>
              </a:xfrm>
              <a:prstGeom prst="rect">
                <a:avLst/>
              </a:prstGeom>
            </p:spPr>
          </p:pic>
        </mc:Fallback>
      </mc:AlternateContent>
    </p:spTree>
    <p:extLst>
      <p:ext uri="{BB962C8B-B14F-4D97-AF65-F5344CB8AC3E}">
        <p14:creationId xmlns:p14="http://schemas.microsoft.com/office/powerpoint/2010/main" val="9436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500"/>
                                        <p:tgtEl>
                                          <p:spTgt spid="8">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1009563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Nutno odlišit o jaký trh se jedná – </a:t>
            </a:r>
            <a:r>
              <a:rPr lang="cs-CZ" sz="1800" dirty="0">
                <a:solidFill>
                  <a:srgbClr val="0070C0"/>
                </a:solidFill>
                <a:latin typeface="Times New Roman" panose="02020603050405020304" pitchFamily="18" charset="0"/>
                <a:cs typeface="Times New Roman" panose="02020603050405020304" pitchFamily="18" charset="0"/>
              </a:rPr>
              <a:t>B2B</a:t>
            </a:r>
            <a:r>
              <a:rPr lang="cs-CZ" sz="1800" dirty="0">
                <a:latin typeface="Times New Roman" panose="02020603050405020304" pitchFamily="18" charset="0"/>
                <a:cs typeface="Times New Roman" panose="02020603050405020304" pitchFamily="18" charset="0"/>
              </a:rPr>
              <a:t> nebo </a:t>
            </a:r>
            <a:r>
              <a:rPr lang="cs-CZ" sz="1800" dirty="0">
                <a:solidFill>
                  <a:srgbClr val="0070C0"/>
                </a:solidFill>
                <a:latin typeface="Times New Roman" panose="02020603050405020304" pitchFamily="18" charset="0"/>
                <a:cs typeface="Times New Roman" panose="02020603050405020304" pitchFamily="18" charset="0"/>
              </a:rPr>
              <a:t>B2C  - Jaké jsou odlišnosti?</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Druhy kanálů </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Zákazník (kanál nulové úrovně)</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Maloobchodník → Spotřebitel (jednoúrovňový kanál)</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Velkoobchod → Maloobchodník → Zákazník (dvouúrovňový kanál)</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Agent/Broker → Velkoobchod nebo maloobchod → Zákazník (tříúrovňový kanál)</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solidFill>
                  <a:srgbClr val="0070C0"/>
                </a:solidFill>
                <a:latin typeface="Times New Roman" panose="02020603050405020304" pitchFamily="18" charset="0"/>
                <a:cs typeface="Times New Roman" panose="02020603050405020304" pitchFamily="18" charset="0"/>
              </a:rPr>
              <a:t>Distribuční marketing</a:t>
            </a:r>
          </a:p>
          <a:p>
            <a:pPr marL="0" indent="0">
              <a:buNone/>
            </a:pPr>
            <a:r>
              <a:rPr lang="cs-CZ" sz="1800" dirty="0">
                <a:latin typeface="Times New Roman" panose="02020603050405020304" pitchFamily="18" charset="0"/>
                <a:cs typeface="Times New Roman" panose="02020603050405020304" pitchFamily="18" charset="0"/>
              </a:rPr>
              <a:t>Značky zapojené do prodeje prostřednictvím distribučních kanálů mají vztahy s partnerskými kanály (místní prodejci, maloobchodníci, zástupci v terénu atd.), kteří prodávají své produkty nebo služby koncovému zákazníkovi. Značky, jejichž cílem je maximalizovat prodej prostřednictvím distribučních partnerů, jim poskytují reklamní a propagační podporu, která je předem nakonfigurovaná a často dotovaná značkou.</a:t>
            </a:r>
          </a:p>
        </p:txBody>
      </p:sp>
      <p:grpSp>
        <p:nvGrpSpPr>
          <p:cNvPr id="11" name="Skupina 10">
            <a:extLst>
              <a:ext uri="{FF2B5EF4-FFF2-40B4-BE49-F238E27FC236}">
                <a16:creationId xmlns:a16="http://schemas.microsoft.com/office/drawing/2014/main" id="{9B464626-CD59-47F7-8601-05A1004EEE4E}"/>
              </a:ext>
            </a:extLst>
          </p:cNvPr>
          <p:cNvGrpSpPr/>
          <p:nvPr/>
        </p:nvGrpSpPr>
        <p:grpSpPr>
          <a:xfrm>
            <a:off x="10347158" y="2193818"/>
            <a:ext cx="1420852" cy="1402542"/>
            <a:chOff x="10347158" y="2193818"/>
            <a:chExt cx="1420852" cy="1402542"/>
          </a:xfrm>
        </p:grpSpPr>
        <p:pic>
          <p:nvPicPr>
            <p:cNvPr id="2" name="Obrázek 1">
              <a:extLst>
                <a:ext uri="{FF2B5EF4-FFF2-40B4-BE49-F238E27FC236}">
                  <a16:creationId xmlns:a16="http://schemas.microsoft.com/office/drawing/2014/main" id="{9EC5B76C-739A-40EC-9F27-020709BCF421}"/>
                </a:ext>
              </a:extLst>
            </p:cNvPr>
            <p:cNvPicPr>
              <a:picLocks noChangeAspect="1"/>
            </p:cNvPicPr>
            <p:nvPr/>
          </p:nvPicPr>
          <p:blipFill>
            <a:blip r:embed="rId2"/>
            <a:stretch>
              <a:fillRect/>
            </a:stretch>
          </p:blipFill>
          <p:spPr>
            <a:xfrm>
              <a:off x="10347158" y="2193818"/>
              <a:ext cx="1420852" cy="1402542"/>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73A6A146-C135-4EDE-A5A5-3DE0854CE5DD}"/>
                    </a:ext>
                  </a:extLst>
                </p14:cNvPr>
                <p14:cNvContentPartPr/>
                <p14:nvPr/>
              </p14:nvContentPartPr>
              <p14:xfrm>
                <a:off x="11017215" y="3029340"/>
                <a:ext cx="92880" cy="94680"/>
              </p14:xfrm>
            </p:contentPart>
          </mc:Choice>
          <mc:Fallback xmlns="">
            <p:pic>
              <p:nvPicPr>
                <p:cNvPr id="9" name="Rukopis 8">
                  <a:extLst>
                    <a:ext uri="{FF2B5EF4-FFF2-40B4-BE49-F238E27FC236}">
                      <a16:creationId xmlns:a16="http://schemas.microsoft.com/office/drawing/2014/main" id="{73A6A146-C135-4EDE-A5A5-3DE0854CE5DD}"/>
                    </a:ext>
                  </a:extLst>
                </p:cNvPr>
                <p:cNvPicPr/>
                <p:nvPr/>
              </p:nvPicPr>
              <p:blipFill>
                <a:blip r:embed="rId4"/>
                <a:stretch>
                  <a:fillRect/>
                </a:stretch>
              </p:blipFill>
              <p:spPr>
                <a:xfrm>
                  <a:off x="11008215" y="3020700"/>
                  <a:ext cx="1105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3BC5159C-7F61-4F36-A7C9-99B3465438DB}"/>
                    </a:ext>
                  </a:extLst>
                </p14:cNvPr>
                <p14:cNvContentPartPr/>
                <p14:nvPr/>
              </p14:nvContentPartPr>
              <p14:xfrm>
                <a:off x="10991295" y="2895420"/>
                <a:ext cx="123480" cy="107280"/>
              </p14:xfrm>
            </p:contentPart>
          </mc:Choice>
          <mc:Fallback xmlns="">
            <p:pic>
              <p:nvPicPr>
                <p:cNvPr id="10" name="Rukopis 9">
                  <a:extLst>
                    <a:ext uri="{FF2B5EF4-FFF2-40B4-BE49-F238E27FC236}">
                      <a16:creationId xmlns:a16="http://schemas.microsoft.com/office/drawing/2014/main" id="{3BC5159C-7F61-4F36-A7C9-99B3465438DB}"/>
                    </a:ext>
                  </a:extLst>
                </p:cNvPr>
                <p:cNvPicPr/>
                <p:nvPr/>
              </p:nvPicPr>
              <p:blipFill>
                <a:blip r:embed="rId6"/>
                <a:stretch>
                  <a:fillRect/>
                </a:stretch>
              </p:blipFill>
              <p:spPr>
                <a:xfrm>
                  <a:off x="10982655" y="2886420"/>
                  <a:ext cx="141120" cy="124920"/>
                </a:xfrm>
                <a:prstGeom prst="rect">
                  <a:avLst/>
                </a:prstGeom>
              </p:spPr>
            </p:pic>
          </mc:Fallback>
        </mc:AlternateContent>
      </p:grpSp>
    </p:spTree>
    <p:extLst>
      <p:ext uri="{BB962C8B-B14F-4D97-AF65-F5344CB8AC3E}">
        <p14:creationId xmlns:p14="http://schemas.microsoft.com/office/powerpoint/2010/main" val="385783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500"/>
                                        <p:tgtEl>
                                          <p:spTgt spid="8">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Nutno si odpovědět na otázky:</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Které kanály naše zákaznické segmenty preferují?</a:t>
            </a:r>
          </a:p>
          <a:p>
            <a:r>
              <a:rPr lang="cs-CZ" sz="2000" dirty="0">
                <a:latin typeface="Times New Roman" panose="02020603050405020304" pitchFamily="18" charset="0"/>
                <a:cs typeface="Times New Roman" panose="02020603050405020304" pitchFamily="18" charset="0"/>
              </a:rPr>
              <a:t>Které kanály využíváme nyní?</a:t>
            </a:r>
          </a:p>
          <a:p>
            <a:r>
              <a:rPr lang="cs-CZ" sz="2000" dirty="0">
                <a:latin typeface="Times New Roman" panose="02020603050405020304" pitchFamily="18" charset="0"/>
                <a:cs typeface="Times New Roman" panose="02020603050405020304" pitchFamily="18" charset="0"/>
              </a:rPr>
              <a:t>Jak jsou naše kanály integrovány? Které fungují nejlépe?</a:t>
            </a:r>
          </a:p>
          <a:p>
            <a:r>
              <a:rPr lang="cs-CZ" sz="2000" dirty="0">
                <a:latin typeface="Times New Roman" panose="02020603050405020304" pitchFamily="18" charset="0"/>
                <a:cs typeface="Times New Roman" panose="02020603050405020304" pitchFamily="18" charset="0"/>
              </a:rPr>
              <a:t>Které jsou nákladově nejefektivnější?</a:t>
            </a:r>
          </a:p>
          <a:p>
            <a:r>
              <a:rPr lang="cs-CZ" sz="2000" dirty="0">
                <a:latin typeface="Times New Roman" panose="02020603050405020304" pitchFamily="18" charset="0"/>
                <a:cs typeface="Times New Roman" panose="02020603050405020304" pitchFamily="18" charset="0"/>
              </a:rPr>
              <a:t>Jak je harmonizujeme se zvyklostmi zákazníků?</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11E9794-F6CC-42DF-83EF-F00C5EDC6D23}"/>
              </a:ext>
            </a:extLst>
          </p:cNvPr>
          <p:cNvPicPr>
            <a:picLocks noChangeAspect="1"/>
          </p:cNvPicPr>
          <p:nvPr/>
        </p:nvPicPr>
        <p:blipFill>
          <a:blip r:embed="rId2"/>
          <a:stretch>
            <a:fillRect/>
          </a:stretch>
        </p:blipFill>
        <p:spPr>
          <a:xfrm>
            <a:off x="10294373" y="2300674"/>
            <a:ext cx="1420491" cy="1402202"/>
          </a:xfrm>
          <a:prstGeom prst="rect">
            <a:avLst/>
          </a:prstGeom>
        </p:spPr>
      </p:pic>
    </p:spTree>
    <p:extLst>
      <p:ext uri="{BB962C8B-B14F-4D97-AF65-F5344CB8AC3E}">
        <p14:creationId xmlns:p14="http://schemas.microsoft.com/office/powerpoint/2010/main" val="30584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 byste dostali produkt k zákazníkovi…</a:t>
            </a:r>
          </a:p>
          <a:p>
            <a:pPr marL="0" indent="0">
              <a:buNone/>
            </a:pPr>
            <a:endParaRPr lang="cs-CZ" sz="2400" b="1" dirty="0">
              <a:latin typeface="Times New Roman" panose="02020603050405020304" pitchFamily="18" charset="0"/>
              <a:cs typeface="Times New Roman" panose="02020603050405020304" pitchFamily="18" charset="0"/>
            </a:endParaRPr>
          </a:p>
          <a:p>
            <a:pPr marL="457200" indent="-457200">
              <a:buAutoNum type="arabicPeriod"/>
            </a:pPr>
            <a:r>
              <a:rPr lang="cs-CZ" sz="2000" dirty="0">
                <a:latin typeface="Times New Roman" panose="02020603050405020304" pitchFamily="18" charset="0"/>
                <a:cs typeface="Times New Roman" panose="02020603050405020304" pitchFamily="18" charset="0"/>
              </a:rPr>
              <a:t>Jak se o něm doví?</a:t>
            </a:r>
          </a:p>
          <a:p>
            <a:pPr marL="457200" indent="-457200">
              <a:buAutoNum type="arabicPeriod"/>
            </a:pPr>
            <a:r>
              <a:rPr lang="cs-CZ" sz="2000" dirty="0">
                <a:latin typeface="Times New Roman" panose="02020603050405020304" pitchFamily="18" charset="0"/>
                <a:cs typeface="Times New Roman" panose="02020603050405020304" pitchFamily="18" charset="0"/>
              </a:rPr>
              <a:t>Co ho přesvědčí o koupi?</a:t>
            </a:r>
          </a:p>
          <a:p>
            <a:pPr marL="457200" indent="-457200">
              <a:buAutoNum type="arabicPeriod"/>
            </a:pPr>
            <a:r>
              <a:rPr lang="cs-CZ" sz="2000" dirty="0">
                <a:latin typeface="Times New Roman" panose="02020603050405020304" pitchFamily="18" charset="0"/>
                <a:cs typeface="Times New Roman" panose="02020603050405020304" pitchFamily="18" charset="0"/>
              </a:rPr>
              <a:t>Kde si jej koupí a jak mu jej doručíte?</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CFD69667-A30D-46E4-9204-E2785BAE6509}"/>
              </a:ext>
            </a:extLst>
          </p:cNvPr>
          <p:cNvPicPr>
            <a:picLocks noChangeAspect="1"/>
          </p:cNvPicPr>
          <p:nvPr/>
        </p:nvPicPr>
        <p:blipFill>
          <a:blip r:embed="rId2"/>
          <a:stretch>
            <a:fillRect/>
          </a:stretch>
        </p:blipFill>
        <p:spPr>
          <a:xfrm>
            <a:off x="615262" y="3555186"/>
            <a:ext cx="1422086" cy="1596493"/>
          </a:xfrm>
          <a:prstGeom prst="rect">
            <a:avLst/>
          </a:prstGeom>
        </p:spPr>
      </p:pic>
      <p:pic>
        <p:nvPicPr>
          <p:cNvPr id="3" name="Obrázek 2">
            <a:extLst>
              <a:ext uri="{FF2B5EF4-FFF2-40B4-BE49-F238E27FC236}">
                <a16:creationId xmlns:a16="http://schemas.microsoft.com/office/drawing/2014/main" id="{6F7EB4B2-B7F7-4186-8ADF-855C1B47B7A1}"/>
              </a:ext>
            </a:extLst>
          </p:cNvPr>
          <p:cNvPicPr>
            <a:picLocks noChangeAspect="1"/>
          </p:cNvPicPr>
          <p:nvPr/>
        </p:nvPicPr>
        <p:blipFill>
          <a:blip r:embed="rId3"/>
          <a:stretch>
            <a:fillRect/>
          </a:stretch>
        </p:blipFill>
        <p:spPr>
          <a:xfrm>
            <a:off x="2232236" y="5116750"/>
            <a:ext cx="2867163" cy="1111919"/>
          </a:xfrm>
          <a:prstGeom prst="rect">
            <a:avLst/>
          </a:prstGeom>
        </p:spPr>
      </p:pic>
      <p:pic>
        <p:nvPicPr>
          <p:cNvPr id="6" name="Obrázek 5">
            <a:extLst>
              <a:ext uri="{FF2B5EF4-FFF2-40B4-BE49-F238E27FC236}">
                <a16:creationId xmlns:a16="http://schemas.microsoft.com/office/drawing/2014/main" id="{19D054D1-CDCD-4976-A8F0-79031DF3E693}"/>
              </a:ext>
            </a:extLst>
          </p:cNvPr>
          <p:cNvPicPr>
            <a:picLocks noChangeAspect="1"/>
          </p:cNvPicPr>
          <p:nvPr/>
        </p:nvPicPr>
        <p:blipFill>
          <a:blip r:embed="rId4"/>
          <a:stretch>
            <a:fillRect/>
          </a:stretch>
        </p:blipFill>
        <p:spPr>
          <a:xfrm>
            <a:off x="4830704" y="3316663"/>
            <a:ext cx="1933825" cy="1933825"/>
          </a:xfrm>
          <a:prstGeom prst="rect">
            <a:avLst/>
          </a:prstGeom>
        </p:spPr>
      </p:pic>
      <p:pic>
        <p:nvPicPr>
          <p:cNvPr id="9" name="Obrázek 8">
            <a:extLst>
              <a:ext uri="{FF2B5EF4-FFF2-40B4-BE49-F238E27FC236}">
                <a16:creationId xmlns:a16="http://schemas.microsoft.com/office/drawing/2014/main" id="{DA670BDE-CDAA-4952-96FB-069F5E6B8081}"/>
              </a:ext>
            </a:extLst>
          </p:cNvPr>
          <p:cNvPicPr>
            <a:picLocks noChangeAspect="1"/>
          </p:cNvPicPr>
          <p:nvPr/>
        </p:nvPicPr>
        <p:blipFill>
          <a:blip r:embed="rId5"/>
          <a:stretch>
            <a:fillRect/>
          </a:stretch>
        </p:blipFill>
        <p:spPr>
          <a:xfrm>
            <a:off x="9414263" y="4283576"/>
            <a:ext cx="1666349" cy="1666349"/>
          </a:xfrm>
          <a:prstGeom prst="rect">
            <a:avLst/>
          </a:prstGeom>
        </p:spPr>
      </p:pic>
      <p:pic>
        <p:nvPicPr>
          <p:cNvPr id="11" name="Obrázek 10">
            <a:extLst>
              <a:ext uri="{FF2B5EF4-FFF2-40B4-BE49-F238E27FC236}">
                <a16:creationId xmlns:a16="http://schemas.microsoft.com/office/drawing/2014/main" id="{378B595E-196A-473D-9A01-216F98FBEC6E}"/>
              </a:ext>
            </a:extLst>
          </p:cNvPr>
          <p:cNvPicPr>
            <a:picLocks noChangeAspect="1"/>
          </p:cNvPicPr>
          <p:nvPr/>
        </p:nvPicPr>
        <p:blipFill rotWithShape="1">
          <a:blip r:embed="rId6"/>
          <a:srcRect l="30210" t="3107" r="21129" b="9671"/>
          <a:stretch/>
        </p:blipFill>
        <p:spPr>
          <a:xfrm>
            <a:off x="6764529" y="2604311"/>
            <a:ext cx="1933825" cy="1819828"/>
          </a:xfrm>
          <a:prstGeom prst="rect">
            <a:avLst/>
          </a:prstGeom>
        </p:spPr>
      </p:pic>
    </p:spTree>
    <p:extLst>
      <p:ext uri="{BB962C8B-B14F-4D97-AF65-F5344CB8AC3E}">
        <p14:creationId xmlns:p14="http://schemas.microsoft.com/office/powerpoint/2010/main" val="22531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Jednotlivé fáze (logika marketingových kanálů)</a:t>
            </a:r>
          </a:p>
          <a:p>
            <a:pPr marL="0" indent="0">
              <a:buNone/>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Povědomí</a:t>
            </a:r>
            <a:r>
              <a:rPr lang="cs-CZ" sz="2000" dirty="0">
                <a:latin typeface="Times New Roman" panose="02020603050405020304" pitchFamily="18" charset="0"/>
                <a:cs typeface="Times New Roman" panose="02020603050405020304" pitchFamily="18" charset="0"/>
              </a:rPr>
              <a:t> – Jak zvyšujeme povědomí o výrobcích a službách firmy?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Hodnocení</a:t>
            </a:r>
            <a:r>
              <a:rPr lang="cs-CZ" sz="2000" dirty="0">
                <a:latin typeface="Times New Roman" panose="02020603050405020304" pitchFamily="18" charset="0"/>
                <a:cs typeface="Times New Roman" panose="02020603050405020304" pitchFamily="18" charset="0"/>
              </a:rPr>
              <a:t> – Jak pomáháme zákazníkům zhodnotit hodnotovou nabídku naší firmy?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Nákup</a:t>
            </a:r>
            <a:r>
              <a:rPr lang="cs-CZ" sz="2000" dirty="0">
                <a:latin typeface="Times New Roman" panose="02020603050405020304" pitchFamily="18" charset="0"/>
                <a:cs typeface="Times New Roman" panose="02020603050405020304" pitchFamily="18" charset="0"/>
              </a:rPr>
              <a:t> – Jak umožňujeme zákazníkům zakoupit specifické výrobky a služby?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Předání</a:t>
            </a:r>
            <a:r>
              <a:rPr lang="cs-CZ" sz="2000" dirty="0">
                <a:latin typeface="Times New Roman" panose="02020603050405020304" pitchFamily="18" charset="0"/>
                <a:cs typeface="Times New Roman" panose="02020603050405020304" pitchFamily="18" charset="0"/>
              </a:rPr>
              <a:t> – Jak předáváme zákazníkům hodnotovou nabídku?</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Po prodeji </a:t>
            </a:r>
            <a:r>
              <a:rPr lang="cs-CZ" sz="2000" dirty="0">
                <a:latin typeface="Times New Roman" panose="02020603050405020304" pitchFamily="18" charset="0"/>
                <a:cs typeface="Times New Roman" panose="02020603050405020304" pitchFamily="18" charset="0"/>
              </a:rPr>
              <a:t>– Jak zajišťujeme poprodejní zákaznickou podporu?</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AA8B5DC-E82D-42C7-AD85-09B77152DDE7}"/>
              </a:ext>
            </a:extLst>
          </p:cNvPr>
          <p:cNvPicPr>
            <a:picLocks noChangeAspect="1"/>
          </p:cNvPicPr>
          <p:nvPr/>
        </p:nvPicPr>
        <p:blipFill>
          <a:blip r:embed="rId2"/>
          <a:stretch>
            <a:fillRect/>
          </a:stretch>
        </p:blipFill>
        <p:spPr>
          <a:xfrm>
            <a:off x="10062529" y="2461199"/>
            <a:ext cx="1420491" cy="1402202"/>
          </a:xfrm>
          <a:prstGeom prst="rect">
            <a:avLst/>
          </a:prstGeom>
        </p:spPr>
      </p:pic>
    </p:spTree>
    <p:extLst>
      <p:ext uri="{BB962C8B-B14F-4D97-AF65-F5344CB8AC3E}">
        <p14:creationId xmlns:p14="http://schemas.microsoft.com/office/powerpoint/2010/main" val="28719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31318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1</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solidFill>
                  <a:srgbClr val="0070C0"/>
                </a:solidFill>
                <a:latin typeface="Times New Roman" panose="02020603050405020304" pitchFamily="18" charset="0"/>
                <a:cs typeface="Times New Roman" panose="02020603050405020304" pitchFamily="18" charset="0"/>
              </a:rPr>
              <a:t>Design hodnotový nabídek </a:t>
            </a:r>
            <a:r>
              <a:rPr lang="cs-CZ" sz="2400" dirty="0">
                <a:latin typeface="Times New Roman" panose="02020603050405020304" pitchFamily="18" charset="0"/>
                <a:cs typeface="Times New Roman" panose="02020603050405020304" pitchFamily="18" charset="0"/>
              </a:rPr>
              <a:t>vám pomůže úspěšně</a:t>
            </a:r>
          </a:p>
          <a:p>
            <a:pPr marL="0" indent="0">
              <a:buNone/>
            </a:pPr>
            <a:r>
              <a:rPr lang="cs-CZ" sz="2400" dirty="0">
                <a:latin typeface="Times New Roman" panose="02020603050405020304" pitchFamily="18" charset="0"/>
                <a:cs typeface="Times New Roman" panose="02020603050405020304" pitchFamily="18" charset="0"/>
              </a:rPr>
              <a:t>… pochopit </a:t>
            </a:r>
            <a:r>
              <a:rPr lang="cs-CZ" sz="2400" dirty="0">
                <a:solidFill>
                  <a:srgbClr val="0070C0"/>
                </a:solidFill>
                <a:latin typeface="Times New Roman" panose="02020603050405020304" pitchFamily="18" charset="0"/>
                <a:cs typeface="Times New Roman" panose="02020603050405020304" pitchFamily="18" charset="0"/>
              </a:rPr>
              <a:t>vzorce vytváření hodnot</a:t>
            </a:r>
            <a:r>
              <a:rPr lang="cs-CZ" sz="2400" dirty="0">
                <a:latin typeface="Times New Roman" panose="02020603050405020304" pitchFamily="18" charset="0"/>
                <a:cs typeface="Times New Roman" panose="02020603050405020304" pitchFamily="18" charset="0"/>
              </a:rPr>
              <a:t>. Výsledkem bude daleko efektivnější tvorba hodnotových nabídek a výdělečných business modelů, které budou cílit přímo na úkoly, přínosy a obtíže vašich zákazníků spojené s daným produktem.</a:t>
            </a: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r>
              <a:rPr lang="cs-CZ" sz="2400" dirty="0">
                <a:latin typeface="Times New Roman" panose="02020603050405020304" pitchFamily="18" charset="0"/>
                <a:cs typeface="Times New Roman" panose="02020603050405020304" pitchFamily="18" charset="0"/>
              </a:rPr>
              <a:t>….. zamezit </a:t>
            </a:r>
            <a:r>
              <a:rPr lang="cs-CZ" sz="2400" dirty="0">
                <a:solidFill>
                  <a:srgbClr val="0070C0"/>
                </a:solidFill>
                <a:latin typeface="Times New Roman" panose="02020603050405020304" pitchFamily="18" charset="0"/>
                <a:cs typeface="Times New Roman" panose="02020603050405020304" pitchFamily="18" charset="0"/>
              </a:rPr>
              <a:t>ztrátám času s nápady</a:t>
            </a:r>
            <a:r>
              <a:rPr lang="cs-CZ" sz="2400" dirty="0">
                <a:latin typeface="Times New Roman" panose="02020603050405020304" pitchFamily="18" charset="0"/>
                <a:cs typeface="Times New Roman" panose="02020603050405020304" pitchFamily="18" charset="0"/>
              </a:rPr>
              <a:t>, které nikam nepovedou. Neúnavně testujte nejdůležitější hypotézy, které popisují myšlenku vašeho businessu, čímž eliminujete riziko možného neúspěchu. To vám umožní realizovat dobré nápady, aniž byste byli nuceni vynaložit na ně veškeré dostupné finanční prostředky. </a:t>
            </a:r>
            <a:endParaRPr lang="cs-CZ" sz="1600"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r>
              <a:rPr lang="cs-CZ" sz="2400" dirty="0">
                <a:latin typeface="Times New Roman" panose="02020603050405020304" pitchFamily="18" charset="0"/>
                <a:cs typeface="Times New Roman" panose="02020603050405020304" pitchFamily="18" charset="0"/>
              </a:rPr>
              <a:t>…</a:t>
            </a:r>
            <a:r>
              <a:rPr lang="cs-CZ" sz="2400" dirty="0">
                <a:solidFill>
                  <a:srgbClr val="0070C0"/>
                </a:solidFill>
                <a:latin typeface="Times New Roman" panose="02020603050405020304" pitchFamily="18" charset="0"/>
                <a:cs typeface="Times New Roman" panose="02020603050405020304" pitchFamily="18" charset="0"/>
              </a:rPr>
              <a:t>vytvářet, testovat a dodávat to, po čem zákazníci skutečně touží</a:t>
            </a:r>
            <a:r>
              <a:rPr lang="cs-CZ" sz="2400" dirty="0">
                <a:latin typeface="Times New Roman" panose="02020603050405020304" pitchFamily="18" charset="0"/>
                <a:cs typeface="Times New Roman" panose="02020603050405020304" pitchFamily="18" charset="0"/>
              </a:rPr>
              <a:t>.</a:t>
            </a:r>
          </a:p>
        </p:txBody>
      </p:sp>
      <p:pic>
        <p:nvPicPr>
          <p:cNvPr id="2" name="Obrázek 1">
            <a:extLst>
              <a:ext uri="{FF2B5EF4-FFF2-40B4-BE49-F238E27FC236}">
                <a16:creationId xmlns:a16="http://schemas.microsoft.com/office/drawing/2014/main" id="{22E68E7A-5055-40C9-A761-55C18A801816}"/>
              </a:ext>
            </a:extLst>
          </p:cNvPr>
          <p:cNvPicPr>
            <a:picLocks noChangeAspect="1"/>
          </p:cNvPicPr>
          <p:nvPr/>
        </p:nvPicPr>
        <p:blipFill>
          <a:blip r:embed="rId2"/>
          <a:stretch>
            <a:fillRect/>
          </a:stretch>
        </p:blipFill>
        <p:spPr>
          <a:xfrm>
            <a:off x="9237187" y="4847222"/>
            <a:ext cx="1905000" cy="1238250"/>
          </a:xfrm>
          <a:prstGeom prst="rect">
            <a:avLst/>
          </a:prstGeom>
        </p:spPr>
      </p:pic>
      <p:pic>
        <p:nvPicPr>
          <p:cNvPr id="3" name="Obrázek 2">
            <a:extLst>
              <a:ext uri="{FF2B5EF4-FFF2-40B4-BE49-F238E27FC236}">
                <a16:creationId xmlns:a16="http://schemas.microsoft.com/office/drawing/2014/main" id="{58821C44-BD9C-4C79-AB09-819CDB401676}"/>
              </a:ext>
            </a:extLst>
          </p:cNvPr>
          <p:cNvPicPr>
            <a:picLocks noChangeAspect="1"/>
          </p:cNvPicPr>
          <p:nvPr/>
        </p:nvPicPr>
        <p:blipFill rotWithShape="1">
          <a:blip r:embed="rId3"/>
          <a:srcRect l="28815" t="38830" r="63290" b="41755"/>
          <a:stretch/>
        </p:blipFill>
        <p:spPr>
          <a:xfrm>
            <a:off x="10074441" y="2061786"/>
            <a:ext cx="1456932" cy="2015423"/>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Rukopis 10">
                <a:extLst>
                  <a:ext uri="{FF2B5EF4-FFF2-40B4-BE49-F238E27FC236}">
                    <a16:creationId xmlns:a16="http://schemas.microsoft.com/office/drawing/2014/main" id="{687961ED-BD61-4DAA-9D79-B112A5654B33}"/>
                  </a:ext>
                </a:extLst>
              </p14:cNvPr>
              <p14:cNvContentPartPr/>
              <p14:nvPr/>
            </p14:nvContentPartPr>
            <p14:xfrm>
              <a:off x="10876686" y="2229992"/>
              <a:ext cx="360" cy="360"/>
            </p14:xfrm>
          </p:contentPart>
        </mc:Choice>
        <mc:Fallback xmlns="">
          <p:pic>
            <p:nvPicPr>
              <p:cNvPr id="11" name="Rukopis 10">
                <a:extLst>
                  <a:ext uri="{FF2B5EF4-FFF2-40B4-BE49-F238E27FC236}">
                    <a16:creationId xmlns:a16="http://schemas.microsoft.com/office/drawing/2014/main" id="{687961ED-BD61-4DAA-9D79-B112A5654B33}"/>
                  </a:ext>
                </a:extLst>
              </p:cNvPr>
              <p:cNvPicPr/>
              <p:nvPr/>
            </p:nvPicPr>
            <p:blipFill>
              <a:blip r:embed="rId5"/>
              <a:stretch>
                <a:fillRect/>
              </a:stretch>
            </p:blipFill>
            <p:spPr>
              <a:xfrm>
                <a:off x="10840686" y="215799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Rukopis 11">
                <a:extLst>
                  <a:ext uri="{FF2B5EF4-FFF2-40B4-BE49-F238E27FC236}">
                    <a16:creationId xmlns:a16="http://schemas.microsoft.com/office/drawing/2014/main" id="{E18EA3C8-D48B-4828-9B0C-A3092B074E5D}"/>
                  </a:ext>
                </a:extLst>
              </p14:cNvPr>
              <p14:cNvContentPartPr/>
              <p14:nvPr/>
            </p14:nvContentPartPr>
            <p14:xfrm>
              <a:off x="10876686" y="2374352"/>
              <a:ext cx="360" cy="360"/>
            </p14:xfrm>
          </p:contentPart>
        </mc:Choice>
        <mc:Fallback xmlns="">
          <p:pic>
            <p:nvPicPr>
              <p:cNvPr id="12" name="Rukopis 11">
                <a:extLst>
                  <a:ext uri="{FF2B5EF4-FFF2-40B4-BE49-F238E27FC236}">
                    <a16:creationId xmlns:a16="http://schemas.microsoft.com/office/drawing/2014/main" id="{E18EA3C8-D48B-4828-9B0C-A3092B074E5D}"/>
                  </a:ext>
                </a:extLst>
              </p:cNvPr>
              <p:cNvPicPr/>
              <p:nvPr/>
            </p:nvPicPr>
            <p:blipFill>
              <a:blip r:embed="rId5"/>
              <a:stretch>
                <a:fillRect/>
              </a:stretch>
            </p:blipFill>
            <p:spPr>
              <a:xfrm>
                <a:off x="10840686" y="230235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Rukopis 12">
                <a:extLst>
                  <a:ext uri="{FF2B5EF4-FFF2-40B4-BE49-F238E27FC236}">
                    <a16:creationId xmlns:a16="http://schemas.microsoft.com/office/drawing/2014/main" id="{B19F3654-4950-45A4-A495-6BE4D9E95CD3}"/>
                  </a:ext>
                </a:extLst>
              </p14:cNvPr>
              <p14:cNvContentPartPr/>
              <p14:nvPr/>
            </p14:nvContentPartPr>
            <p14:xfrm>
              <a:off x="10860486" y="2358152"/>
              <a:ext cx="360" cy="360"/>
            </p14:xfrm>
          </p:contentPart>
        </mc:Choice>
        <mc:Fallback xmlns="">
          <p:pic>
            <p:nvPicPr>
              <p:cNvPr id="13" name="Rukopis 12">
                <a:extLst>
                  <a:ext uri="{FF2B5EF4-FFF2-40B4-BE49-F238E27FC236}">
                    <a16:creationId xmlns:a16="http://schemas.microsoft.com/office/drawing/2014/main" id="{B19F3654-4950-45A4-A495-6BE4D9E95CD3}"/>
                  </a:ext>
                </a:extLst>
              </p:cNvPr>
              <p:cNvPicPr/>
              <p:nvPr/>
            </p:nvPicPr>
            <p:blipFill>
              <a:blip r:embed="rId5"/>
              <a:stretch>
                <a:fillRect/>
              </a:stretch>
            </p:blipFill>
            <p:spPr>
              <a:xfrm>
                <a:off x="10824486" y="228615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Rukopis 13">
                <a:extLst>
                  <a:ext uri="{FF2B5EF4-FFF2-40B4-BE49-F238E27FC236}">
                    <a16:creationId xmlns:a16="http://schemas.microsoft.com/office/drawing/2014/main" id="{76602DAB-CF69-4FF5-9206-6BF243272418}"/>
                  </a:ext>
                </a:extLst>
              </p14:cNvPr>
              <p14:cNvContentPartPr/>
              <p14:nvPr/>
            </p14:nvContentPartPr>
            <p14:xfrm>
              <a:off x="10880670" y="2189609"/>
              <a:ext cx="360" cy="360"/>
            </p14:xfrm>
          </p:contentPart>
        </mc:Choice>
        <mc:Fallback xmlns="">
          <p:pic>
            <p:nvPicPr>
              <p:cNvPr id="14" name="Rukopis 13">
                <a:extLst>
                  <a:ext uri="{FF2B5EF4-FFF2-40B4-BE49-F238E27FC236}">
                    <a16:creationId xmlns:a16="http://schemas.microsoft.com/office/drawing/2014/main" id="{76602DAB-CF69-4FF5-9206-6BF243272418}"/>
                  </a:ext>
                </a:extLst>
              </p:cNvPr>
              <p:cNvPicPr/>
              <p:nvPr/>
            </p:nvPicPr>
            <p:blipFill>
              <a:blip r:embed="rId5"/>
              <a:stretch>
                <a:fillRect/>
              </a:stretch>
            </p:blipFill>
            <p:spPr>
              <a:xfrm>
                <a:off x="1084467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Rukopis 14">
                <a:extLst>
                  <a:ext uri="{FF2B5EF4-FFF2-40B4-BE49-F238E27FC236}">
                    <a16:creationId xmlns:a16="http://schemas.microsoft.com/office/drawing/2014/main" id="{0DE57D91-E32B-47F5-A7B0-57FF134EFDAA}"/>
                  </a:ext>
                </a:extLst>
              </p14:cNvPr>
              <p14:cNvContentPartPr/>
              <p14:nvPr/>
            </p14:nvContentPartPr>
            <p14:xfrm>
              <a:off x="10855470" y="2197889"/>
              <a:ext cx="360" cy="360"/>
            </p14:xfrm>
          </p:contentPart>
        </mc:Choice>
        <mc:Fallback xmlns="">
          <p:pic>
            <p:nvPicPr>
              <p:cNvPr id="15" name="Rukopis 14">
                <a:extLst>
                  <a:ext uri="{FF2B5EF4-FFF2-40B4-BE49-F238E27FC236}">
                    <a16:creationId xmlns:a16="http://schemas.microsoft.com/office/drawing/2014/main" id="{0DE57D91-E32B-47F5-A7B0-57FF134EFDAA}"/>
                  </a:ext>
                </a:extLst>
              </p:cNvPr>
              <p:cNvPicPr/>
              <p:nvPr/>
            </p:nvPicPr>
            <p:blipFill>
              <a:blip r:embed="rId5"/>
              <a:stretch>
                <a:fillRect/>
              </a:stretch>
            </p:blipFill>
            <p:spPr>
              <a:xfrm>
                <a:off x="10819470" y="21258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Rukopis 15">
                <a:extLst>
                  <a:ext uri="{FF2B5EF4-FFF2-40B4-BE49-F238E27FC236}">
                    <a16:creationId xmlns:a16="http://schemas.microsoft.com/office/drawing/2014/main" id="{4273160D-2113-4C0E-9E90-704A1ED7C22F}"/>
                  </a:ext>
                </a:extLst>
              </p14:cNvPr>
              <p14:cNvContentPartPr/>
              <p14:nvPr/>
            </p14:nvContentPartPr>
            <p14:xfrm>
              <a:off x="10846830" y="2373929"/>
              <a:ext cx="360" cy="360"/>
            </p14:xfrm>
          </p:contentPart>
        </mc:Choice>
        <mc:Fallback xmlns="">
          <p:pic>
            <p:nvPicPr>
              <p:cNvPr id="16" name="Rukopis 15">
                <a:extLst>
                  <a:ext uri="{FF2B5EF4-FFF2-40B4-BE49-F238E27FC236}">
                    <a16:creationId xmlns:a16="http://schemas.microsoft.com/office/drawing/2014/main" id="{4273160D-2113-4C0E-9E90-704A1ED7C22F}"/>
                  </a:ext>
                </a:extLst>
              </p:cNvPr>
              <p:cNvPicPr/>
              <p:nvPr/>
            </p:nvPicPr>
            <p:blipFill>
              <a:blip r:embed="rId5"/>
              <a:stretch>
                <a:fillRect/>
              </a:stretch>
            </p:blipFill>
            <p:spPr>
              <a:xfrm>
                <a:off x="10810830" y="230192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Rukopis 16">
                <a:extLst>
                  <a:ext uri="{FF2B5EF4-FFF2-40B4-BE49-F238E27FC236}">
                    <a16:creationId xmlns:a16="http://schemas.microsoft.com/office/drawing/2014/main" id="{86708464-E2B2-4042-BB59-AA2626039787}"/>
                  </a:ext>
                </a:extLst>
              </p14:cNvPr>
              <p14:cNvContentPartPr/>
              <p14:nvPr/>
            </p14:nvContentPartPr>
            <p14:xfrm>
              <a:off x="10846830" y="2332169"/>
              <a:ext cx="360" cy="360"/>
            </p14:xfrm>
          </p:contentPart>
        </mc:Choice>
        <mc:Fallback xmlns="">
          <p:pic>
            <p:nvPicPr>
              <p:cNvPr id="17" name="Rukopis 16">
                <a:extLst>
                  <a:ext uri="{FF2B5EF4-FFF2-40B4-BE49-F238E27FC236}">
                    <a16:creationId xmlns:a16="http://schemas.microsoft.com/office/drawing/2014/main" id="{86708464-E2B2-4042-BB59-AA2626039787}"/>
                  </a:ext>
                </a:extLst>
              </p:cNvPr>
              <p:cNvPicPr/>
              <p:nvPr/>
            </p:nvPicPr>
            <p:blipFill>
              <a:blip r:embed="rId5"/>
              <a:stretch>
                <a:fillRect/>
              </a:stretch>
            </p:blipFill>
            <p:spPr>
              <a:xfrm>
                <a:off x="10810830" y="226016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Rukopis 17">
                <a:extLst>
                  <a:ext uri="{FF2B5EF4-FFF2-40B4-BE49-F238E27FC236}">
                    <a16:creationId xmlns:a16="http://schemas.microsoft.com/office/drawing/2014/main" id="{FB9F7B13-C25D-40F2-AE14-F748B12F9A0F}"/>
                  </a:ext>
                </a:extLst>
              </p14:cNvPr>
              <p14:cNvContentPartPr/>
              <p14:nvPr/>
            </p14:nvContentPartPr>
            <p14:xfrm>
              <a:off x="10846830" y="2197889"/>
              <a:ext cx="360" cy="360"/>
            </p14:xfrm>
          </p:contentPart>
        </mc:Choice>
        <mc:Fallback xmlns="">
          <p:pic>
            <p:nvPicPr>
              <p:cNvPr id="18" name="Rukopis 17">
                <a:extLst>
                  <a:ext uri="{FF2B5EF4-FFF2-40B4-BE49-F238E27FC236}">
                    <a16:creationId xmlns:a16="http://schemas.microsoft.com/office/drawing/2014/main" id="{FB9F7B13-C25D-40F2-AE14-F748B12F9A0F}"/>
                  </a:ext>
                </a:extLst>
              </p:cNvPr>
              <p:cNvPicPr/>
              <p:nvPr/>
            </p:nvPicPr>
            <p:blipFill>
              <a:blip r:embed="rId5"/>
              <a:stretch>
                <a:fillRect/>
              </a:stretch>
            </p:blipFill>
            <p:spPr>
              <a:xfrm>
                <a:off x="10810830" y="21258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Rukopis 18">
                <a:extLst>
                  <a:ext uri="{FF2B5EF4-FFF2-40B4-BE49-F238E27FC236}">
                    <a16:creationId xmlns:a16="http://schemas.microsoft.com/office/drawing/2014/main" id="{151AF33A-E18C-40DF-B4CC-3F9CB163ADFC}"/>
                  </a:ext>
                </a:extLst>
              </p14:cNvPr>
              <p14:cNvContentPartPr/>
              <p14:nvPr/>
            </p14:nvContentPartPr>
            <p14:xfrm>
              <a:off x="11140590" y="2189609"/>
              <a:ext cx="360" cy="360"/>
            </p14:xfrm>
          </p:contentPart>
        </mc:Choice>
        <mc:Fallback xmlns="">
          <p:pic>
            <p:nvPicPr>
              <p:cNvPr id="19" name="Rukopis 18">
                <a:extLst>
                  <a:ext uri="{FF2B5EF4-FFF2-40B4-BE49-F238E27FC236}">
                    <a16:creationId xmlns:a16="http://schemas.microsoft.com/office/drawing/2014/main" id="{151AF33A-E18C-40DF-B4CC-3F9CB163ADFC}"/>
                  </a:ext>
                </a:extLst>
              </p:cNvPr>
              <p:cNvPicPr/>
              <p:nvPr/>
            </p:nvPicPr>
            <p:blipFill>
              <a:blip r:embed="rId5"/>
              <a:stretch>
                <a:fillRect/>
              </a:stretch>
            </p:blipFill>
            <p:spPr>
              <a:xfrm>
                <a:off x="1110459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Rukopis 19">
                <a:extLst>
                  <a:ext uri="{FF2B5EF4-FFF2-40B4-BE49-F238E27FC236}">
                    <a16:creationId xmlns:a16="http://schemas.microsoft.com/office/drawing/2014/main" id="{2E564E6A-6F65-4B18-A13E-5C95E8420D91}"/>
                  </a:ext>
                </a:extLst>
              </p14:cNvPr>
              <p14:cNvContentPartPr/>
              <p14:nvPr/>
            </p14:nvContentPartPr>
            <p14:xfrm>
              <a:off x="11190990" y="2189609"/>
              <a:ext cx="360" cy="360"/>
            </p14:xfrm>
          </p:contentPart>
        </mc:Choice>
        <mc:Fallback xmlns="">
          <p:pic>
            <p:nvPicPr>
              <p:cNvPr id="20" name="Rukopis 19">
                <a:extLst>
                  <a:ext uri="{FF2B5EF4-FFF2-40B4-BE49-F238E27FC236}">
                    <a16:creationId xmlns:a16="http://schemas.microsoft.com/office/drawing/2014/main" id="{2E564E6A-6F65-4B18-A13E-5C95E8420D91}"/>
                  </a:ext>
                </a:extLst>
              </p:cNvPr>
              <p:cNvPicPr/>
              <p:nvPr/>
            </p:nvPicPr>
            <p:blipFill>
              <a:blip r:embed="rId5"/>
              <a:stretch>
                <a:fillRect/>
              </a:stretch>
            </p:blipFill>
            <p:spPr>
              <a:xfrm>
                <a:off x="1115499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Rukopis 20">
                <a:extLst>
                  <a:ext uri="{FF2B5EF4-FFF2-40B4-BE49-F238E27FC236}">
                    <a16:creationId xmlns:a16="http://schemas.microsoft.com/office/drawing/2014/main" id="{71E5DA20-9B49-471F-B6AB-EC2561EC8342}"/>
                  </a:ext>
                </a:extLst>
              </p14:cNvPr>
              <p14:cNvContentPartPr/>
              <p14:nvPr/>
            </p14:nvContentPartPr>
            <p14:xfrm>
              <a:off x="11148870" y="2290049"/>
              <a:ext cx="360" cy="360"/>
            </p14:xfrm>
          </p:contentPart>
        </mc:Choice>
        <mc:Fallback xmlns="">
          <p:pic>
            <p:nvPicPr>
              <p:cNvPr id="21" name="Rukopis 20">
                <a:extLst>
                  <a:ext uri="{FF2B5EF4-FFF2-40B4-BE49-F238E27FC236}">
                    <a16:creationId xmlns:a16="http://schemas.microsoft.com/office/drawing/2014/main" id="{71E5DA20-9B49-471F-B6AB-EC2561EC8342}"/>
                  </a:ext>
                </a:extLst>
              </p:cNvPr>
              <p:cNvPicPr/>
              <p:nvPr/>
            </p:nvPicPr>
            <p:blipFill>
              <a:blip r:embed="rId5"/>
              <a:stretch>
                <a:fillRect/>
              </a:stretch>
            </p:blipFill>
            <p:spPr>
              <a:xfrm>
                <a:off x="11112870" y="221804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Rukopis 21">
                <a:extLst>
                  <a:ext uri="{FF2B5EF4-FFF2-40B4-BE49-F238E27FC236}">
                    <a16:creationId xmlns:a16="http://schemas.microsoft.com/office/drawing/2014/main" id="{DF2B145B-7495-4F29-8529-CE2EAA63EFD8}"/>
                  </a:ext>
                </a:extLst>
              </p14:cNvPr>
              <p14:cNvContentPartPr/>
              <p14:nvPr/>
            </p14:nvContentPartPr>
            <p14:xfrm>
              <a:off x="11182350" y="2306969"/>
              <a:ext cx="360" cy="360"/>
            </p14:xfrm>
          </p:contentPart>
        </mc:Choice>
        <mc:Fallback xmlns="">
          <p:pic>
            <p:nvPicPr>
              <p:cNvPr id="22" name="Rukopis 21">
                <a:extLst>
                  <a:ext uri="{FF2B5EF4-FFF2-40B4-BE49-F238E27FC236}">
                    <a16:creationId xmlns:a16="http://schemas.microsoft.com/office/drawing/2014/main" id="{DF2B145B-7495-4F29-8529-CE2EAA63EFD8}"/>
                  </a:ext>
                </a:extLst>
              </p:cNvPr>
              <p:cNvPicPr/>
              <p:nvPr/>
            </p:nvPicPr>
            <p:blipFill>
              <a:blip r:embed="rId5"/>
              <a:stretch>
                <a:fillRect/>
              </a:stretch>
            </p:blipFill>
            <p:spPr>
              <a:xfrm>
                <a:off x="11146350" y="223496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Rukopis 22">
                <a:extLst>
                  <a:ext uri="{FF2B5EF4-FFF2-40B4-BE49-F238E27FC236}">
                    <a16:creationId xmlns:a16="http://schemas.microsoft.com/office/drawing/2014/main" id="{CBAE0CB9-0FAC-418B-B56C-2C350DCF8946}"/>
                  </a:ext>
                </a:extLst>
              </p14:cNvPr>
              <p14:cNvContentPartPr/>
              <p14:nvPr/>
            </p14:nvContentPartPr>
            <p14:xfrm>
              <a:off x="11165790" y="2373929"/>
              <a:ext cx="16920" cy="360"/>
            </p14:xfrm>
          </p:contentPart>
        </mc:Choice>
        <mc:Fallback xmlns="">
          <p:pic>
            <p:nvPicPr>
              <p:cNvPr id="23" name="Rukopis 22">
                <a:extLst>
                  <a:ext uri="{FF2B5EF4-FFF2-40B4-BE49-F238E27FC236}">
                    <a16:creationId xmlns:a16="http://schemas.microsoft.com/office/drawing/2014/main" id="{CBAE0CB9-0FAC-418B-B56C-2C350DCF8946}"/>
                  </a:ext>
                </a:extLst>
              </p:cNvPr>
              <p:cNvPicPr/>
              <p:nvPr/>
            </p:nvPicPr>
            <p:blipFill>
              <a:blip r:embed="rId18"/>
              <a:stretch>
                <a:fillRect/>
              </a:stretch>
            </p:blipFill>
            <p:spPr>
              <a:xfrm>
                <a:off x="11129790" y="2301929"/>
                <a:ext cx="88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Rukopis 23">
                <a:extLst>
                  <a:ext uri="{FF2B5EF4-FFF2-40B4-BE49-F238E27FC236}">
                    <a16:creationId xmlns:a16="http://schemas.microsoft.com/office/drawing/2014/main" id="{DDCBEC78-8A11-4E05-B664-9F7F0C6927FB}"/>
                  </a:ext>
                </a:extLst>
              </p14:cNvPr>
              <p14:cNvContentPartPr/>
              <p14:nvPr/>
            </p14:nvContentPartPr>
            <p14:xfrm>
              <a:off x="11140590" y="2365649"/>
              <a:ext cx="360" cy="360"/>
            </p14:xfrm>
          </p:contentPart>
        </mc:Choice>
        <mc:Fallback xmlns="">
          <p:pic>
            <p:nvPicPr>
              <p:cNvPr id="24" name="Rukopis 23">
                <a:extLst>
                  <a:ext uri="{FF2B5EF4-FFF2-40B4-BE49-F238E27FC236}">
                    <a16:creationId xmlns:a16="http://schemas.microsoft.com/office/drawing/2014/main" id="{DDCBEC78-8A11-4E05-B664-9F7F0C6927FB}"/>
                  </a:ext>
                </a:extLst>
              </p:cNvPr>
              <p:cNvPicPr/>
              <p:nvPr/>
            </p:nvPicPr>
            <p:blipFill>
              <a:blip r:embed="rId5"/>
              <a:stretch>
                <a:fillRect/>
              </a:stretch>
            </p:blipFill>
            <p:spPr>
              <a:xfrm>
                <a:off x="11104590" y="229364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Rukopis 24">
                <a:extLst>
                  <a:ext uri="{FF2B5EF4-FFF2-40B4-BE49-F238E27FC236}">
                    <a16:creationId xmlns:a16="http://schemas.microsoft.com/office/drawing/2014/main" id="{0297E6CB-960B-4716-93A1-C1EA53EB08C1}"/>
                  </a:ext>
                </a:extLst>
              </p14:cNvPr>
              <p14:cNvContentPartPr/>
              <p14:nvPr/>
            </p14:nvContentPartPr>
            <p14:xfrm>
              <a:off x="11132310" y="2349089"/>
              <a:ext cx="360" cy="360"/>
            </p14:xfrm>
          </p:contentPart>
        </mc:Choice>
        <mc:Fallback xmlns="">
          <p:pic>
            <p:nvPicPr>
              <p:cNvPr id="25" name="Rukopis 24">
                <a:extLst>
                  <a:ext uri="{FF2B5EF4-FFF2-40B4-BE49-F238E27FC236}">
                    <a16:creationId xmlns:a16="http://schemas.microsoft.com/office/drawing/2014/main" id="{0297E6CB-960B-4716-93A1-C1EA53EB08C1}"/>
                  </a:ext>
                </a:extLst>
              </p:cNvPr>
              <p:cNvPicPr/>
              <p:nvPr/>
            </p:nvPicPr>
            <p:blipFill>
              <a:blip r:embed="rId5"/>
              <a:stretch>
                <a:fillRect/>
              </a:stretch>
            </p:blipFill>
            <p:spPr>
              <a:xfrm>
                <a:off x="11096310" y="22770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Rukopis 25">
                <a:extLst>
                  <a:ext uri="{FF2B5EF4-FFF2-40B4-BE49-F238E27FC236}">
                    <a16:creationId xmlns:a16="http://schemas.microsoft.com/office/drawing/2014/main" id="{70C715EB-E077-4797-BDD3-022C2094C0F1}"/>
                  </a:ext>
                </a:extLst>
              </p14:cNvPr>
              <p14:cNvContentPartPr/>
              <p14:nvPr/>
            </p14:nvContentPartPr>
            <p14:xfrm>
              <a:off x="11266590" y="2214809"/>
              <a:ext cx="253080" cy="639000"/>
            </p14:xfrm>
          </p:contentPart>
        </mc:Choice>
        <mc:Fallback xmlns="">
          <p:pic>
            <p:nvPicPr>
              <p:cNvPr id="26" name="Rukopis 25">
                <a:extLst>
                  <a:ext uri="{FF2B5EF4-FFF2-40B4-BE49-F238E27FC236}">
                    <a16:creationId xmlns:a16="http://schemas.microsoft.com/office/drawing/2014/main" id="{70C715EB-E077-4797-BDD3-022C2094C0F1}"/>
                  </a:ext>
                </a:extLst>
              </p:cNvPr>
              <p:cNvPicPr/>
              <p:nvPr/>
            </p:nvPicPr>
            <p:blipFill>
              <a:blip r:embed="rId22"/>
              <a:stretch>
                <a:fillRect/>
              </a:stretch>
            </p:blipFill>
            <p:spPr>
              <a:xfrm>
                <a:off x="11261910" y="2205449"/>
                <a:ext cx="26208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Rukopis 26">
                <a:extLst>
                  <a:ext uri="{FF2B5EF4-FFF2-40B4-BE49-F238E27FC236}">
                    <a16:creationId xmlns:a16="http://schemas.microsoft.com/office/drawing/2014/main" id="{6BB71B66-34F4-4B92-8450-3D780819C6C0}"/>
                  </a:ext>
                </a:extLst>
              </p14:cNvPr>
              <p14:cNvContentPartPr/>
              <p14:nvPr/>
            </p14:nvContentPartPr>
            <p14:xfrm>
              <a:off x="11425710" y="2650769"/>
              <a:ext cx="142920" cy="260640"/>
            </p14:xfrm>
          </p:contentPart>
        </mc:Choice>
        <mc:Fallback xmlns="">
          <p:pic>
            <p:nvPicPr>
              <p:cNvPr id="27" name="Rukopis 26">
                <a:extLst>
                  <a:ext uri="{FF2B5EF4-FFF2-40B4-BE49-F238E27FC236}">
                    <a16:creationId xmlns:a16="http://schemas.microsoft.com/office/drawing/2014/main" id="{6BB71B66-34F4-4B92-8450-3D780819C6C0}"/>
                  </a:ext>
                </a:extLst>
              </p:cNvPr>
              <p:cNvPicPr/>
              <p:nvPr/>
            </p:nvPicPr>
            <p:blipFill>
              <a:blip r:embed="rId24"/>
              <a:stretch>
                <a:fillRect/>
              </a:stretch>
            </p:blipFill>
            <p:spPr>
              <a:xfrm>
                <a:off x="11421030" y="2641409"/>
                <a:ext cx="1519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Rukopis 27">
                <a:extLst>
                  <a:ext uri="{FF2B5EF4-FFF2-40B4-BE49-F238E27FC236}">
                    <a16:creationId xmlns:a16="http://schemas.microsoft.com/office/drawing/2014/main" id="{7430B7AD-0954-4EF7-B952-48649754D8F9}"/>
                  </a:ext>
                </a:extLst>
              </p14:cNvPr>
              <p14:cNvContentPartPr/>
              <p14:nvPr/>
            </p14:nvContentPartPr>
            <p14:xfrm>
              <a:off x="10510230" y="2407769"/>
              <a:ext cx="286920" cy="444960"/>
            </p14:xfrm>
          </p:contentPart>
        </mc:Choice>
        <mc:Fallback xmlns="">
          <p:pic>
            <p:nvPicPr>
              <p:cNvPr id="28" name="Rukopis 27">
                <a:extLst>
                  <a:ext uri="{FF2B5EF4-FFF2-40B4-BE49-F238E27FC236}">
                    <a16:creationId xmlns:a16="http://schemas.microsoft.com/office/drawing/2014/main" id="{7430B7AD-0954-4EF7-B952-48649754D8F9}"/>
                  </a:ext>
                </a:extLst>
              </p:cNvPr>
              <p:cNvPicPr/>
              <p:nvPr/>
            </p:nvPicPr>
            <p:blipFill>
              <a:blip r:embed="rId26"/>
              <a:stretch>
                <a:fillRect/>
              </a:stretch>
            </p:blipFill>
            <p:spPr>
              <a:xfrm>
                <a:off x="10505550" y="2398409"/>
                <a:ext cx="29592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9" name="Rukopis 28">
                <a:extLst>
                  <a:ext uri="{FF2B5EF4-FFF2-40B4-BE49-F238E27FC236}">
                    <a16:creationId xmlns:a16="http://schemas.microsoft.com/office/drawing/2014/main" id="{79DDB047-5916-46E7-B539-831FC0E58E4C}"/>
                  </a:ext>
                </a:extLst>
              </p14:cNvPr>
              <p14:cNvContentPartPr/>
              <p14:nvPr/>
            </p14:nvContentPartPr>
            <p14:xfrm>
              <a:off x="10427430" y="2659409"/>
              <a:ext cx="218520" cy="185400"/>
            </p14:xfrm>
          </p:contentPart>
        </mc:Choice>
        <mc:Fallback xmlns="">
          <p:pic>
            <p:nvPicPr>
              <p:cNvPr id="29" name="Rukopis 28">
                <a:extLst>
                  <a:ext uri="{FF2B5EF4-FFF2-40B4-BE49-F238E27FC236}">
                    <a16:creationId xmlns:a16="http://schemas.microsoft.com/office/drawing/2014/main" id="{79DDB047-5916-46E7-B539-831FC0E58E4C}"/>
                  </a:ext>
                </a:extLst>
              </p:cNvPr>
              <p:cNvPicPr/>
              <p:nvPr/>
            </p:nvPicPr>
            <p:blipFill>
              <a:blip r:embed="rId28"/>
              <a:stretch>
                <a:fillRect/>
              </a:stretch>
            </p:blipFill>
            <p:spPr>
              <a:xfrm>
                <a:off x="10422750" y="2650049"/>
                <a:ext cx="227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Rukopis 30">
                <a:extLst>
                  <a:ext uri="{FF2B5EF4-FFF2-40B4-BE49-F238E27FC236}">
                    <a16:creationId xmlns:a16="http://schemas.microsoft.com/office/drawing/2014/main" id="{2766FA64-7ED3-4A4A-98AC-941B23C03B3C}"/>
                  </a:ext>
                </a:extLst>
              </p14:cNvPr>
              <p14:cNvContentPartPr/>
              <p14:nvPr/>
            </p14:nvContentPartPr>
            <p14:xfrm>
              <a:off x="10066710" y="1501649"/>
              <a:ext cx="252000" cy="329760"/>
            </p14:xfrm>
          </p:contentPart>
        </mc:Choice>
        <mc:Fallback xmlns="">
          <p:pic>
            <p:nvPicPr>
              <p:cNvPr id="31" name="Rukopis 30">
                <a:extLst>
                  <a:ext uri="{FF2B5EF4-FFF2-40B4-BE49-F238E27FC236}">
                    <a16:creationId xmlns:a16="http://schemas.microsoft.com/office/drawing/2014/main" id="{2766FA64-7ED3-4A4A-98AC-941B23C03B3C}"/>
                  </a:ext>
                </a:extLst>
              </p:cNvPr>
              <p:cNvPicPr/>
              <p:nvPr/>
            </p:nvPicPr>
            <p:blipFill>
              <a:blip r:embed="rId30"/>
              <a:stretch>
                <a:fillRect/>
              </a:stretch>
            </p:blipFill>
            <p:spPr>
              <a:xfrm>
                <a:off x="10059510" y="1487249"/>
                <a:ext cx="26604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Rukopis 31">
                <a:extLst>
                  <a:ext uri="{FF2B5EF4-FFF2-40B4-BE49-F238E27FC236}">
                    <a16:creationId xmlns:a16="http://schemas.microsoft.com/office/drawing/2014/main" id="{DC3CC6FA-93E1-40A7-89AE-45B572496774}"/>
                  </a:ext>
                </a:extLst>
              </p14:cNvPr>
              <p14:cNvContentPartPr/>
              <p14:nvPr/>
            </p14:nvContentPartPr>
            <p14:xfrm>
              <a:off x="10383510" y="1484729"/>
              <a:ext cx="145800" cy="354240"/>
            </p14:xfrm>
          </p:contentPart>
        </mc:Choice>
        <mc:Fallback xmlns="">
          <p:pic>
            <p:nvPicPr>
              <p:cNvPr id="32" name="Rukopis 31">
                <a:extLst>
                  <a:ext uri="{FF2B5EF4-FFF2-40B4-BE49-F238E27FC236}">
                    <a16:creationId xmlns:a16="http://schemas.microsoft.com/office/drawing/2014/main" id="{DC3CC6FA-93E1-40A7-89AE-45B572496774}"/>
                  </a:ext>
                </a:extLst>
              </p:cNvPr>
              <p:cNvPicPr/>
              <p:nvPr/>
            </p:nvPicPr>
            <p:blipFill>
              <a:blip r:embed="rId32"/>
              <a:stretch>
                <a:fillRect/>
              </a:stretch>
            </p:blipFill>
            <p:spPr>
              <a:xfrm>
                <a:off x="10376310" y="1470329"/>
                <a:ext cx="15984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Rukopis 32">
                <a:extLst>
                  <a:ext uri="{FF2B5EF4-FFF2-40B4-BE49-F238E27FC236}">
                    <a16:creationId xmlns:a16="http://schemas.microsoft.com/office/drawing/2014/main" id="{4BF22505-C5FC-4F57-9605-F9B37C0740FA}"/>
                  </a:ext>
                </a:extLst>
              </p14:cNvPr>
              <p14:cNvContentPartPr/>
              <p14:nvPr/>
            </p14:nvContentPartPr>
            <p14:xfrm>
              <a:off x="10553430" y="1468169"/>
              <a:ext cx="193320" cy="403920"/>
            </p14:xfrm>
          </p:contentPart>
        </mc:Choice>
        <mc:Fallback xmlns="">
          <p:pic>
            <p:nvPicPr>
              <p:cNvPr id="33" name="Rukopis 32">
                <a:extLst>
                  <a:ext uri="{FF2B5EF4-FFF2-40B4-BE49-F238E27FC236}">
                    <a16:creationId xmlns:a16="http://schemas.microsoft.com/office/drawing/2014/main" id="{4BF22505-C5FC-4F57-9605-F9B37C0740FA}"/>
                  </a:ext>
                </a:extLst>
              </p:cNvPr>
              <p:cNvPicPr/>
              <p:nvPr/>
            </p:nvPicPr>
            <p:blipFill>
              <a:blip r:embed="rId34"/>
              <a:stretch>
                <a:fillRect/>
              </a:stretch>
            </p:blipFill>
            <p:spPr>
              <a:xfrm>
                <a:off x="10546230" y="1453769"/>
                <a:ext cx="207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Rukopis 33">
                <a:extLst>
                  <a:ext uri="{FF2B5EF4-FFF2-40B4-BE49-F238E27FC236}">
                    <a16:creationId xmlns:a16="http://schemas.microsoft.com/office/drawing/2014/main" id="{E568A189-83E0-4DA3-BA7D-270FC5F31A7F}"/>
                  </a:ext>
                </a:extLst>
              </p14:cNvPr>
              <p14:cNvContentPartPr/>
              <p14:nvPr/>
            </p14:nvContentPartPr>
            <p14:xfrm>
              <a:off x="10779150" y="1711529"/>
              <a:ext cx="196560" cy="184680"/>
            </p14:xfrm>
          </p:contentPart>
        </mc:Choice>
        <mc:Fallback xmlns="">
          <p:pic>
            <p:nvPicPr>
              <p:cNvPr id="34" name="Rukopis 33">
                <a:extLst>
                  <a:ext uri="{FF2B5EF4-FFF2-40B4-BE49-F238E27FC236}">
                    <a16:creationId xmlns:a16="http://schemas.microsoft.com/office/drawing/2014/main" id="{E568A189-83E0-4DA3-BA7D-270FC5F31A7F}"/>
                  </a:ext>
                </a:extLst>
              </p:cNvPr>
              <p:cNvPicPr/>
              <p:nvPr/>
            </p:nvPicPr>
            <p:blipFill>
              <a:blip r:embed="rId36"/>
              <a:stretch>
                <a:fillRect/>
              </a:stretch>
            </p:blipFill>
            <p:spPr>
              <a:xfrm>
                <a:off x="10771950" y="1697129"/>
                <a:ext cx="2106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Rukopis 34">
                <a:extLst>
                  <a:ext uri="{FF2B5EF4-FFF2-40B4-BE49-F238E27FC236}">
                    <a16:creationId xmlns:a16="http://schemas.microsoft.com/office/drawing/2014/main" id="{9D367EA1-006A-4C8A-90C1-122410DBBBD8}"/>
                  </a:ext>
                </a:extLst>
              </p14:cNvPr>
              <p14:cNvContentPartPr/>
              <p14:nvPr/>
            </p14:nvContentPartPr>
            <p14:xfrm>
              <a:off x="10988310" y="1509929"/>
              <a:ext cx="169560" cy="302400"/>
            </p14:xfrm>
          </p:contentPart>
        </mc:Choice>
        <mc:Fallback xmlns="">
          <p:pic>
            <p:nvPicPr>
              <p:cNvPr id="35" name="Rukopis 34">
                <a:extLst>
                  <a:ext uri="{FF2B5EF4-FFF2-40B4-BE49-F238E27FC236}">
                    <a16:creationId xmlns:a16="http://schemas.microsoft.com/office/drawing/2014/main" id="{9D367EA1-006A-4C8A-90C1-122410DBBBD8}"/>
                  </a:ext>
                </a:extLst>
              </p:cNvPr>
              <p:cNvPicPr/>
              <p:nvPr/>
            </p:nvPicPr>
            <p:blipFill>
              <a:blip r:embed="rId38"/>
              <a:stretch>
                <a:fillRect/>
              </a:stretch>
            </p:blipFill>
            <p:spPr>
              <a:xfrm>
                <a:off x="10981110" y="1495529"/>
                <a:ext cx="1836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Rukopis 35">
                <a:extLst>
                  <a:ext uri="{FF2B5EF4-FFF2-40B4-BE49-F238E27FC236}">
                    <a16:creationId xmlns:a16="http://schemas.microsoft.com/office/drawing/2014/main" id="{8AF42292-697F-461D-ACA9-CDE4CA145016}"/>
                  </a:ext>
                </a:extLst>
              </p14:cNvPr>
              <p14:cNvContentPartPr/>
              <p14:nvPr/>
            </p14:nvContentPartPr>
            <p14:xfrm>
              <a:off x="11073630" y="1828889"/>
              <a:ext cx="67320" cy="168120"/>
            </p14:xfrm>
          </p:contentPart>
        </mc:Choice>
        <mc:Fallback xmlns="">
          <p:pic>
            <p:nvPicPr>
              <p:cNvPr id="36" name="Rukopis 35">
                <a:extLst>
                  <a:ext uri="{FF2B5EF4-FFF2-40B4-BE49-F238E27FC236}">
                    <a16:creationId xmlns:a16="http://schemas.microsoft.com/office/drawing/2014/main" id="{8AF42292-697F-461D-ACA9-CDE4CA145016}"/>
                  </a:ext>
                </a:extLst>
              </p:cNvPr>
              <p:cNvPicPr/>
              <p:nvPr/>
            </p:nvPicPr>
            <p:blipFill>
              <a:blip r:embed="rId40"/>
              <a:stretch>
                <a:fillRect/>
              </a:stretch>
            </p:blipFill>
            <p:spPr>
              <a:xfrm>
                <a:off x="11066430" y="1814489"/>
                <a:ext cx="813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 name="Rukopis 36">
                <a:extLst>
                  <a:ext uri="{FF2B5EF4-FFF2-40B4-BE49-F238E27FC236}">
                    <a16:creationId xmlns:a16="http://schemas.microsoft.com/office/drawing/2014/main" id="{5E8B6B08-A7E9-4C79-AEC5-234E2EC92F51}"/>
                  </a:ext>
                </a:extLst>
              </p14:cNvPr>
              <p14:cNvContentPartPr/>
              <p14:nvPr/>
            </p14:nvContentPartPr>
            <p14:xfrm>
              <a:off x="11216190" y="1761569"/>
              <a:ext cx="117720" cy="210240"/>
            </p14:xfrm>
          </p:contentPart>
        </mc:Choice>
        <mc:Fallback xmlns="">
          <p:pic>
            <p:nvPicPr>
              <p:cNvPr id="37" name="Rukopis 36">
                <a:extLst>
                  <a:ext uri="{FF2B5EF4-FFF2-40B4-BE49-F238E27FC236}">
                    <a16:creationId xmlns:a16="http://schemas.microsoft.com/office/drawing/2014/main" id="{5E8B6B08-A7E9-4C79-AEC5-234E2EC92F51}"/>
                  </a:ext>
                </a:extLst>
              </p:cNvPr>
              <p:cNvPicPr/>
              <p:nvPr/>
            </p:nvPicPr>
            <p:blipFill>
              <a:blip r:embed="rId42"/>
              <a:stretch>
                <a:fillRect/>
              </a:stretch>
            </p:blipFill>
            <p:spPr>
              <a:xfrm>
                <a:off x="11208990" y="1747169"/>
                <a:ext cx="13176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 name="Rukopis 37">
                <a:extLst>
                  <a:ext uri="{FF2B5EF4-FFF2-40B4-BE49-F238E27FC236}">
                    <a16:creationId xmlns:a16="http://schemas.microsoft.com/office/drawing/2014/main" id="{753247A5-D3DB-4294-B408-D34A287F478B}"/>
                  </a:ext>
                </a:extLst>
              </p14:cNvPr>
              <p14:cNvContentPartPr/>
              <p14:nvPr/>
            </p14:nvContentPartPr>
            <p14:xfrm>
              <a:off x="11274870" y="1719809"/>
              <a:ext cx="184680" cy="92520"/>
            </p14:xfrm>
          </p:contentPart>
        </mc:Choice>
        <mc:Fallback xmlns="">
          <p:pic>
            <p:nvPicPr>
              <p:cNvPr id="38" name="Rukopis 37">
                <a:extLst>
                  <a:ext uri="{FF2B5EF4-FFF2-40B4-BE49-F238E27FC236}">
                    <a16:creationId xmlns:a16="http://schemas.microsoft.com/office/drawing/2014/main" id="{753247A5-D3DB-4294-B408-D34A287F478B}"/>
                  </a:ext>
                </a:extLst>
              </p:cNvPr>
              <p:cNvPicPr/>
              <p:nvPr/>
            </p:nvPicPr>
            <p:blipFill>
              <a:blip r:embed="rId44"/>
              <a:stretch>
                <a:fillRect/>
              </a:stretch>
            </p:blipFill>
            <p:spPr>
              <a:xfrm>
                <a:off x="11267670" y="1705409"/>
                <a:ext cx="1987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Rukopis 38">
                <a:extLst>
                  <a:ext uri="{FF2B5EF4-FFF2-40B4-BE49-F238E27FC236}">
                    <a16:creationId xmlns:a16="http://schemas.microsoft.com/office/drawing/2014/main" id="{50DD5922-DC33-4FA1-9A27-19E468BFCEBA}"/>
                  </a:ext>
                </a:extLst>
              </p14:cNvPr>
              <p14:cNvContentPartPr/>
              <p14:nvPr/>
            </p14:nvContentPartPr>
            <p14:xfrm>
              <a:off x="11702550" y="1619009"/>
              <a:ext cx="34560" cy="352800"/>
            </p14:xfrm>
          </p:contentPart>
        </mc:Choice>
        <mc:Fallback xmlns="">
          <p:pic>
            <p:nvPicPr>
              <p:cNvPr id="39" name="Rukopis 38">
                <a:extLst>
                  <a:ext uri="{FF2B5EF4-FFF2-40B4-BE49-F238E27FC236}">
                    <a16:creationId xmlns:a16="http://schemas.microsoft.com/office/drawing/2014/main" id="{50DD5922-DC33-4FA1-9A27-19E468BFCEBA}"/>
                  </a:ext>
                </a:extLst>
              </p:cNvPr>
              <p:cNvPicPr/>
              <p:nvPr/>
            </p:nvPicPr>
            <p:blipFill>
              <a:blip r:embed="rId46"/>
              <a:stretch>
                <a:fillRect/>
              </a:stretch>
            </p:blipFill>
            <p:spPr>
              <a:xfrm>
                <a:off x="11695350" y="1604609"/>
                <a:ext cx="48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 name="Rukopis 39">
                <a:extLst>
                  <a:ext uri="{FF2B5EF4-FFF2-40B4-BE49-F238E27FC236}">
                    <a16:creationId xmlns:a16="http://schemas.microsoft.com/office/drawing/2014/main" id="{5E29C3AD-634E-4421-BA67-BE470FBE3751}"/>
                  </a:ext>
                </a:extLst>
              </p14:cNvPr>
              <p14:cNvContentPartPr/>
              <p14:nvPr/>
            </p14:nvContentPartPr>
            <p14:xfrm>
              <a:off x="11702550" y="1619009"/>
              <a:ext cx="169200" cy="404640"/>
            </p14:xfrm>
          </p:contentPart>
        </mc:Choice>
        <mc:Fallback xmlns="">
          <p:pic>
            <p:nvPicPr>
              <p:cNvPr id="40" name="Rukopis 39">
                <a:extLst>
                  <a:ext uri="{FF2B5EF4-FFF2-40B4-BE49-F238E27FC236}">
                    <a16:creationId xmlns:a16="http://schemas.microsoft.com/office/drawing/2014/main" id="{5E29C3AD-634E-4421-BA67-BE470FBE3751}"/>
                  </a:ext>
                </a:extLst>
              </p:cNvPr>
              <p:cNvPicPr/>
              <p:nvPr/>
            </p:nvPicPr>
            <p:blipFill>
              <a:blip r:embed="rId48"/>
              <a:stretch>
                <a:fillRect/>
              </a:stretch>
            </p:blipFill>
            <p:spPr>
              <a:xfrm>
                <a:off x="11695350" y="1604609"/>
                <a:ext cx="18324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 name="Rukopis 40">
                <a:extLst>
                  <a:ext uri="{FF2B5EF4-FFF2-40B4-BE49-F238E27FC236}">
                    <a16:creationId xmlns:a16="http://schemas.microsoft.com/office/drawing/2014/main" id="{B33ABE5B-E7E0-49B0-B99A-95EF3004AC6C}"/>
                  </a:ext>
                </a:extLst>
              </p14:cNvPr>
              <p14:cNvContentPartPr/>
              <p14:nvPr/>
            </p14:nvContentPartPr>
            <p14:xfrm>
              <a:off x="11895510" y="1619009"/>
              <a:ext cx="38880" cy="470160"/>
            </p14:xfrm>
          </p:contentPart>
        </mc:Choice>
        <mc:Fallback xmlns="">
          <p:pic>
            <p:nvPicPr>
              <p:cNvPr id="41" name="Rukopis 40">
                <a:extLst>
                  <a:ext uri="{FF2B5EF4-FFF2-40B4-BE49-F238E27FC236}">
                    <a16:creationId xmlns:a16="http://schemas.microsoft.com/office/drawing/2014/main" id="{B33ABE5B-E7E0-49B0-B99A-95EF3004AC6C}"/>
                  </a:ext>
                </a:extLst>
              </p:cNvPr>
              <p:cNvPicPr/>
              <p:nvPr/>
            </p:nvPicPr>
            <p:blipFill>
              <a:blip r:embed="rId50"/>
              <a:stretch>
                <a:fillRect/>
              </a:stretch>
            </p:blipFill>
            <p:spPr>
              <a:xfrm>
                <a:off x="11888310" y="1604609"/>
                <a:ext cx="5292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2" name="Rukopis 41">
                <a:extLst>
                  <a:ext uri="{FF2B5EF4-FFF2-40B4-BE49-F238E27FC236}">
                    <a16:creationId xmlns:a16="http://schemas.microsoft.com/office/drawing/2014/main" id="{2157AE11-8C74-47A9-AA1F-B285EC2C698B}"/>
                  </a:ext>
                </a:extLst>
              </p14:cNvPr>
              <p14:cNvContentPartPr/>
              <p14:nvPr/>
            </p14:nvContentPartPr>
            <p14:xfrm>
              <a:off x="11912430" y="1627289"/>
              <a:ext cx="218520" cy="461880"/>
            </p14:xfrm>
          </p:contentPart>
        </mc:Choice>
        <mc:Fallback xmlns="">
          <p:pic>
            <p:nvPicPr>
              <p:cNvPr id="42" name="Rukopis 41">
                <a:extLst>
                  <a:ext uri="{FF2B5EF4-FFF2-40B4-BE49-F238E27FC236}">
                    <a16:creationId xmlns:a16="http://schemas.microsoft.com/office/drawing/2014/main" id="{2157AE11-8C74-47A9-AA1F-B285EC2C698B}"/>
                  </a:ext>
                </a:extLst>
              </p:cNvPr>
              <p:cNvPicPr/>
              <p:nvPr/>
            </p:nvPicPr>
            <p:blipFill>
              <a:blip r:embed="rId52"/>
              <a:stretch>
                <a:fillRect/>
              </a:stretch>
            </p:blipFill>
            <p:spPr>
              <a:xfrm>
                <a:off x="11905230" y="1612889"/>
                <a:ext cx="232560" cy="489960"/>
              </a:xfrm>
              <a:prstGeom prst="rect">
                <a:avLst/>
              </a:prstGeom>
            </p:spPr>
          </p:pic>
        </mc:Fallback>
      </mc:AlternateContent>
    </p:spTree>
    <p:extLst>
      <p:ext uri="{BB962C8B-B14F-4D97-AF65-F5344CB8AC3E}">
        <p14:creationId xmlns:p14="http://schemas.microsoft.com/office/powerpoint/2010/main" val="2555858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Jak si firma buduje s jednotlivými zákaznickými segmenty </a:t>
            </a:r>
            <a:r>
              <a:rPr lang="cs-CZ" sz="2000" dirty="0">
                <a:solidFill>
                  <a:srgbClr val="0070C0"/>
                </a:solidFill>
                <a:latin typeface="Times New Roman" panose="02020603050405020304" pitchFamily="18" charset="0"/>
                <a:cs typeface="Times New Roman" panose="02020603050405020304" pitchFamily="18" charset="0"/>
              </a:rPr>
              <a:t>vztah</a:t>
            </a:r>
            <a:r>
              <a:rPr lang="cs-CZ" sz="2000" dirty="0">
                <a:latin typeface="Times New Roman" panose="02020603050405020304" pitchFamily="18" charset="0"/>
                <a:cs typeface="Times New Roman" panose="02020603050405020304" pitchFamily="18" charset="0"/>
              </a:rPr>
              <a:t>.</a:t>
            </a:r>
          </a:p>
          <a:p>
            <a:r>
              <a:rPr lang="cs-CZ" sz="2000" dirty="0">
                <a:latin typeface="Times New Roman" panose="02020603050405020304" pitchFamily="18" charset="0"/>
                <a:cs typeface="Times New Roman" panose="02020603050405020304" pitchFamily="18" charset="0"/>
              </a:rPr>
              <a:t>Firma si musí ujasnit – </a:t>
            </a:r>
            <a:r>
              <a:rPr lang="cs-CZ" sz="2000" dirty="0">
                <a:solidFill>
                  <a:srgbClr val="0070C0"/>
                </a:solidFill>
                <a:latin typeface="Times New Roman" panose="02020603050405020304" pitchFamily="18" charset="0"/>
                <a:cs typeface="Times New Roman" panose="02020603050405020304" pitchFamily="18" charset="0"/>
              </a:rPr>
              <a:t>jaký typ vztahu chce s každým zákaznickým segmentem </a:t>
            </a:r>
            <a:r>
              <a:rPr lang="cs-CZ" sz="2000" dirty="0">
                <a:latin typeface="Times New Roman" panose="02020603050405020304" pitchFamily="18" charset="0"/>
                <a:cs typeface="Times New Roman" panose="02020603050405020304" pitchFamily="18" charset="0"/>
              </a:rPr>
              <a:t>vybudovat.</a:t>
            </a:r>
          </a:p>
          <a:p>
            <a:r>
              <a:rPr lang="cs-CZ" sz="2000" dirty="0">
                <a:latin typeface="Times New Roman" panose="02020603050405020304" pitchFamily="18" charset="0"/>
                <a:cs typeface="Times New Roman" panose="02020603050405020304" pitchFamily="18" charset="0"/>
              </a:rPr>
              <a:t>Vztahy mohou být různé – automatizované, osobní.</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Vztahy se zákazníky mohou vycházet z následujících motivací:</a:t>
            </a:r>
          </a:p>
          <a:p>
            <a:r>
              <a:rPr lang="cs-CZ" sz="2000" dirty="0">
                <a:solidFill>
                  <a:srgbClr val="0070C0"/>
                </a:solidFill>
                <a:latin typeface="Times New Roman" panose="02020603050405020304" pitchFamily="18" charset="0"/>
                <a:cs typeface="Times New Roman" panose="02020603050405020304" pitchFamily="18" charset="0"/>
              </a:rPr>
              <a:t>Získání zákazníků</a:t>
            </a:r>
          </a:p>
          <a:p>
            <a:r>
              <a:rPr lang="cs-CZ" sz="2000" dirty="0">
                <a:solidFill>
                  <a:srgbClr val="0070C0"/>
                </a:solidFill>
                <a:latin typeface="Times New Roman" panose="02020603050405020304" pitchFamily="18" charset="0"/>
                <a:cs typeface="Times New Roman" panose="02020603050405020304" pitchFamily="18" charset="0"/>
              </a:rPr>
              <a:t>Udržení se zákazníků</a:t>
            </a:r>
          </a:p>
          <a:p>
            <a:r>
              <a:rPr lang="cs-CZ" sz="2000" dirty="0">
                <a:solidFill>
                  <a:srgbClr val="0070C0"/>
                </a:solidFill>
                <a:latin typeface="Times New Roman" panose="02020603050405020304" pitchFamily="18" charset="0"/>
                <a:cs typeface="Times New Roman" panose="02020603050405020304" pitchFamily="18" charset="0"/>
              </a:rPr>
              <a:t>Navyšování prodeje (</a:t>
            </a:r>
            <a:r>
              <a:rPr lang="cs-CZ" sz="2000" dirty="0" err="1">
                <a:solidFill>
                  <a:srgbClr val="0070C0"/>
                </a:solidFill>
                <a:latin typeface="Times New Roman" panose="02020603050405020304" pitchFamily="18" charset="0"/>
                <a:cs typeface="Times New Roman" panose="02020603050405020304" pitchFamily="18" charset="0"/>
              </a:rPr>
              <a:t>upselling</a:t>
            </a:r>
            <a:r>
              <a:rPr lang="cs-CZ" sz="2000" dirty="0">
                <a:solidFill>
                  <a:srgbClr val="0070C0"/>
                </a:solidFill>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grpSp>
        <p:nvGrpSpPr>
          <p:cNvPr id="16" name="Skupina 15">
            <a:extLst>
              <a:ext uri="{FF2B5EF4-FFF2-40B4-BE49-F238E27FC236}">
                <a16:creationId xmlns:a16="http://schemas.microsoft.com/office/drawing/2014/main" id="{7BECDB6A-16FC-40F8-99D1-A92C9146A32B}"/>
              </a:ext>
            </a:extLst>
          </p:cNvPr>
          <p:cNvGrpSpPr/>
          <p:nvPr/>
        </p:nvGrpSpPr>
        <p:grpSpPr>
          <a:xfrm>
            <a:off x="9835253" y="2441619"/>
            <a:ext cx="2000541" cy="1974761"/>
            <a:chOff x="9835253" y="2441619"/>
            <a:chExt cx="2000541" cy="1974761"/>
          </a:xfrm>
        </p:grpSpPr>
        <p:pic>
          <p:nvPicPr>
            <p:cNvPr id="2" name="Obrázek 1">
              <a:extLst>
                <a:ext uri="{FF2B5EF4-FFF2-40B4-BE49-F238E27FC236}">
                  <a16:creationId xmlns:a16="http://schemas.microsoft.com/office/drawing/2014/main" id="{A25E0423-5A20-4D5A-8544-23B475D2225B}"/>
                </a:ext>
              </a:extLst>
            </p:cNvPr>
            <p:cNvPicPr>
              <a:picLocks noChangeAspect="1"/>
            </p:cNvPicPr>
            <p:nvPr/>
          </p:nvPicPr>
          <p:blipFill>
            <a:blip r:embed="rId2"/>
            <a:stretch>
              <a:fillRect/>
            </a:stretch>
          </p:blipFill>
          <p:spPr>
            <a:xfrm>
              <a:off x="9835253" y="2441619"/>
              <a:ext cx="2000541" cy="197476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6FDE7ACA-28E7-414B-8C2D-152D950E69A6}"/>
                    </a:ext>
                  </a:extLst>
                </p14:cNvPr>
                <p14:cNvContentPartPr/>
                <p14:nvPr/>
              </p14:nvContentPartPr>
              <p14:xfrm>
                <a:off x="10657935" y="2665740"/>
                <a:ext cx="264240" cy="197640"/>
              </p14:xfrm>
            </p:contentPart>
          </mc:Choice>
          <mc:Fallback xmlns="">
            <p:pic>
              <p:nvPicPr>
                <p:cNvPr id="6" name="Rukopis 5">
                  <a:extLst>
                    <a:ext uri="{FF2B5EF4-FFF2-40B4-BE49-F238E27FC236}">
                      <a16:creationId xmlns:a16="http://schemas.microsoft.com/office/drawing/2014/main" id="{6FDE7ACA-28E7-414B-8C2D-152D950E69A6}"/>
                    </a:ext>
                  </a:extLst>
                </p:cNvPr>
                <p:cNvPicPr/>
                <p:nvPr/>
              </p:nvPicPr>
              <p:blipFill>
                <a:blip r:embed="rId4"/>
                <a:stretch>
                  <a:fillRect/>
                </a:stretch>
              </p:blipFill>
              <p:spPr>
                <a:xfrm>
                  <a:off x="10649295" y="2657100"/>
                  <a:ext cx="28188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CFCCBC9F-B64B-4E95-8CCF-C905B287FE24}"/>
                    </a:ext>
                  </a:extLst>
                </p14:cNvPr>
                <p14:cNvContentPartPr/>
                <p14:nvPr/>
              </p14:nvContentPartPr>
              <p14:xfrm>
                <a:off x="10801575" y="2913780"/>
                <a:ext cx="108000" cy="86760"/>
              </p14:xfrm>
            </p:contentPart>
          </mc:Choice>
          <mc:Fallback xmlns="">
            <p:pic>
              <p:nvPicPr>
                <p:cNvPr id="7" name="Rukopis 6">
                  <a:extLst>
                    <a:ext uri="{FF2B5EF4-FFF2-40B4-BE49-F238E27FC236}">
                      <a16:creationId xmlns:a16="http://schemas.microsoft.com/office/drawing/2014/main" id="{CFCCBC9F-B64B-4E95-8CCF-C905B287FE24}"/>
                    </a:ext>
                  </a:extLst>
                </p:cNvPr>
                <p:cNvPicPr/>
                <p:nvPr/>
              </p:nvPicPr>
              <p:blipFill>
                <a:blip r:embed="rId6"/>
                <a:stretch>
                  <a:fillRect/>
                </a:stretch>
              </p:blipFill>
              <p:spPr>
                <a:xfrm>
                  <a:off x="10792935" y="2905140"/>
                  <a:ext cx="125640" cy="104400"/>
                </a:xfrm>
                <a:prstGeom prst="rect">
                  <a:avLst/>
                </a:prstGeom>
              </p:spPr>
            </p:pic>
          </mc:Fallback>
        </mc:AlternateContent>
      </p:grpSp>
    </p:spTree>
    <p:extLst>
      <p:ext uri="{BB962C8B-B14F-4D97-AF65-F5344CB8AC3E}">
        <p14:creationId xmlns:p14="http://schemas.microsoft.com/office/powerpoint/2010/main" val="16924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Odpovědět si na otázky…</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Jaký typ vztahu od nás jednotlivé zákaznické segmenty očekávají?</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Jaké typy vztahů jsme již vytvořili?</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 jsou nákladné?</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 jsou začleněny mezi ostatní části business modelu?</a:t>
            </a: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005E61AA-FD62-4151-B729-E2E4FA872D17}"/>
              </a:ext>
            </a:extLst>
          </p:cNvPr>
          <p:cNvPicPr>
            <a:picLocks noChangeAspect="1"/>
          </p:cNvPicPr>
          <p:nvPr/>
        </p:nvPicPr>
        <p:blipFill>
          <a:blip r:embed="rId2"/>
          <a:stretch>
            <a:fillRect/>
          </a:stretch>
        </p:blipFill>
        <p:spPr>
          <a:xfrm>
            <a:off x="9503196" y="2187235"/>
            <a:ext cx="2005758" cy="1969179"/>
          </a:xfrm>
          <a:prstGeom prst="rect">
            <a:avLst/>
          </a:prstGeom>
        </p:spPr>
      </p:pic>
    </p:spTree>
    <p:extLst>
      <p:ext uri="{BB962C8B-B14F-4D97-AF65-F5344CB8AC3E}">
        <p14:creationId xmlns:p14="http://schemas.microsoft.com/office/powerpoint/2010/main" val="17354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Osobní asistence </a:t>
            </a:r>
            <a:r>
              <a:rPr lang="cs-CZ" altLang="cs-CZ" sz="2000" dirty="0">
                <a:latin typeface="Times New Roman" panose="02020603050405020304" pitchFamily="18" charset="0"/>
                <a:cs typeface="Times New Roman" panose="02020603050405020304" pitchFamily="18" charset="0"/>
              </a:rPr>
              <a:t>– lidská interakce. Zákazník komunikuj se skutečným zástupcem firmy, který mu poskytne pomoc nejen během procesu prodej, ale také po uskutečnění nákupu.</a:t>
            </a:r>
          </a:p>
          <a:p>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Individualizovaná osobní asistence </a:t>
            </a:r>
            <a:r>
              <a:rPr lang="cs-CZ" altLang="cs-CZ" sz="2000" dirty="0">
                <a:latin typeface="Times New Roman" panose="02020603050405020304" pitchFamily="18" charset="0"/>
                <a:cs typeface="Times New Roman" panose="02020603050405020304" pitchFamily="18" charset="0"/>
              </a:rPr>
              <a:t>– hlubší a nejdůvěrnější typ vztahu a za běžných okolností se vytváří v průběhu dlouhého časového horizontu (manažeři pro klíčové zákazníky, bankovní služby).</a:t>
            </a:r>
          </a:p>
          <a:p>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Samoobsluha</a:t>
            </a:r>
            <a:r>
              <a:rPr lang="cs-CZ" altLang="cs-CZ" sz="2000" dirty="0">
                <a:latin typeface="Times New Roman" panose="02020603050405020304" pitchFamily="18" charset="0"/>
                <a:cs typeface="Times New Roman" panose="02020603050405020304" pitchFamily="18" charset="0"/>
              </a:rPr>
              <a:t> – firma neudržuje se zákazníky žádné přímé vztahy. Místo toho jim poskytuje veškeré prostředky nutné k tomu, aby se o sebe postarali sami.</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494D5F5-FEB2-4806-B98B-672CDFC34FBD}"/>
              </a:ext>
            </a:extLst>
          </p:cNvPr>
          <p:cNvPicPr>
            <a:picLocks noChangeAspect="1"/>
          </p:cNvPicPr>
          <p:nvPr/>
        </p:nvPicPr>
        <p:blipFill>
          <a:blip r:embed="rId2"/>
          <a:stretch>
            <a:fillRect/>
          </a:stretch>
        </p:blipFill>
        <p:spPr>
          <a:xfrm>
            <a:off x="10008021" y="2368210"/>
            <a:ext cx="2005758" cy="1969179"/>
          </a:xfrm>
          <a:prstGeom prst="rect">
            <a:avLst/>
          </a:prstGeom>
        </p:spPr>
      </p:pic>
    </p:spTree>
    <p:extLst>
      <p:ext uri="{BB962C8B-B14F-4D97-AF65-F5344CB8AC3E}">
        <p14:creationId xmlns:p14="http://schemas.microsoft.com/office/powerpoint/2010/main" val="19376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Automatizované služby </a:t>
            </a:r>
            <a:r>
              <a:rPr lang="cs-CZ" altLang="cs-CZ" sz="2000" dirty="0">
                <a:latin typeface="Times New Roman" panose="02020603050405020304" pitchFamily="18" charset="0"/>
                <a:cs typeface="Times New Roman" panose="02020603050405020304" pitchFamily="18" charset="0"/>
              </a:rPr>
              <a:t>– spojuje sofistikovanější formu zákaznické samoobsluhy s automatizovanými procesy. </a:t>
            </a:r>
          </a:p>
          <a:p>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Např. osobní online profily poskytují zákazníkům přístup k personalizovaným službám.</a:t>
            </a:r>
          </a:p>
          <a:p>
            <a:pPr marL="457200" lvl="1" indent="0">
              <a:buNone/>
            </a:pPr>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Automatizované služby jsou schopny rozpoznat jednotlivé zákazníky a jejich charakteristické vlastnosti a potřeby a nabídnout jim informace na míru k objednávce či transakci. </a:t>
            </a:r>
          </a:p>
          <a:p>
            <a:pPr lvl="1"/>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Tyto služby dokáží simulovat osobní vztahy (doporučení na film, knihy).</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1D70853-572C-49E4-9B07-3129BE600B86}"/>
              </a:ext>
            </a:extLst>
          </p:cNvPr>
          <p:cNvPicPr>
            <a:picLocks noChangeAspect="1"/>
          </p:cNvPicPr>
          <p:nvPr/>
        </p:nvPicPr>
        <p:blipFill>
          <a:blip r:embed="rId2"/>
          <a:stretch>
            <a:fillRect/>
          </a:stretch>
        </p:blipFill>
        <p:spPr>
          <a:xfrm>
            <a:off x="10112796" y="2072935"/>
            <a:ext cx="2005758" cy="1969179"/>
          </a:xfrm>
          <a:prstGeom prst="rect">
            <a:avLst/>
          </a:prstGeom>
        </p:spPr>
      </p:pic>
    </p:spTree>
    <p:extLst>
      <p:ext uri="{BB962C8B-B14F-4D97-AF65-F5344CB8AC3E}">
        <p14:creationId xmlns:p14="http://schemas.microsoft.com/office/powerpoint/2010/main" val="14930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Komunity</a:t>
            </a:r>
            <a:r>
              <a:rPr lang="cs-CZ" altLang="cs-CZ" sz="2400" dirty="0">
                <a:latin typeface="Times New Roman" panose="02020603050405020304" pitchFamily="18" charset="0"/>
                <a:cs typeface="Times New Roman" panose="02020603050405020304" pitchFamily="18" charset="0"/>
              </a:rPr>
              <a:t> – firmy stále více využívají uživatelské komunity, aby mohly intenzivněji komunikovat se stávajícími či potencionálními zákazníky a aby usnadnily vzájemný kontakt mezi členy komunity. Firmy udržují online komunity, které uživatelům umožňují výměnu znalostí a pomoc při řešení problémů.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Spolutvorba</a:t>
            </a:r>
            <a:r>
              <a:rPr lang="cs-CZ" altLang="cs-CZ" sz="2400" dirty="0">
                <a:latin typeface="Times New Roman" panose="02020603050405020304" pitchFamily="18" charset="0"/>
                <a:cs typeface="Times New Roman" panose="02020603050405020304" pitchFamily="18" charset="0"/>
              </a:rPr>
              <a:t> – firmy zapojují zákazníky do tvorby hodnoty (navrhování nových a inovativních produktů, např. YouTube.com žádá zákazníky, aby vytvářeli obsah pro veřejnou spotřebu.</a:t>
            </a:r>
            <a:endParaRPr lang="cs-CZ" altLang="cs-CZ"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07FCE31-99F9-4199-876B-80CB51319FF8}"/>
              </a:ext>
            </a:extLst>
          </p:cNvPr>
          <p:cNvPicPr>
            <a:picLocks noChangeAspect="1"/>
          </p:cNvPicPr>
          <p:nvPr/>
        </p:nvPicPr>
        <p:blipFill>
          <a:blip r:embed="rId2"/>
          <a:stretch>
            <a:fillRect/>
          </a:stretch>
        </p:blipFill>
        <p:spPr>
          <a:xfrm>
            <a:off x="10046121" y="2330110"/>
            <a:ext cx="2005758" cy="1969179"/>
          </a:xfrm>
          <a:prstGeom prst="rect">
            <a:avLst/>
          </a:prstGeom>
        </p:spPr>
      </p:pic>
    </p:spTree>
    <p:extLst>
      <p:ext uri="{BB962C8B-B14F-4D97-AF65-F5344CB8AC3E}">
        <p14:creationId xmlns:p14="http://schemas.microsoft.com/office/powerpoint/2010/main" val="30845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Uveďte jak byste budovali vztah se svými zákazníky…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9BF02A31-15FF-4E8F-B738-0827611B3192}"/>
              </a:ext>
            </a:extLst>
          </p:cNvPr>
          <p:cNvPicPr>
            <a:picLocks noChangeAspect="1"/>
          </p:cNvPicPr>
          <p:nvPr/>
        </p:nvPicPr>
        <p:blipFill>
          <a:blip r:embed="rId2"/>
          <a:stretch>
            <a:fillRect/>
          </a:stretch>
        </p:blipFill>
        <p:spPr>
          <a:xfrm>
            <a:off x="251520" y="3072822"/>
            <a:ext cx="3106016" cy="2070678"/>
          </a:xfrm>
          <a:prstGeom prst="rect">
            <a:avLst/>
          </a:prstGeom>
        </p:spPr>
      </p:pic>
      <p:pic>
        <p:nvPicPr>
          <p:cNvPr id="4" name="Obrázek 3">
            <a:extLst>
              <a:ext uri="{FF2B5EF4-FFF2-40B4-BE49-F238E27FC236}">
                <a16:creationId xmlns:a16="http://schemas.microsoft.com/office/drawing/2014/main" id="{41CC9A4E-2930-4896-959E-19CF916C5029}"/>
              </a:ext>
            </a:extLst>
          </p:cNvPr>
          <p:cNvPicPr>
            <a:picLocks noChangeAspect="1"/>
          </p:cNvPicPr>
          <p:nvPr/>
        </p:nvPicPr>
        <p:blipFill>
          <a:blip r:embed="rId3"/>
          <a:stretch>
            <a:fillRect/>
          </a:stretch>
        </p:blipFill>
        <p:spPr>
          <a:xfrm>
            <a:off x="5849177" y="1907288"/>
            <a:ext cx="3652761" cy="2739571"/>
          </a:xfrm>
          <a:prstGeom prst="rect">
            <a:avLst/>
          </a:prstGeom>
        </p:spPr>
      </p:pic>
      <p:pic>
        <p:nvPicPr>
          <p:cNvPr id="6" name="Obrázek 5">
            <a:extLst>
              <a:ext uri="{FF2B5EF4-FFF2-40B4-BE49-F238E27FC236}">
                <a16:creationId xmlns:a16="http://schemas.microsoft.com/office/drawing/2014/main" id="{CFD2D556-0BAA-4B18-8B84-837D5E4D9DA1}"/>
              </a:ext>
            </a:extLst>
          </p:cNvPr>
          <p:cNvPicPr>
            <a:picLocks noChangeAspect="1"/>
          </p:cNvPicPr>
          <p:nvPr/>
        </p:nvPicPr>
        <p:blipFill>
          <a:blip r:embed="rId4"/>
          <a:stretch>
            <a:fillRect/>
          </a:stretch>
        </p:blipFill>
        <p:spPr>
          <a:xfrm>
            <a:off x="3799800" y="3961106"/>
            <a:ext cx="1874215" cy="1874215"/>
          </a:xfrm>
          <a:prstGeom prst="rect">
            <a:avLst/>
          </a:prstGeom>
        </p:spPr>
      </p:pic>
      <p:pic>
        <p:nvPicPr>
          <p:cNvPr id="7" name="Obrázek 6">
            <a:extLst>
              <a:ext uri="{FF2B5EF4-FFF2-40B4-BE49-F238E27FC236}">
                <a16:creationId xmlns:a16="http://schemas.microsoft.com/office/drawing/2014/main" id="{D2553114-0BC9-4C4D-9EC6-E3835255016D}"/>
              </a:ext>
            </a:extLst>
          </p:cNvPr>
          <p:cNvPicPr>
            <a:picLocks noChangeAspect="1"/>
          </p:cNvPicPr>
          <p:nvPr/>
        </p:nvPicPr>
        <p:blipFill rotWithShape="1">
          <a:blip r:embed="rId5"/>
          <a:srcRect l="24242" t="9028" r="28194" b="9166"/>
          <a:stretch/>
        </p:blipFill>
        <p:spPr>
          <a:xfrm>
            <a:off x="9954616" y="2588923"/>
            <a:ext cx="1766624" cy="3038475"/>
          </a:xfrm>
          <a:prstGeom prst="rect">
            <a:avLst/>
          </a:prstGeom>
        </p:spPr>
      </p:pic>
    </p:spTree>
    <p:extLst>
      <p:ext uri="{BB962C8B-B14F-4D97-AF65-F5344CB8AC3E}">
        <p14:creationId xmlns:p14="http://schemas.microsoft.com/office/powerpoint/2010/main" val="38596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542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příjmů</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Za jakou hodnotu jsou naši zákazníci opravdu </a:t>
            </a:r>
            <a:r>
              <a:rPr lang="cs-CZ" altLang="cs-CZ" sz="2400" dirty="0">
                <a:solidFill>
                  <a:srgbClr val="0070C0"/>
                </a:solidFill>
                <a:latin typeface="Times New Roman" panose="02020603050405020304" pitchFamily="18" charset="0"/>
                <a:cs typeface="Times New Roman" panose="02020603050405020304" pitchFamily="18" charset="0"/>
              </a:rPr>
              <a:t>ochotni</a:t>
            </a:r>
            <a:r>
              <a:rPr lang="cs-CZ" altLang="cs-CZ" sz="2400" dirty="0">
                <a:latin typeface="Times New Roman" panose="02020603050405020304" pitchFamily="18" charset="0"/>
                <a:cs typeface="Times New Roman" panose="02020603050405020304" pitchFamily="18" charset="0"/>
              </a:rPr>
              <a:t> zaplatit?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Za </a:t>
            </a:r>
            <a:r>
              <a:rPr lang="cs-CZ" altLang="cs-CZ" sz="2400" dirty="0">
                <a:solidFill>
                  <a:srgbClr val="0070C0"/>
                </a:solidFill>
                <a:latin typeface="Times New Roman" panose="02020603050405020304" pitchFamily="18" charset="0"/>
                <a:cs typeface="Times New Roman" panose="02020603050405020304" pitchFamily="18" charset="0"/>
              </a:rPr>
              <a:t>co</a:t>
            </a:r>
            <a:r>
              <a:rPr lang="cs-CZ" altLang="cs-CZ" sz="2400" dirty="0">
                <a:latin typeface="Times New Roman" panose="02020603050405020304" pitchFamily="18" charset="0"/>
                <a:cs typeface="Times New Roman" panose="02020603050405020304" pitchFamily="18" charset="0"/>
              </a:rPr>
              <a:t> platí nyní? </a:t>
            </a:r>
            <a:r>
              <a:rPr lang="cs-CZ" altLang="cs-CZ" sz="2400" dirty="0">
                <a:solidFill>
                  <a:srgbClr val="0070C0"/>
                </a:solidFill>
                <a:latin typeface="Times New Roman" panose="02020603050405020304" pitchFamily="18" charset="0"/>
                <a:cs typeface="Times New Roman" panose="02020603050405020304" pitchFamily="18" charset="0"/>
              </a:rPr>
              <a:t>Jak</a:t>
            </a:r>
            <a:r>
              <a:rPr lang="cs-CZ" altLang="cs-CZ" sz="2400" dirty="0">
                <a:latin typeface="Times New Roman" panose="02020603050405020304" pitchFamily="18" charset="0"/>
                <a:cs typeface="Times New Roman" panose="02020603050405020304" pitchFamily="18" charset="0"/>
              </a:rPr>
              <a:t> platí nyní? Jak </a:t>
            </a:r>
            <a:r>
              <a:rPr lang="cs-CZ" altLang="cs-CZ" sz="2400" dirty="0">
                <a:solidFill>
                  <a:srgbClr val="0070C0"/>
                </a:solidFill>
                <a:latin typeface="Times New Roman" panose="02020603050405020304" pitchFamily="18" charset="0"/>
                <a:cs typeface="Times New Roman" panose="02020603050405020304" pitchFamily="18" charset="0"/>
              </a:rPr>
              <a:t>by rádi </a:t>
            </a:r>
            <a:r>
              <a:rPr lang="cs-CZ" altLang="cs-CZ" sz="2400" dirty="0">
                <a:latin typeface="Times New Roman" panose="02020603050405020304" pitchFamily="18" charset="0"/>
                <a:cs typeface="Times New Roman" panose="02020603050405020304" pitchFamily="18" charset="0"/>
              </a:rPr>
              <a:t>platili?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Jakou měrou </a:t>
            </a:r>
            <a:r>
              <a:rPr lang="cs-CZ" altLang="cs-CZ" sz="2400" dirty="0">
                <a:solidFill>
                  <a:srgbClr val="0070C0"/>
                </a:solidFill>
                <a:latin typeface="Times New Roman" panose="02020603050405020304" pitchFamily="18" charset="0"/>
                <a:cs typeface="Times New Roman" panose="02020603050405020304" pitchFamily="18" charset="0"/>
              </a:rPr>
              <a:t>přispívá každý zdroj příjmů </a:t>
            </a:r>
            <a:r>
              <a:rPr lang="cs-CZ" altLang="cs-CZ" sz="2400" dirty="0">
                <a:latin typeface="Times New Roman" panose="02020603050405020304" pitchFamily="18" charset="0"/>
                <a:cs typeface="Times New Roman" panose="02020603050405020304" pitchFamily="18" charset="0"/>
              </a:rPr>
              <a:t>k celkovému objemu příjmů?</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Business model se může opírat o dva různé typy zdrojů příjmů:</a:t>
            </a:r>
          </a:p>
          <a:p>
            <a:r>
              <a:rPr lang="cs-CZ" altLang="cs-CZ" sz="2400" dirty="0">
                <a:solidFill>
                  <a:srgbClr val="0070C0"/>
                </a:solidFill>
                <a:latin typeface="Times New Roman" panose="02020603050405020304" pitchFamily="18" charset="0"/>
                <a:cs typeface="Times New Roman" panose="02020603050405020304" pitchFamily="18" charset="0"/>
              </a:rPr>
              <a:t>Transakční příjmy </a:t>
            </a:r>
            <a:r>
              <a:rPr lang="cs-CZ" altLang="cs-CZ" sz="2400" dirty="0">
                <a:latin typeface="Times New Roman" panose="02020603050405020304" pitchFamily="18" charset="0"/>
                <a:cs typeface="Times New Roman" panose="02020603050405020304" pitchFamily="18" charset="0"/>
              </a:rPr>
              <a:t>z jednorázových zákaznických plateb.</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Opakující se příjmy </a:t>
            </a:r>
            <a:r>
              <a:rPr lang="cs-CZ" altLang="cs-CZ" sz="2400" dirty="0">
                <a:latin typeface="Times New Roman" panose="02020603050405020304" pitchFamily="18" charset="0"/>
                <a:cs typeface="Times New Roman" panose="02020603050405020304" pitchFamily="18" charset="0"/>
              </a:rPr>
              <a:t>z průběžných plateb (za předání hodnotové nabídky zákazníkům nebo za poskytnutí poprodejní zákaznické podpory).</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grpSp>
        <p:nvGrpSpPr>
          <p:cNvPr id="21" name="Skupina 20">
            <a:extLst>
              <a:ext uri="{FF2B5EF4-FFF2-40B4-BE49-F238E27FC236}">
                <a16:creationId xmlns:a16="http://schemas.microsoft.com/office/drawing/2014/main" id="{66C03AF0-23D1-4C13-A958-58918A0BEFA9}"/>
              </a:ext>
            </a:extLst>
          </p:cNvPr>
          <p:cNvGrpSpPr/>
          <p:nvPr/>
        </p:nvGrpSpPr>
        <p:grpSpPr>
          <a:xfrm>
            <a:off x="9689416" y="2261515"/>
            <a:ext cx="2041519" cy="2015210"/>
            <a:chOff x="9689416" y="2261515"/>
            <a:chExt cx="2041519" cy="2015210"/>
          </a:xfrm>
        </p:grpSpPr>
        <p:pic>
          <p:nvPicPr>
            <p:cNvPr id="2" name="Obrázek 1">
              <a:extLst>
                <a:ext uri="{FF2B5EF4-FFF2-40B4-BE49-F238E27FC236}">
                  <a16:creationId xmlns:a16="http://schemas.microsoft.com/office/drawing/2014/main" id="{29910A50-A0B0-47A0-A3D5-42BC47AC0DBF}"/>
                </a:ext>
              </a:extLst>
            </p:cNvPr>
            <p:cNvPicPr>
              <a:picLocks noChangeAspect="1"/>
            </p:cNvPicPr>
            <p:nvPr/>
          </p:nvPicPr>
          <p:blipFill>
            <a:blip r:embed="rId2"/>
            <a:stretch>
              <a:fillRect/>
            </a:stretch>
          </p:blipFill>
          <p:spPr>
            <a:xfrm>
              <a:off x="9689416" y="2261515"/>
              <a:ext cx="2041519" cy="201521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C0AF715E-AFB0-4E09-B975-E98636BCC042}"/>
                    </a:ext>
                  </a:extLst>
                </p14:cNvPr>
                <p14:cNvContentPartPr/>
                <p14:nvPr/>
              </p14:nvContentPartPr>
              <p14:xfrm>
                <a:off x="10151055" y="3903780"/>
                <a:ext cx="107280" cy="173160"/>
              </p14:xfrm>
            </p:contentPart>
          </mc:Choice>
          <mc:Fallback xmlns="">
            <p:pic>
              <p:nvPicPr>
                <p:cNvPr id="3" name="Rukopis 2">
                  <a:extLst>
                    <a:ext uri="{FF2B5EF4-FFF2-40B4-BE49-F238E27FC236}">
                      <a16:creationId xmlns:a16="http://schemas.microsoft.com/office/drawing/2014/main" id="{C0AF715E-AFB0-4E09-B975-E98636BCC042}"/>
                    </a:ext>
                  </a:extLst>
                </p:cNvPr>
                <p:cNvPicPr/>
                <p:nvPr/>
              </p:nvPicPr>
              <p:blipFill>
                <a:blip r:embed="rId4"/>
                <a:stretch>
                  <a:fillRect/>
                </a:stretch>
              </p:blipFill>
              <p:spPr>
                <a:xfrm>
                  <a:off x="10142415" y="3894780"/>
                  <a:ext cx="124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956B6E9B-47CA-418B-BAB0-6E6D9B1196DE}"/>
                    </a:ext>
                  </a:extLst>
                </p14:cNvPr>
                <p14:cNvContentPartPr/>
                <p14:nvPr/>
              </p14:nvContentPartPr>
              <p14:xfrm>
                <a:off x="10323495" y="3905220"/>
                <a:ext cx="222840" cy="194040"/>
              </p14:xfrm>
            </p:contentPart>
          </mc:Choice>
          <mc:Fallback xmlns="">
            <p:pic>
              <p:nvPicPr>
                <p:cNvPr id="10" name="Rukopis 9">
                  <a:extLst>
                    <a:ext uri="{FF2B5EF4-FFF2-40B4-BE49-F238E27FC236}">
                      <a16:creationId xmlns:a16="http://schemas.microsoft.com/office/drawing/2014/main" id="{956B6E9B-47CA-418B-BAB0-6E6D9B1196DE}"/>
                    </a:ext>
                  </a:extLst>
                </p:cNvPr>
                <p:cNvPicPr/>
                <p:nvPr/>
              </p:nvPicPr>
              <p:blipFill>
                <a:blip r:embed="rId6"/>
                <a:stretch>
                  <a:fillRect/>
                </a:stretch>
              </p:blipFill>
              <p:spPr>
                <a:xfrm>
                  <a:off x="10314855" y="3896220"/>
                  <a:ext cx="2404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Rukopis 15">
                  <a:extLst>
                    <a:ext uri="{FF2B5EF4-FFF2-40B4-BE49-F238E27FC236}">
                      <a16:creationId xmlns:a16="http://schemas.microsoft.com/office/drawing/2014/main" id="{F7593057-DFAD-4E4F-9B08-2E69D2E7B45E}"/>
                    </a:ext>
                  </a:extLst>
                </p14:cNvPr>
                <p14:cNvContentPartPr/>
                <p14:nvPr/>
              </p14:nvContentPartPr>
              <p14:xfrm>
                <a:off x="10724895" y="3905220"/>
                <a:ext cx="339840" cy="149040"/>
              </p14:xfrm>
            </p:contentPart>
          </mc:Choice>
          <mc:Fallback xmlns="">
            <p:pic>
              <p:nvPicPr>
                <p:cNvPr id="16" name="Rukopis 15">
                  <a:extLst>
                    <a:ext uri="{FF2B5EF4-FFF2-40B4-BE49-F238E27FC236}">
                      <a16:creationId xmlns:a16="http://schemas.microsoft.com/office/drawing/2014/main" id="{F7593057-DFAD-4E4F-9B08-2E69D2E7B45E}"/>
                    </a:ext>
                  </a:extLst>
                </p:cNvPr>
                <p:cNvPicPr/>
                <p:nvPr/>
              </p:nvPicPr>
              <p:blipFill>
                <a:blip r:embed="rId8"/>
                <a:stretch>
                  <a:fillRect/>
                </a:stretch>
              </p:blipFill>
              <p:spPr>
                <a:xfrm>
                  <a:off x="10716255" y="3896220"/>
                  <a:ext cx="357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Rukopis 18">
                  <a:extLst>
                    <a:ext uri="{FF2B5EF4-FFF2-40B4-BE49-F238E27FC236}">
                      <a16:creationId xmlns:a16="http://schemas.microsoft.com/office/drawing/2014/main" id="{033F1606-00E1-46C3-8EFB-C33D5ABEADB9}"/>
                    </a:ext>
                  </a:extLst>
                </p14:cNvPr>
                <p14:cNvContentPartPr/>
                <p14:nvPr/>
              </p14:nvContentPartPr>
              <p14:xfrm>
                <a:off x="11325375" y="4028340"/>
                <a:ext cx="75960" cy="52200"/>
              </p14:xfrm>
            </p:contentPart>
          </mc:Choice>
          <mc:Fallback xmlns="">
            <p:pic>
              <p:nvPicPr>
                <p:cNvPr id="19" name="Rukopis 18">
                  <a:extLst>
                    <a:ext uri="{FF2B5EF4-FFF2-40B4-BE49-F238E27FC236}">
                      <a16:creationId xmlns:a16="http://schemas.microsoft.com/office/drawing/2014/main" id="{033F1606-00E1-46C3-8EFB-C33D5ABEADB9}"/>
                    </a:ext>
                  </a:extLst>
                </p:cNvPr>
                <p:cNvPicPr/>
                <p:nvPr/>
              </p:nvPicPr>
              <p:blipFill>
                <a:blip r:embed="rId10"/>
                <a:stretch>
                  <a:fillRect/>
                </a:stretch>
              </p:blipFill>
              <p:spPr>
                <a:xfrm>
                  <a:off x="11316375" y="4019340"/>
                  <a:ext cx="936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Rukopis 19">
                  <a:extLst>
                    <a:ext uri="{FF2B5EF4-FFF2-40B4-BE49-F238E27FC236}">
                      <a16:creationId xmlns:a16="http://schemas.microsoft.com/office/drawing/2014/main" id="{8AF260B2-472A-4EB5-917F-5E8022DDF587}"/>
                    </a:ext>
                  </a:extLst>
                </p14:cNvPr>
                <p14:cNvContentPartPr/>
                <p14:nvPr/>
              </p14:nvContentPartPr>
              <p14:xfrm>
                <a:off x="11315295" y="3771660"/>
                <a:ext cx="164520" cy="145080"/>
              </p14:xfrm>
            </p:contentPart>
          </mc:Choice>
          <mc:Fallback xmlns="">
            <p:pic>
              <p:nvPicPr>
                <p:cNvPr id="20" name="Rukopis 19">
                  <a:extLst>
                    <a:ext uri="{FF2B5EF4-FFF2-40B4-BE49-F238E27FC236}">
                      <a16:creationId xmlns:a16="http://schemas.microsoft.com/office/drawing/2014/main" id="{8AF260B2-472A-4EB5-917F-5E8022DDF587}"/>
                    </a:ext>
                  </a:extLst>
                </p:cNvPr>
                <p:cNvPicPr/>
                <p:nvPr/>
              </p:nvPicPr>
              <p:blipFill>
                <a:blip r:embed="rId12"/>
                <a:stretch>
                  <a:fillRect/>
                </a:stretch>
              </p:blipFill>
              <p:spPr>
                <a:xfrm>
                  <a:off x="11306655" y="3762660"/>
                  <a:ext cx="182160" cy="162720"/>
                </a:xfrm>
                <a:prstGeom prst="rect">
                  <a:avLst/>
                </a:prstGeom>
              </p:spPr>
            </p:pic>
          </mc:Fallback>
        </mc:AlternateContent>
      </p:grpSp>
    </p:spTree>
    <p:extLst>
      <p:ext uri="{BB962C8B-B14F-4D97-AF65-F5344CB8AC3E}">
        <p14:creationId xmlns:p14="http://schemas.microsoft.com/office/powerpoint/2010/main" val="1369195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542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příjmů</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Generovat příjmy lze několika způsoby…</a:t>
            </a:r>
          </a:p>
          <a:p>
            <a:pPr marL="0" indent="0">
              <a:buNone/>
            </a:pPr>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Prodej aktiv                                        příklady</a:t>
            </a:r>
          </a:p>
          <a:p>
            <a:r>
              <a:rPr lang="cs-CZ" altLang="cs-CZ" sz="2400" dirty="0">
                <a:latin typeface="Times New Roman" panose="02020603050405020304" pitchFamily="18" charset="0"/>
                <a:cs typeface="Times New Roman" panose="02020603050405020304" pitchFamily="18" charset="0"/>
              </a:rPr>
              <a:t>Poplatek za užití</a:t>
            </a:r>
          </a:p>
          <a:p>
            <a:r>
              <a:rPr lang="cs-CZ" altLang="cs-CZ" sz="2400" dirty="0">
                <a:latin typeface="Times New Roman" panose="02020603050405020304" pitchFamily="18" charset="0"/>
                <a:cs typeface="Times New Roman" panose="02020603050405020304" pitchFamily="18" charset="0"/>
              </a:rPr>
              <a:t>Předplatné</a:t>
            </a:r>
          </a:p>
          <a:p>
            <a:r>
              <a:rPr lang="cs-CZ" altLang="cs-CZ" sz="2400" dirty="0">
                <a:latin typeface="Times New Roman" panose="02020603050405020304" pitchFamily="18" charset="0"/>
                <a:cs typeface="Times New Roman" panose="02020603050405020304" pitchFamily="18" charset="0"/>
              </a:rPr>
              <a:t>Půjčování/pronájem/sdílení</a:t>
            </a:r>
          </a:p>
          <a:p>
            <a:r>
              <a:rPr lang="cs-CZ" altLang="cs-CZ" sz="2400" dirty="0">
                <a:latin typeface="Times New Roman" panose="02020603050405020304" pitchFamily="18" charset="0"/>
                <a:cs typeface="Times New Roman" panose="02020603050405020304" pitchFamily="18" charset="0"/>
              </a:rPr>
              <a:t>Poskytování licencí (prodej autorských práv)</a:t>
            </a:r>
          </a:p>
          <a:p>
            <a:r>
              <a:rPr lang="cs-CZ" altLang="cs-CZ" sz="2400" dirty="0" err="1">
                <a:latin typeface="Times New Roman" panose="02020603050405020304" pitchFamily="18" charset="0"/>
                <a:cs typeface="Times New Roman" panose="02020603050405020304" pitchFamily="18" charset="0"/>
              </a:rPr>
              <a:t>Brokerage</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fees</a:t>
            </a:r>
            <a:r>
              <a:rPr lang="cs-CZ" altLang="cs-CZ" sz="2400" dirty="0">
                <a:latin typeface="Times New Roman" panose="02020603050405020304" pitchFamily="18" charset="0"/>
                <a:cs typeface="Times New Roman" panose="02020603050405020304" pitchFamily="18" charset="0"/>
              </a:rPr>
              <a:t> (poplatek za zprostředkování nebo provize)</a:t>
            </a:r>
          </a:p>
          <a:p>
            <a:r>
              <a:rPr lang="cs-CZ" altLang="cs-CZ" sz="2400" dirty="0">
                <a:latin typeface="Times New Roman" panose="02020603050405020304" pitchFamily="18" charset="0"/>
                <a:cs typeface="Times New Roman" panose="02020603050405020304" pitchFamily="18" charset="0"/>
              </a:rPr>
              <a:t>Reklama</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9DB62742-CE31-496D-8672-0EDFCC8413A2}"/>
              </a:ext>
            </a:extLst>
          </p:cNvPr>
          <p:cNvPicPr>
            <a:picLocks noChangeAspect="1"/>
          </p:cNvPicPr>
          <p:nvPr/>
        </p:nvPicPr>
        <p:blipFill>
          <a:blip r:embed="rId2"/>
          <a:stretch>
            <a:fillRect/>
          </a:stretch>
        </p:blipFill>
        <p:spPr>
          <a:xfrm>
            <a:off x="9793456" y="2353349"/>
            <a:ext cx="2042337" cy="2017951"/>
          </a:xfrm>
          <a:prstGeom prst="rect">
            <a:avLst/>
          </a:prstGeom>
        </p:spPr>
      </p:pic>
    </p:spTree>
    <p:extLst>
      <p:ext uri="{BB962C8B-B14F-4D97-AF65-F5344CB8AC3E}">
        <p14:creationId xmlns:p14="http://schemas.microsoft.com/office/powerpoint/2010/main" val="28738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79323" y="2929773"/>
            <a:ext cx="1001267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NETFLIX</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A8A4AA2-BF03-4411-A44F-955706130FC9}"/>
              </a:ext>
            </a:extLst>
          </p:cNvPr>
          <p:cNvPicPr>
            <a:picLocks noChangeAspect="1"/>
          </p:cNvPicPr>
          <p:nvPr/>
        </p:nvPicPr>
        <p:blipFill rotWithShape="1">
          <a:blip r:embed="rId2"/>
          <a:srcRect l="23828" t="22917" r="37734" b="13056"/>
          <a:stretch/>
        </p:blipFill>
        <p:spPr>
          <a:xfrm>
            <a:off x="-62352" y="-8898"/>
            <a:ext cx="7301352" cy="6841307"/>
          </a:xfrm>
          <a:prstGeom prst="rect">
            <a:avLst/>
          </a:prstGeom>
        </p:spPr>
      </p:pic>
      <p:sp>
        <p:nvSpPr>
          <p:cNvPr id="6" name="TextovéPole 5">
            <a:extLst>
              <a:ext uri="{FF2B5EF4-FFF2-40B4-BE49-F238E27FC236}">
                <a16:creationId xmlns:a16="http://schemas.microsoft.com/office/drawing/2014/main" id="{47BBFAB5-446E-459A-82BD-75444350268D}"/>
              </a:ext>
            </a:extLst>
          </p:cNvPr>
          <p:cNvSpPr txBox="1"/>
          <p:nvPr/>
        </p:nvSpPr>
        <p:spPr>
          <a:xfrm>
            <a:off x="7239000" y="804431"/>
            <a:ext cx="3067050" cy="352425"/>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6A04FBE6-E5C5-4B2E-B4D8-31D435922953}"/>
              </a:ext>
            </a:extLst>
          </p:cNvPr>
          <p:cNvSpPr txBox="1"/>
          <p:nvPr/>
        </p:nvSpPr>
        <p:spPr>
          <a:xfrm>
            <a:off x="6962775" y="5867400"/>
            <a:ext cx="4873018" cy="523875"/>
          </a:xfrm>
          <a:prstGeom prst="rect">
            <a:avLst/>
          </a:prstGeom>
          <a:solidFill>
            <a:schemeClr val="bg1"/>
          </a:solidFill>
        </p:spPr>
        <p:txBody>
          <a:bodyPr wrap="square" rtlCol="0">
            <a:spAutoFit/>
          </a:bodyPr>
          <a:lstStyle/>
          <a:p>
            <a:endParaRPr lang="en-GB" dirty="0"/>
          </a:p>
        </p:txBody>
      </p:sp>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0A2EEE1A-CA5E-486B-AC08-0856058C8992}"/>
                  </a:ext>
                </a:extLst>
              </p14:cNvPr>
              <p14:cNvContentPartPr/>
              <p14:nvPr/>
            </p14:nvContentPartPr>
            <p14:xfrm>
              <a:off x="4390695" y="2742780"/>
              <a:ext cx="1212480" cy="25560"/>
            </p14:xfrm>
          </p:contentPart>
        </mc:Choice>
        <mc:Fallback xmlns="">
          <p:pic>
            <p:nvPicPr>
              <p:cNvPr id="9" name="Rukopis 8">
                <a:extLst>
                  <a:ext uri="{FF2B5EF4-FFF2-40B4-BE49-F238E27FC236}">
                    <a16:creationId xmlns:a16="http://schemas.microsoft.com/office/drawing/2014/main" id="{0A2EEE1A-CA5E-486B-AC08-0856058C8992}"/>
                  </a:ext>
                </a:extLst>
              </p:cNvPr>
              <p:cNvPicPr/>
              <p:nvPr/>
            </p:nvPicPr>
            <p:blipFill>
              <a:blip r:embed="rId4"/>
              <a:stretch>
                <a:fillRect/>
              </a:stretch>
            </p:blipFill>
            <p:spPr>
              <a:xfrm>
                <a:off x="4373055" y="2706780"/>
                <a:ext cx="12481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3EFAD4B6-C17B-4E10-A1D4-55481A7A059C}"/>
                  </a:ext>
                </a:extLst>
              </p14:cNvPr>
              <p14:cNvContentPartPr/>
              <p14:nvPr/>
            </p14:nvContentPartPr>
            <p14:xfrm>
              <a:off x="4361895" y="482700"/>
              <a:ext cx="1266120" cy="50760"/>
            </p14:xfrm>
          </p:contentPart>
        </mc:Choice>
        <mc:Fallback xmlns="">
          <p:pic>
            <p:nvPicPr>
              <p:cNvPr id="10" name="Rukopis 9">
                <a:extLst>
                  <a:ext uri="{FF2B5EF4-FFF2-40B4-BE49-F238E27FC236}">
                    <a16:creationId xmlns:a16="http://schemas.microsoft.com/office/drawing/2014/main" id="{3EFAD4B6-C17B-4E10-A1D4-55481A7A059C}"/>
                  </a:ext>
                </a:extLst>
              </p:cNvPr>
              <p:cNvPicPr/>
              <p:nvPr/>
            </p:nvPicPr>
            <p:blipFill>
              <a:blip r:embed="rId6"/>
              <a:stretch>
                <a:fillRect/>
              </a:stretch>
            </p:blipFill>
            <p:spPr>
              <a:xfrm>
                <a:off x="4344255" y="447060"/>
                <a:ext cx="13017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Rukopis 10">
                <a:extLst>
                  <a:ext uri="{FF2B5EF4-FFF2-40B4-BE49-F238E27FC236}">
                    <a16:creationId xmlns:a16="http://schemas.microsoft.com/office/drawing/2014/main" id="{3D2923B5-E321-4401-B0BB-22497D5F52B7}"/>
                  </a:ext>
                </a:extLst>
              </p14:cNvPr>
              <p14:cNvContentPartPr/>
              <p14:nvPr/>
            </p14:nvContentPartPr>
            <p14:xfrm>
              <a:off x="7114815" y="3305100"/>
              <a:ext cx="631440" cy="1330200"/>
            </p14:xfrm>
          </p:contentPart>
        </mc:Choice>
        <mc:Fallback xmlns="">
          <p:pic>
            <p:nvPicPr>
              <p:cNvPr id="11" name="Rukopis 10">
                <a:extLst>
                  <a:ext uri="{FF2B5EF4-FFF2-40B4-BE49-F238E27FC236}">
                    <a16:creationId xmlns:a16="http://schemas.microsoft.com/office/drawing/2014/main" id="{3D2923B5-E321-4401-B0BB-22497D5F52B7}"/>
                  </a:ext>
                </a:extLst>
              </p:cNvPr>
              <p:cNvPicPr/>
              <p:nvPr/>
            </p:nvPicPr>
            <p:blipFill>
              <a:blip r:embed="rId8"/>
              <a:stretch>
                <a:fillRect/>
              </a:stretch>
            </p:blipFill>
            <p:spPr>
              <a:xfrm>
                <a:off x="7097175" y="3269100"/>
                <a:ext cx="667080" cy="1401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Rukopis 11">
                <a:extLst>
                  <a:ext uri="{FF2B5EF4-FFF2-40B4-BE49-F238E27FC236}">
                    <a16:creationId xmlns:a16="http://schemas.microsoft.com/office/drawing/2014/main" id="{27A6481A-FE21-4059-9171-034BED786F08}"/>
                  </a:ext>
                </a:extLst>
              </p14:cNvPr>
              <p14:cNvContentPartPr/>
              <p14:nvPr/>
            </p14:nvContentPartPr>
            <p14:xfrm>
              <a:off x="7206975" y="4495620"/>
              <a:ext cx="294480" cy="168120"/>
            </p14:xfrm>
          </p:contentPart>
        </mc:Choice>
        <mc:Fallback xmlns="">
          <p:pic>
            <p:nvPicPr>
              <p:cNvPr id="12" name="Rukopis 11">
                <a:extLst>
                  <a:ext uri="{FF2B5EF4-FFF2-40B4-BE49-F238E27FC236}">
                    <a16:creationId xmlns:a16="http://schemas.microsoft.com/office/drawing/2014/main" id="{27A6481A-FE21-4059-9171-034BED786F08}"/>
                  </a:ext>
                </a:extLst>
              </p:cNvPr>
              <p:cNvPicPr/>
              <p:nvPr/>
            </p:nvPicPr>
            <p:blipFill>
              <a:blip r:embed="rId10"/>
              <a:stretch>
                <a:fillRect/>
              </a:stretch>
            </p:blipFill>
            <p:spPr>
              <a:xfrm>
                <a:off x="7189335" y="4459620"/>
                <a:ext cx="3301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Rukopis 12">
                <a:extLst>
                  <a:ext uri="{FF2B5EF4-FFF2-40B4-BE49-F238E27FC236}">
                    <a16:creationId xmlns:a16="http://schemas.microsoft.com/office/drawing/2014/main" id="{DE57DA1B-98D5-499C-8B5C-7C5FFB5A5887}"/>
                  </a:ext>
                </a:extLst>
              </p14:cNvPr>
              <p14:cNvContentPartPr/>
              <p14:nvPr/>
            </p14:nvContentPartPr>
            <p14:xfrm>
              <a:off x="7390935" y="2800020"/>
              <a:ext cx="753840" cy="2131920"/>
            </p14:xfrm>
          </p:contentPart>
        </mc:Choice>
        <mc:Fallback xmlns="">
          <p:pic>
            <p:nvPicPr>
              <p:cNvPr id="13" name="Rukopis 12">
                <a:extLst>
                  <a:ext uri="{FF2B5EF4-FFF2-40B4-BE49-F238E27FC236}">
                    <a16:creationId xmlns:a16="http://schemas.microsoft.com/office/drawing/2014/main" id="{DE57DA1B-98D5-499C-8B5C-7C5FFB5A5887}"/>
                  </a:ext>
                </a:extLst>
              </p:cNvPr>
              <p:cNvPicPr/>
              <p:nvPr/>
            </p:nvPicPr>
            <p:blipFill>
              <a:blip r:embed="rId12"/>
              <a:stretch>
                <a:fillRect/>
              </a:stretch>
            </p:blipFill>
            <p:spPr>
              <a:xfrm>
                <a:off x="7373295" y="2764020"/>
                <a:ext cx="789480" cy="2203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Rukopis 13">
                <a:extLst>
                  <a:ext uri="{FF2B5EF4-FFF2-40B4-BE49-F238E27FC236}">
                    <a16:creationId xmlns:a16="http://schemas.microsoft.com/office/drawing/2014/main" id="{163C822C-2D4D-4FF9-A702-27126EDCDE27}"/>
                  </a:ext>
                </a:extLst>
              </p14:cNvPr>
              <p14:cNvContentPartPr/>
              <p14:nvPr/>
            </p14:nvContentPartPr>
            <p14:xfrm>
              <a:off x="7275735" y="4781460"/>
              <a:ext cx="420120" cy="241200"/>
            </p14:xfrm>
          </p:contentPart>
        </mc:Choice>
        <mc:Fallback xmlns="">
          <p:pic>
            <p:nvPicPr>
              <p:cNvPr id="14" name="Rukopis 13">
                <a:extLst>
                  <a:ext uri="{FF2B5EF4-FFF2-40B4-BE49-F238E27FC236}">
                    <a16:creationId xmlns:a16="http://schemas.microsoft.com/office/drawing/2014/main" id="{163C822C-2D4D-4FF9-A702-27126EDCDE27}"/>
                  </a:ext>
                </a:extLst>
              </p:cNvPr>
              <p:cNvPicPr/>
              <p:nvPr/>
            </p:nvPicPr>
            <p:blipFill>
              <a:blip r:embed="rId14"/>
              <a:stretch>
                <a:fillRect/>
              </a:stretch>
            </p:blipFill>
            <p:spPr>
              <a:xfrm>
                <a:off x="7258095" y="4745460"/>
                <a:ext cx="45576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Rukopis 14">
                <a:extLst>
                  <a:ext uri="{FF2B5EF4-FFF2-40B4-BE49-F238E27FC236}">
                    <a16:creationId xmlns:a16="http://schemas.microsoft.com/office/drawing/2014/main" id="{1499E7C3-5133-4736-BE72-891DD55C4A52}"/>
                  </a:ext>
                </a:extLst>
              </p14:cNvPr>
              <p14:cNvContentPartPr/>
              <p14:nvPr/>
            </p14:nvContentPartPr>
            <p14:xfrm>
              <a:off x="7238655" y="1409340"/>
              <a:ext cx="1668600" cy="3358800"/>
            </p14:xfrm>
          </p:contentPart>
        </mc:Choice>
        <mc:Fallback xmlns="">
          <p:pic>
            <p:nvPicPr>
              <p:cNvPr id="15" name="Rukopis 14">
                <a:extLst>
                  <a:ext uri="{FF2B5EF4-FFF2-40B4-BE49-F238E27FC236}">
                    <a16:creationId xmlns:a16="http://schemas.microsoft.com/office/drawing/2014/main" id="{1499E7C3-5133-4736-BE72-891DD55C4A52}"/>
                  </a:ext>
                </a:extLst>
              </p:cNvPr>
              <p:cNvPicPr/>
              <p:nvPr/>
            </p:nvPicPr>
            <p:blipFill>
              <a:blip r:embed="rId16"/>
              <a:stretch>
                <a:fillRect/>
              </a:stretch>
            </p:blipFill>
            <p:spPr>
              <a:xfrm>
                <a:off x="7221015" y="1373340"/>
                <a:ext cx="1704240" cy="3430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Rukopis 15">
                <a:extLst>
                  <a:ext uri="{FF2B5EF4-FFF2-40B4-BE49-F238E27FC236}">
                    <a16:creationId xmlns:a16="http://schemas.microsoft.com/office/drawing/2014/main" id="{24EACDD2-69EB-4102-9C0F-BF627A8A0A98}"/>
                  </a:ext>
                </a:extLst>
              </p14:cNvPr>
              <p14:cNvContentPartPr/>
              <p14:nvPr/>
            </p14:nvContentPartPr>
            <p14:xfrm>
              <a:off x="7743735" y="4591020"/>
              <a:ext cx="370800" cy="182160"/>
            </p14:xfrm>
          </p:contentPart>
        </mc:Choice>
        <mc:Fallback xmlns="">
          <p:pic>
            <p:nvPicPr>
              <p:cNvPr id="16" name="Rukopis 15">
                <a:extLst>
                  <a:ext uri="{FF2B5EF4-FFF2-40B4-BE49-F238E27FC236}">
                    <a16:creationId xmlns:a16="http://schemas.microsoft.com/office/drawing/2014/main" id="{24EACDD2-69EB-4102-9C0F-BF627A8A0A98}"/>
                  </a:ext>
                </a:extLst>
              </p:cNvPr>
              <p:cNvPicPr/>
              <p:nvPr/>
            </p:nvPicPr>
            <p:blipFill>
              <a:blip r:embed="rId18"/>
              <a:stretch>
                <a:fillRect/>
              </a:stretch>
            </p:blipFill>
            <p:spPr>
              <a:xfrm>
                <a:off x="7726095" y="4555020"/>
                <a:ext cx="4064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Rukopis 16">
                <a:extLst>
                  <a:ext uri="{FF2B5EF4-FFF2-40B4-BE49-F238E27FC236}">
                    <a16:creationId xmlns:a16="http://schemas.microsoft.com/office/drawing/2014/main" id="{61090551-4D99-45E7-A51F-43A295FEC67F}"/>
                  </a:ext>
                </a:extLst>
              </p14:cNvPr>
              <p14:cNvContentPartPr/>
              <p14:nvPr/>
            </p14:nvContentPartPr>
            <p14:xfrm>
              <a:off x="7190775" y="895260"/>
              <a:ext cx="2652840" cy="4190040"/>
            </p14:xfrm>
          </p:contentPart>
        </mc:Choice>
        <mc:Fallback xmlns="">
          <p:pic>
            <p:nvPicPr>
              <p:cNvPr id="17" name="Rukopis 16">
                <a:extLst>
                  <a:ext uri="{FF2B5EF4-FFF2-40B4-BE49-F238E27FC236}">
                    <a16:creationId xmlns:a16="http://schemas.microsoft.com/office/drawing/2014/main" id="{61090551-4D99-45E7-A51F-43A295FEC67F}"/>
                  </a:ext>
                </a:extLst>
              </p:cNvPr>
              <p:cNvPicPr/>
              <p:nvPr/>
            </p:nvPicPr>
            <p:blipFill>
              <a:blip r:embed="rId20"/>
              <a:stretch>
                <a:fillRect/>
              </a:stretch>
            </p:blipFill>
            <p:spPr>
              <a:xfrm>
                <a:off x="7173135" y="859260"/>
                <a:ext cx="2688480" cy="4261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Rukopis 17">
                <a:extLst>
                  <a:ext uri="{FF2B5EF4-FFF2-40B4-BE49-F238E27FC236}">
                    <a16:creationId xmlns:a16="http://schemas.microsoft.com/office/drawing/2014/main" id="{26D94898-5B78-461A-8D28-739ED621D1B4}"/>
                  </a:ext>
                </a:extLst>
              </p14:cNvPr>
              <p14:cNvContentPartPr/>
              <p14:nvPr/>
            </p14:nvContentPartPr>
            <p14:xfrm>
              <a:off x="7790175" y="4886220"/>
              <a:ext cx="316080" cy="413280"/>
            </p14:xfrm>
          </p:contentPart>
        </mc:Choice>
        <mc:Fallback xmlns="">
          <p:pic>
            <p:nvPicPr>
              <p:cNvPr id="18" name="Rukopis 17">
                <a:extLst>
                  <a:ext uri="{FF2B5EF4-FFF2-40B4-BE49-F238E27FC236}">
                    <a16:creationId xmlns:a16="http://schemas.microsoft.com/office/drawing/2014/main" id="{26D94898-5B78-461A-8D28-739ED621D1B4}"/>
                  </a:ext>
                </a:extLst>
              </p:cNvPr>
              <p:cNvPicPr/>
              <p:nvPr/>
            </p:nvPicPr>
            <p:blipFill>
              <a:blip r:embed="rId22"/>
              <a:stretch>
                <a:fillRect/>
              </a:stretch>
            </p:blipFill>
            <p:spPr>
              <a:xfrm>
                <a:off x="7772535" y="4850220"/>
                <a:ext cx="351720" cy="484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Rukopis 20">
                <a:extLst>
                  <a:ext uri="{FF2B5EF4-FFF2-40B4-BE49-F238E27FC236}">
                    <a16:creationId xmlns:a16="http://schemas.microsoft.com/office/drawing/2014/main" id="{7111A913-C9DB-4E85-B572-5A4EC5ED79AC}"/>
                  </a:ext>
                </a:extLst>
              </p14:cNvPr>
              <p14:cNvContentPartPr/>
              <p14:nvPr/>
            </p14:nvContentPartPr>
            <p14:xfrm>
              <a:off x="3439935" y="369300"/>
              <a:ext cx="2838600" cy="268920"/>
            </p14:xfrm>
          </p:contentPart>
        </mc:Choice>
        <mc:Fallback xmlns="">
          <p:pic>
            <p:nvPicPr>
              <p:cNvPr id="21" name="Rukopis 20">
                <a:extLst>
                  <a:ext uri="{FF2B5EF4-FFF2-40B4-BE49-F238E27FC236}">
                    <a16:creationId xmlns:a16="http://schemas.microsoft.com/office/drawing/2014/main" id="{7111A913-C9DB-4E85-B572-5A4EC5ED79AC}"/>
                  </a:ext>
                </a:extLst>
              </p:cNvPr>
              <p:cNvPicPr/>
              <p:nvPr/>
            </p:nvPicPr>
            <p:blipFill>
              <a:blip r:embed="rId24"/>
              <a:stretch>
                <a:fillRect/>
              </a:stretch>
            </p:blipFill>
            <p:spPr>
              <a:xfrm>
                <a:off x="3431295" y="360300"/>
                <a:ext cx="2856240" cy="286560"/>
              </a:xfrm>
              <a:prstGeom prst="rect">
                <a:avLst/>
              </a:prstGeom>
            </p:spPr>
          </p:pic>
        </mc:Fallback>
      </mc:AlternateContent>
    </p:spTree>
    <p:extLst>
      <p:ext uri="{BB962C8B-B14F-4D97-AF65-F5344CB8AC3E}">
        <p14:creationId xmlns:p14="http://schemas.microsoft.com/office/powerpoint/2010/main" val="337489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03FB10-693C-488F-927B-B465AD9272F9}"/>
              </a:ext>
            </a:extLst>
          </p:cNvPr>
          <p:cNvPicPr>
            <a:picLocks noChangeAspect="1"/>
          </p:cNvPicPr>
          <p:nvPr/>
        </p:nvPicPr>
        <p:blipFill rotWithShape="1">
          <a:blip r:embed="rId2"/>
          <a:srcRect l="35604" t="19415" r="25526" b="5965"/>
          <a:stretch/>
        </p:blipFill>
        <p:spPr>
          <a:xfrm>
            <a:off x="600075" y="1020178"/>
            <a:ext cx="4738938" cy="5117432"/>
          </a:xfrm>
          <a:prstGeom prst="rect">
            <a:avLst/>
          </a:prstGeom>
        </p:spPr>
      </p:pic>
      <p:sp>
        <p:nvSpPr>
          <p:cNvPr id="4" name="TextovéPole 3">
            <a:extLst>
              <a:ext uri="{FF2B5EF4-FFF2-40B4-BE49-F238E27FC236}">
                <a16:creationId xmlns:a16="http://schemas.microsoft.com/office/drawing/2014/main" id="{416255C4-0312-4B47-832F-4BD222F4634E}"/>
              </a:ext>
            </a:extLst>
          </p:cNvPr>
          <p:cNvSpPr txBox="1"/>
          <p:nvPr/>
        </p:nvSpPr>
        <p:spPr>
          <a:xfrm>
            <a:off x="6117415" y="1881520"/>
            <a:ext cx="5474510"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Jak propojit segmenty zákazníky (jak jim dát vědět – jsem tady a mám produkt/službu)</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Pokud zákazník projeví svůj zájem pak zaplatí (chci aby kupoval častěji – loajalita, důvěra, radost, spokojenost…)</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Když znám platící zákazníky – mohu modelovat příjmy – z každého segmentu (vidím kdo a co kupuje a znám proč…)</a:t>
            </a:r>
            <a:endParaRPr lang="en-GB" sz="2000" dirty="0"/>
          </a:p>
        </p:txBody>
      </p:sp>
      <mc:AlternateContent xmlns:mc="http://schemas.openxmlformats.org/markup-compatibility/2006" xmlns:p14="http://schemas.microsoft.com/office/powerpoint/2010/main">
        <mc:Choice Requires="p14">
          <p:contentPart p14:bwMode="auto" r:id="rId3">
            <p14:nvContentPartPr>
              <p14:cNvPr id="97" name="Rukopis 96">
                <a:extLst>
                  <a:ext uri="{FF2B5EF4-FFF2-40B4-BE49-F238E27FC236}">
                    <a16:creationId xmlns:a16="http://schemas.microsoft.com/office/drawing/2014/main" id="{C3E3EB4C-44AF-4F98-B75A-5408C3BC1051}"/>
                  </a:ext>
                </a:extLst>
              </p14:cNvPr>
              <p14:cNvContentPartPr/>
              <p14:nvPr/>
            </p14:nvContentPartPr>
            <p14:xfrm>
              <a:off x="1199910" y="2799449"/>
              <a:ext cx="3845160" cy="2465591"/>
            </p14:xfrm>
          </p:contentPart>
        </mc:Choice>
        <mc:Fallback xmlns="">
          <p:pic>
            <p:nvPicPr>
              <p:cNvPr id="97" name="Rukopis 96">
                <a:extLst>
                  <a:ext uri="{FF2B5EF4-FFF2-40B4-BE49-F238E27FC236}">
                    <a16:creationId xmlns:a16="http://schemas.microsoft.com/office/drawing/2014/main" id="{C3E3EB4C-44AF-4F98-B75A-5408C3BC1051}"/>
                  </a:ext>
                </a:extLst>
              </p:cNvPr>
              <p:cNvPicPr/>
              <p:nvPr/>
            </p:nvPicPr>
            <p:blipFill>
              <a:blip r:embed="rId4"/>
              <a:stretch>
                <a:fillRect/>
              </a:stretch>
            </p:blipFill>
            <p:spPr>
              <a:xfrm>
                <a:off x="1195590" y="2795130"/>
                <a:ext cx="3853801" cy="24742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9" name="Rukopis 138">
                <a:extLst>
                  <a:ext uri="{FF2B5EF4-FFF2-40B4-BE49-F238E27FC236}">
                    <a16:creationId xmlns:a16="http://schemas.microsoft.com/office/drawing/2014/main" id="{F11D5FD0-FD52-4993-A9B1-EC48EE20209D}"/>
                  </a:ext>
                </a:extLst>
              </p14:cNvPr>
              <p14:cNvContentPartPr/>
              <p14:nvPr/>
            </p14:nvContentPartPr>
            <p14:xfrm>
              <a:off x="1332030" y="1433320"/>
              <a:ext cx="3603600" cy="896400"/>
            </p14:xfrm>
          </p:contentPart>
        </mc:Choice>
        <mc:Fallback xmlns="">
          <p:pic>
            <p:nvPicPr>
              <p:cNvPr id="139" name="Rukopis 138">
                <a:extLst>
                  <a:ext uri="{FF2B5EF4-FFF2-40B4-BE49-F238E27FC236}">
                    <a16:creationId xmlns:a16="http://schemas.microsoft.com/office/drawing/2014/main" id="{F11D5FD0-FD52-4993-A9B1-EC48EE20209D}"/>
                  </a:ext>
                </a:extLst>
              </p:cNvPr>
              <p:cNvPicPr/>
              <p:nvPr/>
            </p:nvPicPr>
            <p:blipFill>
              <a:blip r:embed="rId6"/>
              <a:stretch>
                <a:fillRect/>
              </a:stretch>
            </p:blipFill>
            <p:spPr>
              <a:xfrm>
                <a:off x="1327710" y="1429000"/>
                <a:ext cx="3612241" cy="90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0" name="Rukopis 139">
                <a:extLst>
                  <a:ext uri="{FF2B5EF4-FFF2-40B4-BE49-F238E27FC236}">
                    <a16:creationId xmlns:a16="http://schemas.microsoft.com/office/drawing/2014/main" id="{96376339-4294-4721-8063-DEFCCD28F9A9}"/>
                  </a:ext>
                </a:extLst>
              </p14:cNvPr>
              <p14:cNvContentPartPr/>
              <p14:nvPr/>
            </p14:nvContentPartPr>
            <p14:xfrm>
              <a:off x="7257630" y="2799880"/>
              <a:ext cx="360" cy="360"/>
            </p14:xfrm>
          </p:contentPart>
        </mc:Choice>
        <mc:Fallback xmlns="">
          <p:pic>
            <p:nvPicPr>
              <p:cNvPr id="140" name="Rukopis 139">
                <a:extLst>
                  <a:ext uri="{FF2B5EF4-FFF2-40B4-BE49-F238E27FC236}">
                    <a16:creationId xmlns:a16="http://schemas.microsoft.com/office/drawing/2014/main" id="{96376339-4294-4721-8063-DEFCCD28F9A9}"/>
                  </a:ext>
                </a:extLst>
              </p:cNvPr>
              <p:cNvPicPr/>
              <p:nvPr/>
            </p:nvPicPr>
            <p:blipFill>
              <a:blip r:embed="rId8"/>
              <a:stretch>
                <a:fillRect/>
              </a:stretch>
            </p:blipFill>
            <p:spPr>
              <a:xfrm>
                <a:off x="7253310" y="2795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1" name="Rukopis 140">
                <a:extLst>
                  <a:ext uri="{FF2B5EF4-FFF2-40B4-BE49-F238E27FC236}">
                    <a16:creationId xmlns:a16="http://schemas.microsoft.com/office/drawing/2014/main" id="{C56AC33A-3936-491E-8BE0-CEBA6D50C0A7}"/>
                  </a:ext>
                </a:extLst>
              </p14:cNvPr>
              <p14:cNvContentPartPr/>
              <p14:nvPr/>
            </p14:nvContentPartPr>
            <p14:xfrm>
              <a:off x="8207013" y="2787108"/>
              <a:ext cx="360" cy="360"/>
            </p14:xfrm>
          </p:contentPart>
        </mc:Choice>
        <mc:Fallback xmlns="">
          <p:pic>
            <p:nvPicPr>
              <p:cNvPr id="141" name="Rukopis 140">
                <a:extLst>
                  <a:ext uri="{FF2B5EF4-FFF2-40B4-BE49-F238E27FC236}">
                    <a16:creationId xmlns:a16="http://schemas.microsoft.com/office/drawing/2014/main" id="{C56AC33A-3936-491E-8BE0-CEBA6D50C0A7}"/>
                  </a:ext>
                </a:extLst>
              </p:cNvPr>
              <p:cNvPicPr/>
              <p:nvPr/>
            </p:nvPicPr>
            <p:blipFill>
              <a:blip r:embed="rId8"/>
              <a:stretch>
                <a:fillRect/>
              </a:stretch>
            </p:blipFill>
            <p:spPr>
              <a:xfrm>
                <a:off x="8202693" y="27827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Rukopis 142">
                <a:extLst>
                  <a:ext uri="{FF2B5EF4-FFF2-40B4-BE49-F238E27FC236}">
                    <a16:creationId xmlns:a16="http://schemas.microsoft.com/office/drawing/2014/main" id="{D53EB344-2BCF-4F3A-8AF1-C507A3678F93}"/>
                  </a:ext>
                </a:extLst>
              </p14:cNvPr>
              <p14:cNvContentPartPr/>
              <p14:nvPr/>
            </p14:nvContentPartPr>
            <p14:xfrm>
              <a:off x="7948893" y="2138028"/>
              <a:ext cx="360" cy="360"/>
            </p14:xfrm>
          </p:contentPart>
        </mc:Choice>
        <mc:Fallback xmlns="">
          <p:pic>
            <p:nvPicPr>
              <p:cNvPr id="143" name="Rukopis 142">
                <a:extLst>
                  <a:ext uri="{FF2B5EF4-FFF2-40B4-BE49-F238E27FC236}">
                    <a16:creationId xmlns:a16="http://schemas.microsoft.com/office/drawing/2014/main" id="{D53EB344-2BCF-4F3A-8AF1-C507A3678F93}"/>
                  </a:ext>
                </a:extLst>
              </p:cNvPr>
              <p:cNvPicPr/>
              <p:nvPr/>
            </p:nvPicPr>
            <p:blipFill>
              <a:blip r:embed="rId8"/>
              <a:stretch>
                <a:fillRect/>
              </a:stretch>
            </p:blipFill>
            <p:spPr>
              <a:xfrm>
                <a:off x="7944573" y="2133708"/>
                <a:ext cx="9000" cy="9000"/>
              </a:xfrm>
              <a:prstGeom prst="rect">
                <a:avLst/>
              </a:prstGeom>
            </p:spPr>
          </p:pic>
        </mc:Fallback>
      </mc:AlternateContent>
      <p:sp>
        <p:nvSpPr>
          <p:cNvPr id="146" name="Obdélník 145">
            <a:extLst>
              <a:ext uri="{FF2B5EF4-FFF2-40B4-BE49-F238E27FC236}">
                <a16:creationId xmlns:a16="http://schemas.microsoft.com/office/drawing/2014/main" id="{0EBD8BEC-28CA-4A72-ABE8-09C5C8596BAE}"/>
              </a:ext>
            </a:extLst>
          </p:cNvPr>
          <p:cNvSpPr/>
          <p:nvPr/>
        </p:nvSpPr>
        <p:spPr>
          <a:xfrm>
            <a:off x="251520" y="342835"/>
            <a:ext cx="936987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logika BM – pravá strana generuje příjmy</a:t>
            </a:r>
          </a:p>
        </p:txBody>
      </p:sp>
    </p:spTree>
    <p:extLst>
      <p:ext uri="{BB962C8B-B14F-4D97-AF65-F5344CB8AC3E}">
        <p14:creationId xmlns:p14="http://schemas.microsoft.com/office/powerpoint/2010/main" val="76216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360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Value Proposition Canvas</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2" y="0"/>
            <a:ext cx="10299030" cy="69412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p14="http://schemas.microsoft.com/office/powerpoint/2010/main">
        <mc:Choice Requires="p14">
          <p:contentPart p14:bwMode="auto" r:id="rId3">
            <p14:nvContentPartPr>
              <p14:cNvPr id="4" name="Rukopis 3">
                <a:extLst>
                  <a:ext uri="{FF2B5EF4-FFF2-40B4-BE49-F238E27FC236}">
                    <a16:creationId xmlns:a16="http://schemas.microsoft.com/office/drawing/2014/main" id="{B2F726DD-723B-4A2F-8528-75E7F4B545AD}"/>
                  </a:ext>
                </a:extLst>
              </p14:cNvPr>
              <p14:cNvContentPartPr/>
              <p14:nvPr/>
            </p14:nvContentPartPr>
            <p14:xfrm>
              <a:off x="4370790" y="1250085"/>
              <a:ext cx="1107720" cy="47520"/>
            </p14:xfrm>
          </p:contentPart>
        </mc:Choice>
        <mc:Fallback xmlns="">
          <p:pic>
            <p:nvPicPr>
              <p:cNvPr id="4" name="Rukopis 3">
                <a:extLst>
                  <a:ext uri="{FF2B5EF4-FFF2-40B4-BE49-F238E27FC236}">
                    <a16:creationId xmlns:a16="http://schemas.microsoft.com/office/drawing/2014/main" id="{B2F726DD-723B-4A2F-8528-75E7F4B545AD}"/>
                  </a:ext>
                </a:extLst>
              </p:cNvPr>
              <p:cNvPicPr/>
              <p:nvPr/>
            </p:nvPicPr>
            <p:blipFill>
              <a:blip r:embed="rId4"/>
              <a:stretch>
                <a:fillRect/>
              </a:stretch>
            </p:blipFill>
            <p:spPr>
              <a:xfrm>
                <a:off x="4334790" y="1178085"/>
                <a:ext cx="1179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E395F33B-DBFC-4C9D-B3D4-B961AD6E111D}"/>
                  </a:ext>
                </a:extLst>
              </p14:cNvPr>
              <p14:cNvContentPartPr/>
              <p14:nvPr/>
            </p14:nvContentPartPr>
            <p14:xfrm>
              <a:off x="8280030" y="1185285"/>
              <a:ext cx="1141200" cy="49680"/>
            </p14:xfrm>
          </p:contentPart>
        </mc:Choice>
        <mc:Fallback xmlns="">
          <p:pic>
            <p:nvPicPr>
              <p:cNvPr id="6" name="Rukopis 5">
                <a:extLst>
                  <a:ext uri="{FF2B5EF4-FFF2-40B4-BE49-F238E27FC236}">
                    <a16:creationId xmlns:a16="http://schemas.microsoft.com/office/drawing/2014/main" id="{E395F33B-DBFC-4C9D-B3D4-B961AD6E111D}"/>
                  </a:ext>
                </a:extLst>
              </p:cNvPr>
              <p:cNvPicPr/>
              <p:nvPr/>
            </p:nvPicPr>
            <p:blipFill>
              <a:blip r:embed="rId6"/>
              <a:stretch>
                <a:fillRect/>
              </a:stretch>
            </p:blipFill>
            <p:spPr>
              <a:xfrm>
                <a:off x="8244030" y="1113285"/>
                <a:ext cx="1212840" cy="193320"/>
              </a:xfrm>
              <a:prstGeom prst="rect">
                <a:avLst/>
              </a:prstGeom>
            </p:spPr>
          </p:pic>
        </mc:Fallback>
      </mc:AlternateContent>
    </p:spTree>
    <p:extLst>
      <p:ext uri="{BB962C8B-B14F-4D97-AF65-F5344CB8AC3E}">
        <p14:creationId xmlns:p14="http://schemas.microsoft.com/office/powerpoint/2010/main" val="3017368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13419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2) </a:t>
            </a:r>
          </a:p>
        </p:txBody>
      </p:sp>
      <p:sp>
        <p:nvSpPr>
          <p:cNvPr id="8" name="Zástupný symbol pro obsah 2"/>
          <p:cNvSpPr txBox="1">
            <a:spLocks/>
          </p:cNvSpPr>
          <p:nvPr/>
        </p:nvSpPr>
        <p:spPr>
          <a:xfrm>
            <a:off x="327631" y="1225256"/>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Pochopení jak oslovit zákazníka (jakými kanály, komunikačními nástroji) je prvotní pro zahájení jeho přemýšlení o koupi.</a:t>
            </a:r>
          </a:p>
          <a:p>
            <a:r>
              <a:rPr lang="cs-CZ" altLang="cs-CZ" sz="2400" dirty="0">
                <a:latin typeface="Times New Roman" panose="02020603050405020304" pitchFamily="18" charset="0"/>
                <a:cs typeface="Times New Roman" panose="02020603050405020304" pitchFamily="18" charset="0"/>
              </a:rPr>
              <a:t>Pokud projeví zájem, tak musím vědět jak produkt/službu může koupit </a:t>
            </a:r>
            <a:br>
              <a:rPr lang="cs-CZ" altLang="cs-CZ" sz="2400" dirty="0">
                <a:latin typeface="Times New Roman" panose="02020603050405020304" pitchFamily="18" charset="0"/>
                <a:cs typeface="Times New Roman" panose="02020603050405020304" pitchFamily="18" charset="0"/>
              </a:rPr>
            </a:br>
            <a:r>
              <a:rPr lang="cs-CZ" altLang="cs-CZ" sz="2400" dirty="0">
                <a:latin typeface="Times New Roman" panose="02020603050405020304" pitchFamily="18" charset="0"/>
                <a:cs typeface="Times New Roman" panose="02020603050405020304" pitchFamily="18" charset="0"/>
              </a:rPr>
              <a:t>(e-shop, kamenná prodejna, atd.)</a:t>
            </a:r>
          </a:p>
          <a:p>
            <a:r>
              <a:rPr lang="cs-CZ" altLang="cs-CZ" sz="2400" dirty="0">
                <a:latin typeface="Times New Roman" panose="02020603050405020304" pitchFamily="18" charset="0"/>
                <a:cs typeface="Times New Roman" panose="02020603050405020304" pitchFamily="18" charset="0"/>
              </a:rPr>
              <a:t>Pokud přijde do prodejny, využije e-shop, tak to je začátek, musím vědět jak budu dále se zákazníkem pracovat.</a:t>
            </a:r>
          </a:p>
          <a:p>
            <a:r>
              <a:rPr lang="cs-CZ" altLang="cs-CZ" sz="2400" dirty="0">
                <a:latin typeface="Times New Roman" panose="02020603050405020304" pitchFamily="18" charset="0"/>
                <a:cs typeface="Times New Roman" panose="02020603050405020304" pitchFamily="18" charset="0"/>
              </a:rPr>
              <a:t>Musím vědět jak s ním budu tvořit vztah pro opakování jeho zájmu (opakovaný prodej).</a:t>
            </a:r>
          </a:p>
          <a:p>
            <a:r>
              <a:rPr lang="cs-CZ" altLang="cs-CZ" sz="2400" dirty="0">
                <a:latin typeface="Times New Roman" panose="02020603050405020304" pitchFamily="18" charset="0"/>
                <a:cs typeface="Times New Roman" panose="02020603050405020304" pitchFamily="18" charset="0"/>
              </a:rPr>
              <a:t>Musím zvážit i poprodejní chování, abych jej neodradil…jak a co bude kupovat v budoucnu.</a:t>
            </a:r>
          </a:p>
          <a:p>
            <a:r>
              <a:rPr lang="cs-CZ" altLang="cs-CZ" sz="2400" dirty="0">
                <a:latin typeface="Times New Roman" panose="02020603050405020304" pitchFamily="18" charset="0"/>
                <a:cs typeface="Times New Roman" panose="02020603050405020304" pitchFamily="18" charset="0"/>
              </a:rPr>
              <a:t>Až když zákazník </a:t>
            </a:r>
            <a:r>
              <a:rPr lang="cs-CZ" altLang="cs-CZ" sz="2400" dirty="0">
                <a:solidFill>
                  <a:srgbClr val="0070C0"/>
                </a:solidFill>
                <a:latin typeface="Times New Roman" panose="02020603050405020304" pitchFamily="18" charset="0"/>
                <a:cs typeface="Times New Roman" panose="02020603050405020304" pitchFamily="18" charset="0"/>
              </a:rPr>
              <a:t>zaplatí</a:t>
            </a:r>
            <a:r>
              <a:rPr lang="cs-CZ" altLang="cs-CZ" sz="2400" dirty="0">
                <a:latin typeface="Times New Roman" panose="02020603050405020304" pitchFamily="18" charset="0"/>
                <a:cs typeface="Times New Roman" panose="02020603050405020304" pitchFamily="18" charset="0"/>
              </a:rPr>
              <a:t> tak mám </a:t>
            </a:r>
            <a:r>
              <a:rPr lang="cs-CZ" altLang="cs-CZ" sz="2400" dirty="0">
                <a:solidFill>
                  <a:srgbClr val="0070C0"/>
                </a:solidFill>
                <a:latin typeface="Times New Roman" panose="02020603050405020304" pitchFamily="18" charset="0"/>
                <a:cs typeface="Times New Roman" panose="02020603050405020304" pitchFamily="18" charset="0"/>
              </a:rPr>
              <a:t>příjem</a:t>
            </a:r>
            <a:r>
              <a:rPr lang="cs-CZ" altLang="cs-CZ" sz="2400" dirty="0">
                <a:latin typeface="Times New Roman" panose="02020603050405020304" pitchFamily="18" charset="0"/>
                <a:cs typeface="Times New Roman" panose="02020603050405020304" pitchFamily="18" charset="0"/>
              </a:rPr>
              <a:t> (více příjmů, více zdrojů, více možností jako maximalizovat/diverzifikovat příjmy…) – jak tedy MONETIZOVAT podnikatelskou myšlenku. </a:t>
            </a: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930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31318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3</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3301" y="1615723"/>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Aktivity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Zdroje</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Partnerství</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Náklady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0AEDFF2B-FE4E-4A82-B2FE-E13EE6925963}"/>
              </a:ext>
            </a:extLst>
          </p:cNvPr>
          <p:cNvPicPr>
            <a:picLocks noChangeAspect="1"/>
          </p:cNvPicPr>
          <p:nvPr/>
        </p:nvPicPr>
        <p:blipFill rotWithShape="1">
          <a:blip r:embed="rId2"/>
          <a:srcRect l="10000" t="13526" r="25527" b="4999"/>
          <a:stretch/>
        </p:blipFill>
        <p:spPr>
          <a:xfrm>
            <a:off x="4984595" y="1375975"/>
            <a:ext cx="6828892" cy="4854167"/>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Rukopis 1">
                <a:extLst>
                  <a:ext uri="{FF2B5EF4-FFF2-40B4-BE49-F238E27FC236}">
                    <a16:creationId xmlns:a16="http://schemas.microsoft.com/office/drawing/2014/main" id="{82986FF7-A928-418D-8880-55C6318ECF81}"/>
                  </a:ext>
                </a:extLst>
              </p14:cNvPr>
              <p14:cNvContentPartPr/>
              <p14:nvPr/>
            </p14:nvContentPartPr>
            <p14:xfrm>
              <a:off x="4235790" y="3439169"/>
              <a:ext cx="360" cy="360"/>
            </p14:xfrm>
          </p:contentPart>
        </mc:Choice>
        <mc:Fallback xmlns="">
          <p:pic>
            <p:nvPicPr>
              <p:cNvPr id="2" name="Rukopis 1">
                <a:extLst>
                  <a:ext uri="{FF2B5EF4-FFF2-40B4-BE49-F238E27FC236}">
                    <a16:creationId xmlns:a16="http://schemas.microsoft.com/office/drawing/2014/main" id="{82986FF7-A928-418D-8880-55C6318ECF81}"/>
                  </a:ext>
                </a:extLst>
              </p:cNvPr>
              <p:cNvPicPr/>
              <p:nvPr/>
            </p:nvPicPr>
            <p:blipFill>
              <a:blip r:embed="rId4"/>
              <a:stretch>
                <a:fillRect/>
              </a:stretch>
            </p:blipFill>
            <p:spPr>
              <a:xfrm>
                <a:off x="4227150" y="343016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Rukopis 16">
                <a:extLst>
                  <a:ext uri="{FF2B5EF4-FFF2-40B4-BE49-F238E27FC236}">
                    <a16:creationId xmlns:a16="http://schemas.microsoft.com/office/drawing/2014/main" id="{E0E40615-C33F-480A-88C6-5E82401A1C91}"/>
                  </a:ext>
                </a:extLst>
              </p14:cNvPr>
              <p14:cNvContentPartPr/>
              <p14:nvPr/>
            </p14:nvContentPartPr>
            <p14:xfrm>
              <a:off x="7147110" y="1920689"/>
              <a:ext cx="169920" cy="214200"/>
            </p14:xfrm>
          </p:contentPart>
        </mc:Choice>
        <mc:Fallback xmlns="">
          <p:pic>
            <p:nvPicPr>
              <p:cNvPr id="17" name="Rukopis 16">
                <a:extLst>
                  <a:ext uri="{FF2B5EF4-FFF2-40B4-BE49-F238E27FC236}">
                    <a16:creationId xmlns:a16="http://schemas.microsoft.com/office/drawing/2014/main" id="{E0E40615-C33F-480A-88C6-5E82401A1C91}"/>
                  </a:ext>
                </a:extLst>
              </p:cNvPr>
              <p:cNvPicPr/>
              <p:nvPr/>
            </p:nvPicPr>
            <p:blipFill>
              <a:blip r:embed="rId6"/>
              <a:stretch>
                <a:fillRect/>
              </a:stretch>
            </p:blipFill>
            <p:spPr>
              <a:xfrm>
                <a:off x="7138470" y="1912049"/>
                <a:ext cx="187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Rukopis 20">
                <a:extLst>
                  <a:ext uri="{FF2B5EF4-FFF2-40B4-BE49-F238E27FC236}">
                    <a16:creationId xmlns:a16="http://schemas.microsoft.com/office/drawing/2014/main" id="{88F736EB-FCC9-48E2-9526-B620FC14A7B8}"/>
                  </a:ext>
                </a:extLst>
              </p14:cNvPr>
              <p14:cNvContentPartPr/>
              <p14:nvPr/>
            </p14:nvContentPartPr>
            <p14:xfrm>
              <a:off x="5852910" y="1868849"/>
              <a:ext cx="95760" cy="221040"/>
            </p14:xfrm>
          </p:contentPart>
        </mc:Choice>
        <mc:Fallback xmlns="">
          <p:pic>
            <p:nvPicPr>
              <p:cNvPr id="21" name="Rukopis 20">
                <a:extLst>
                  <a:ext uri="{FF2B5EF4-FFF2-40B4-BE49-F238E27FC236}">
                    <a16:creationId xmlns:a16="http://schemas.microsoft.com/office/drawing/2014/main" id="{88F736EB-FCC9-48E2-9526-B620FC14A7B8}"/>
                  </a:ext>
                </a:extLst>
              </p:cNvPr>
              <p:cNvPicPr/>
              <p:nvPr/>
            </p:nvPicPr>
            <p:blipFill>
              <a:blip r:embed="rId8"/>
              <a:stretch>
                <a:fillRect/>
              </a:stretch>
            </p:blipFill>
            <p:spPr>
              <a:xfrm>
                <a:off x="5844270" y="1860209"/>
                <a:ext cx="1134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Rukopis 39">
                <a:extLst>
                  <a:ext uri="{FF2B5EF4-FFF2-40B4-BE49-F238E27FC236}">
                    <a16:creationId xmlns:a16="http://schemas.microsoft.com/office/drawing/2014/main" id="{6E3C9D08-8748-444B-8A16-13BC1C6969B4}"/>
                  </a:ext>
                </a:extLst>
              </p14:cNvPr>
              <p14:cNvContentPartPr/>
              <p14:nvPr/>
            </p14:nvContentPartPr>
            <p14:xfrm>
              <a:off x="5796390" y="2155769"/>
              <a:ext cx="563040" cy="1476720"/>
            </p14:xfrm>
          </p:contentPart>
        </mc:Choice>
        <mc:Fallback xmlns="">
          <p:pic>
            <p:nvPicPr>
              <p:cNvPr id="40" name="Rukopis 39">
                <a:extLst>
                  <a:ext uri="{FF2B5EF4-FFF2-40B4-BE49-F238E27FC236}">
                    <a16:creationId xmlns:a16="http://schemas.microsoft.com/office/drawing/2014/main" id="{6E3C9D08-8748-444B-8A16-13BC1C6969B4}"/>
                  </a:ext>
                </a:extLst>
              </p:cNvPr>
              <p:cNvPicPr/>
              <p:nvPr/>
            </p:nvPicPr>
            <p:blipFill>
              <a:blip r:embed="rId10"/>
              <a:stretch>
                <a:fillRect/>
              </a:stretch>
            </p:blipFill>
            <p:spPr>
              <a:xfrm>
                <a:off x="5792067" y="2151450"/>
                <a:ext cx="571686" cy="148535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4" name="Rukopis 53">
                <a:extLst>
                  <a:ext uri="{FF2B5EF4-FFF2-40B4-BE49-F238E27FC236}">
                    <a16:creationId xmlns:a16="http://schemas.microsoft.com/office/drawing/2014/main" id="{83A7975E-C362-4DA4-8287-BB5C0D157EDC}"/>
                  </a:ext>
                </a:extLst>
              </p14:cNvPr>
              <p14:cNvContentPartPr/>
              <p14:nvPr/>
            </p14:nvContentPartPr>
            <p14:xfrm>
              <a:off x="6725550" y="2365289"/>
              <a:ext cx="1235520" cy="2639880"/>
            </p14:xfrm>
          </p:contentPart>
        </mc:Choice>
        <mc:Fallback xmlns="">
          <p:pic>
            <p:nvPicPr>
              <p:cNvPr id="54" name="Rukopis 53">
                <a:extLst>
                  <a:ext uri="{FF2B5EF4-FFF2-40B4-BE49-F238E27FC236}">
                    <a16:creationId xmlns:a16="http://schemas.microsoft.com/office/drawing/2014/main" id="{83A7975E-C362-4DA4-8287-BB5C0D157EDC}"/>
                  </a:ext>
                </a:extLst>
              </p:cNvPr>
              <p:cNvPicPr/>
              <p:nvPr/>
            </p:nvPicPr>
            <p:blipFill>
              <a:blip r:embed="rId12"/>
              <a:stretch>
                <a:fillRect/>
              </a:stretch>
            </p:blipFill>
            <p:spPr>
              <a:xfrm>
                <a:off x="6721230" y="2360969"/>
                <a:ext cx="1244160" cy="2648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6" name="Rukopis 55">
                <a:extLst>
                  <a:ext uri="{FF2B5EF4-FFF2-40B4-BE49-F238E27FC236}">
                    <a16:creationId xmlns:a16="http://schemas.microsoft.com/office/drawing/2014/main" id="{3509412C-8126-4223-9FCD-D6BF00219E79}"/>
                  </a:ext>
                </a:extLst>
              </p14:cNvPr>
              <p14:cNvContentPartPr/>
              <p14:nvPr/>
            </p14:nvContentPartPr>
            <p14:xfrm>
              <a:off x="5544750" y="3984929"/>
              <a:ext cx="760680" cy="1071720"/>
            </p14:xfrm>
          </p:contentPart>
        </mc:Choice>
        <mc:Fallback xmlns="">
          <p:pic>
            <p:nvPicPr>
              <p:cNvPr id="56" name="Rukopis 55">
                <a:extLst>
                  <a:ext uri="{FF2B5EF4-FFF2-40B4-BE49-F238E27FC236}">
                    <a16:creationId xmlns:a16="http://schemas.microsoft.com/office/drawing/2014/main" id="{3509412C-8126-4223-9FCD-D6BF00219E79}"/>
                  </a:ext>
                </a:extLst>
              </p:cNvPr>
              <p:cNvPicPr/>
              <p:nvPr/>
            </p:nvPicPr>
            <p:blipFill>
              <a:blip r:embed="rId14"/>
              <a:stretch>
                <a:fillRect/>
              </a:stretch>
            </p:blipFill>
            <p:spPr>
              <a:xfrm>
                <a:off x="5540430" y="3980608"/>
                <a:ext cx="769320" cy="1080363"/>
              </a:xfrm>
              <a:prstGeom prst="rect">
                <a:avLst/>
              </a:prstGeom>
            </p:spPr>
          </p:pic>
        </mc:Fallback>
      </mc:AlternateContent>
    </p:spTree>
    <p:extLst>
      <p:ext uri="{BB962C8B-B14F-4D97-AF65-F5344CB8AC3E}">
        <p14:creationId xmlns:p14="http://schemas.microsoft.com/office/powerpoint/2010/main" val="16803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3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595073" y="120131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Získat kompetence a znalosti:</a:t>
            </a:r>
          </a:p>
          <a:p>
            <a:r>
              <a:rPr lang="cs-CZ" sz="2000" dirty="0">
                <a:latin typeface="Times New Roman" panose="02020603050405020304" pitchFamily="18" charset="0"/>
                <a:cs typeface="Times New Roman" panose="02020603050405020304" pitchFamily="18" charset="0"/>
              </a:rPr>
              <a:t> k vymezení hlavních klíčových </a:t>
            </a:r>
            <a:r>
              <a:rPr lang="cs-CZ" sz="2000" dirty="0">
                <a:solidFill>
                  <a:srgbClr val="0070C0"/>
                </a:solidFill>
                <a:latin typeface="Times New Roman" panose="02020603050405020304" pitchFamily="18" charset="0"/>
                <a:cs typeface="Times New Roman" panose="02020603050405020304" pitchFamily="18" charset="0"/>
              </a:rPr>
              <a:t>ZDROJŮ</a:t>
            </a:r>
            <a:r>
              <a:rPr lang="cs-CZ" sz="2000" dirty="0">
                <a:latin typeface="Times New Roman" panose="02020603050405020304" pitchFamily="18" charset="0"/>
                <a:cs typeface="Times New Roman" panose="02020603050405020304" pitchFamily="18" charset="0"/>
              </a:rPr>
              <a:t>, které jsou potřeba pro tvorbu nabízené hodnoty (daného produktu/služby),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identifikaci klíčových </a:t>
            </a:r>
            <a:r>
              <a:rPr lang="cs-CZ" sz="2000" dirty="0">
                <a:solidFill>
                  <a:srgbClr val="0070C0"/>
                </a:solidFill>
                <a:latin typeface="Times New Roman" panose="02020603050405020304" pitchFamily="18" charset="0"/>
                <a:cs typeface="Times New Roman" panose="02020603050405020304" pitchFamily="18" charset="0"/>
              </a:rPr>
              <a:t>AKTIVIT</a:t>
            </a:r>
            <a:r>
              <a:rPr lang="cs-CZ" sz="2000" dirty="0">
                <a:latin typeface="Times New Roman" panose="02020603050405020304" pitchFamily="18" charset="0"/>
                <a:cs typeface="Times New Roman" panose="02020603050405020304" pitchFamily="18" charset="0"/>
              </a:rPr>
              <a:t>, které jsou zásadní pro tvorbu nabízené hodnoty,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porozumění tvorby partnerské sítě (klíčových </a:t>
            </a:r>
            <a:r>
              <a:rPr lang="cs-CZ" sz="2000" dirty="0">
                <a:solidFill>
                  <a:srgbClr val="0070C0"/>
                </a:solidFill>
                <a:latin typeface="Times New Roman" panose="02020603050405020304" pitchFamily="18" charset="0"/>
                <a:cs typeface="Times New Roman" panose="02020603050405020304" pitchFamily="18" charset="0"/>
              </a:rPr>
              <a:t>PARTNERŮ</a:t>
            </a:r>
            <a:r>
              <a:rPr lang="cs-CZ" sz="2000" dirty="0">
                <a:latin typeface="Times New Roman" panose="02020603050405020304" pitchFamily="18" charset="0"/>
                <a:cs typeface="Times New Roman" panose="02020603050405020304" pitchFamily="18" charset="0"/>
              </a:rPr>
              <a:t>) bez kterých nemůžete vyrábět, poskytovat, doručovat nabízenou hodnotu zákazníkům,</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pochopení co vše Vás to bude stát (základní </a:t>
            </a:r>
            <a:r>
              <a:rPr lang="cs-CZ" sz="2000" dirty="0">
                <a:solidFill>
                  <a:srgbClr val="0070C0"/>
                </a:solidFill>
                <a:latin typeface="Times New Roman" panose="02020603050405020304" pitchFamily="18" charset="0"/>
                <a:cs typeface="Times New Roman" panose="02020603050405020304" pitchFamily="18" charset="0"/>
              </a:rPr>
              <a:t>NÁKLADOVÁ</a:t>
            </a:r>
            <a:r>
              <a:rPr lang="cs-CZ" sz="2000" dirty="0">
                <a:latin typeface="Times New Roman" panose="02020603050405020304" pitchFamily="18" charset="0"/>
                <a:cs typeface="Times New Roman" panose="02020603050405020304" pitchFamily="18" charset="0"/>
              </a:rPr>
              <a:t> struktura).</a:t>
            </a:r>
          </a:p>
          <a:p>
            <a:endParaRPr lang="cs-CZ" sz="2000" dirty="0">
              <a:latin typeface="Times New Roman" panose="02020603050405020304" pitchFamily="18" charset="0"/>
              <a:cs typeface="Times New Roman" panose="02020603050405020304" pitchFamily="18" charset="0"/>
            </a:endParaRPr>
          </a:p>
          <a:p>
            <a:pPr marL="0" indent="0" algn="ctr">
              <a:buNone/>
            </a:pPr>
            <a:r>
              <a:rPr lang="cs-CZ" sz="2000" i="1" dirty="0">
                <a:latin typeface="Times New Roman" panose="02020603050405020304" pitchFamily="18" charset="0"/>
                <a:cs typeface="Times New Roman" panose="02020603050405020304" pitchFamily="18" charset="0"/>
              </a:rPr>
              <a:t>…jak tedy vyrobit, jaké činnosti jsou potřeba pro tvorbu nabízené hodnoty a kolik vás to bude stát…</a:t>
            </a:r>
          </a:p>
          <a:p>
            <a:endParaRPr lang="en-GB" altLang="cs-CZ" sz="14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1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7029"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zdroje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5933" y="1166250"/>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Klíčové zdroje mohou mít </a:t>
            </a:r>
            <a:r>
              <a:rPr lang="cs-CZ" sz="1800" dirty="0">
                <a:solidFill>
                  <a:srgbClr val="0070C0"/>
                </a:solidFill>
                <a:latin typeface="Times New Roman" panose="02020603050405020304" pitchFamily="18" charset="0"/>
                <a:cs typeface="Times New Roman" panose="02020603050405020304" pitchFamily="18" charset="0"/>
              </a:rPr>
              <a:t>fyzickou, finanční, duševní či lidskou podobu</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Firma je může vlastnit či si je pronajímat, popřípadě koupit od klíčových partnerů.</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Klíčové zdroje lze rozdělit do několika částí:</a:t>
            </a:r>
          </a:p>
          <a:p>
            <a:r>
              <a:rPr lang="cs-CZ" sz="1800" dirty="0">
                <a:latin typeface="Times New Roman" panose="02020603050405020304" pitchFamily="18" charset="0"/>
                <a:cs typeface="Times New Roman" panose="02020603050405020304" pitchFamily="18" charset="0"/>
              </a:rPr>
              <a:t>Fyzické zdroje</a:t>
            </a:r>
          </a:p>
          <a:p>
            <a:r>
              <a:rPr lang="cs-CZ" sz="1800" dirty="0">
                <a:latin typeface="Times New Roman" panose="02020603050405020304" pitchFamily="18" charset="0"/>
                <a:cs typeface="Times New Roman" panose="02020603050405020304" pitchFamily="18" charset="0"/>
              </a:rPr>
              <a:t>Duševní zdroje (patenty, značky, autorská práva, databáze zákazníků, partnerství)</a:t>
            </a:r>
          </a:p>
          <a:p>
            <a:r>
              <a:rPr lang="cs-CZ" sz="1800" dirty="0">
                <a:latin typeface="Times New Roman" panose="02020603050405020304" pitchFamily="18" charset="0"/>
                <a:cs typeface="Times New Roman" panose="02020603050405020304" pitchFamily="18" charset="0"/>
              </a:rPr>
              <a:t>Lidské zdroje</a:t>
            </a:r>
          </a:p>
          <a:p>
            <a:r>
              <a:rPr lang="cs-CZ" sz="1800" dirty="0">
                <a:latin typeface="Times New Roman" panose="02020603050405020304" pitchFamily="18" charset="0"/>
                <a:cs typeface="Times New Roman" panose="02020603050405020304" pitchFamily="18" charset="0"/>
              </a:rPr>
              <a:t>Finanční zdroje</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Opovědět na otázky:</a:t>
            </a:r>
          </a:p>
          <a:p>
            <a:r>
              <a:rPr lang="cs-CZ" sz="1800" i="1" dirty="0">
                <a:latin typeface="Times New Roman" panose="02020603050405020304" pitchFamily="18" charset="0"/>
                <a:cs typeface="Times New Roman" panose="02020603050405020304" pitchFamily="18" charset="0"/>
              </a:rPr>
              <a:t>Jaké klíčové zdroje vyžadují naše hodnotové nabídky?</a:t>
            </a:r>
          </a:p>
          <a:p>
            <a:r>
              <a:rPr lang="cs-CZ" sz="1800" i="1" dirty="0">
                <a:latin typeface="Times New Roman" panose="02020603050405020304" pitchFamily="18" charset="0"/>
                <a:cs typeface="Times New Roman" panose="02020603050405020304" pitchFamily="18" charset="0"/>
              </a:rPr>
              <a:t>A co naše distribuční kanály? Vztahy se zákazníky?...</a:t>
            </a:r>
          </a:p>
          <a:p>
            <a:endParaRPr lang="cs-CZ" sz="1800" dirty="0">
              <a:latin typeface="Times New Roman" panose="02020603050405020304" pitchFamily="18" charset="0"/>
              <a:cs typeface="Times New Roman" panose="02020603050405020304" pitchFamily="18" charset="0"/>
            </a:endParaRPr>
          </a:p>
          <a:p>
            <a:pPr marL="0" indent="0">
              <a:buNone/>
            </a:pP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3B331213-45B8-40F0-879D-B6C709C0B9A6}"/>
              </a:ext>
            </a:extLst>
          </p:cNvPr>
          <p:cNvPicPr>
            <a:picLocks noChangeAspect="1"/>
          </p:cNvPicPr>
          <p:nvPr/>
        </p:nvPicPr>
        <p:blipFill rotWithShape="1">
          <a:blip r:embed="rId2"/>
          <a:srcRect t="7139" r="58601" b="9673"/>
          <a:stretch/>
        </p:blipFill>
        <p:spPr>
          <a:xfrm>
            <a:off x="9053641" y="1800532"/>
            <a:ext cx="2280570" cy="3256935"/>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E23C8768-D58F-43D9-AF51-8ECFB58657BB}"/>
                  </a:ext>
                </a:extLst>
              </p14:cNvPr>
              <p14:cNvContentPartPr/>
              <p14:nvPr/>
            </p14:nvContentPartPr>
            <p14:xfrm>
              <a:off x="10593140" y="3236365"/>
              <a:ext cx="322920" cy="283680"/>
            </p14:xfrm>
          </p:contentPart>
        </mc:Choice>
        <mc:Fallback xmlns="">
          <p:pic>
            <p:nvPicPr>
              <p:cNvPr id="12" name="Rukopis 11">
                <a:extLst>
                  <a:ext uri="{FF2B5EF4-FFF2-40B4-BE49-F238E27FC236}">
                    <a16:creationId xmlns:a16="http://schemas.microsoft.com/office/drawing/2014/main" id="{E23C8768-D58F-43D9-AF51-8ECFB58657BB}"/>
                  </a:ext>
                </a:extLst>
              </p:cNvPr>
              <p:cNvPicPr/>
              <p:nvPr/>
            </p:nvPicPr>
            <p:blipFill>
              <a:blip r:embed="rId4"/>
              <a:stretch>
                <a:fillRect/>
              </a:stretch>
            </p:blipFill>
            <p:spPr>
              <a:xfrm>
                <a:off x="10588820" y="3232045"/>
                <a:ext cx="3315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Rukopis 12">
                <a:extLst>
                  <a:ext uri="{FF2B5EF4-FFF2-40B4-BE49-F238E27FC236}">
                    <a16:creationId xmlns:a16="http://schemas.microsoft.com/office/drawing/2014/main" id="{82B85DA1-9497-4C9B-BABD-A4C248FDEA04}"/>
                  </a:ext>
                </a:extLst>
              </p14:cNvPr>
              <p14:cNvContentPartPr/>
              <p14:nvPr/>
            </p14:nvContentPartPr>
            <p14:xfrm>
              <a:off x="10635980" y="3677365"/>
              <a:ext cx="156240" cy="113040"/>
            </p14:xfrm>
          </p:contentPart>
        </mc:Choice>
        <mc:Fallback xmlns="">
          <p:pic>
            <p:nvPicPr>
              <p:cNvPr id="13" name="Rukopis 12">
                <a:extLst>
                  <a:ext uri="{FF2B5EF4-FFF2-40B4-BE49-F238E27FC236}">
                    <a16:creationId xmlns:a16="http://schemas.microsoft.com/office/drawing/2014/main" id="{82B85DA1-9497-4C9B-BABD-A4C248FDEA04}"/>
                  </a:ext>
                </a:extLst>
              </p:cNvPr>
              <p:cNvPicPr/>
              <p:nvPr/>
            </p:nvPicPr>
            <p:blipFill>
              <a:blip r:embed="rId6"/>
              <a:stretch>
                <a:fillRect/>
              </a:stretch>
            </p:blipFill>
            <p:spPr>
              <a:xfrm>
                <a:off x="10631660" y="3673045"/>
                <a:ext cx="164880" cy="121680"/>
              </a:xfrm>
              <a:prstGeom prst="rect">
                <a:avLst/>
              </a:prstGeom>
            </p:spPr>
          </p:pic>
        </mc:Fallback>
      </mc:AlternateContent>
    </p:spTree>
    <p:extLst>
      <p:ext uri="{BB962C8B-B14F-4D97-AF65-F5344CB8AC3E}">
        <p14:creationId xmlns:p14="http://schemas.microsoft.com/office/powerpoint/2010/main" val="25727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500"/>
                                        <p:tgtEl>
                                          <p:spTgt spid="8">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fade">
                                      <p:cBhvr>
                                        <p:cTn id="18" dur="500"/>
                                        <p:tgtEl>
                                          <p:spTgt spid="8">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fade">
                                      <p:cBhvr>
                                        <p:cTn id="24" dur="500"/>
                                        <p:tgtEl>
                                          <p:spTgt spid="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fade">
                                      <p:cBhvr>
                                        <p:cTn id="29" dur="500"/>
                                        <p:tgtEl>
                                          <p:spTgt spid="8">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11" end="11"/>
                                            </p:txEl>
                                          </p:spTgt>
                                        </p:tgtEl>
                                        <p:attrNameLst>
                                          <p:attrName>style.visibility</p:attrName>
                                        </p:attrNameLst>
                                      </p:cBhvr>
                                      <p:to>
                                        <p:strVal val="visible"/>
                                      </p:to>
                                    </p:set>
                                    <p:animEffect transition="in" filter="fade">
                                      <p:cBhvr>
                                        <p:cTn id="32" dur="500"/>
                                        <p:tgtEl>
                                          <p:spTgt spid="8">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7029"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zdroje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jaké budou klíčové zdroje pro tvorbu produktů…</a:t>
            </a:r>
          </a:p>
          <a:p>
            <a:r>
              <a:rPr lang="cs-CZ" sz="2000" dirty="0">
                <a:latin typeface="Times New Roman" panose="02020603050405020304" pitchFamily="18" charset="0"/>
                <a:cs typeface="Times New Roman" panose="02020603050405020304" pitchFamily="18" charset="0"/>
              </a:rPr>
              <a:t>Jaké druhy zdrojů je potřeba pro výrobu?</a:t>
            </a:r>
          </a:p>
          <a:p>
            <a:pPr marL="0" indent="0">
              <a:buNone/>
            </a:pP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6082D08-93FA-4C23-A6F9-569944AB8FEB}"/>
              </a:ext>
            </a:extLst>
          </p:cNvPr>
          <p:cNvPicPr>
            <a:picLocks noChangeAspect="1"/>
          </p:cNvPicPr>
          <p:nvPr/>
        </p:nvPicPr>
        <p:blipFill>
          <a:blip r:embed="rId2"/>
          <a:stretch>
            <a:fillRect/>
          </a:stretch>
        </p:blipFill>
        <p:spPr>
          <a:xfrm flipH="1">
            <a:off x="617141" y="3218015"/>
            <a:ext cx="769139" cy="2564780"/>
          </a:xfrm>
          <a:prstGeom prst="rect">
            <a:avLst/>
          </a:prstGeom>
        </p:spPr>
      </p:pic>
      <p:pic>
        <p:nvPicPr>
          <p:cNvPr id="7" name="Obrázek 6">
            <a:extLst>
              <a:ext uri="{FF2B5EF4-FFF2-40B4-BE49-F238E27FC236}">
                <a16:creationId xmlns:a16="http://schemas.microsoft.com/office/drawing/2014/main" id="{31993EA7-CB31-4045-A78B-B3FB9580689B}"/>
              </a:ext>
            </a:extLst>
          </p:cNvPr>
          <p:cNvPicPr>
            <a:picLocks noChangeAspect="1"/>
          </p:cNvPicPr>
          <p:nvPr/>
        </p:nvPicPr>
        <p:blipFill rotWithShape="1">
          <a:blip r:embed="rId3"/>
          <a:srcRect b="35935"/>
          <a:stretch/>
        </p:blipFill>
        <p:spPr>
          <a:xfrm>
            <a:off x="2144365" y="2152480"/>
            <a:ext cx="2781881" cy="1895411"/>
          </a:xfrm>
          <a:prstGeom prst="rect">
            <a:avLst/>
          </a:prstGeom>
        </p:spPr>
      </p:pic>
      <p:pic>
        <p:nvPicPr>
          <p:cNvPr id="10" name="Obrázek 9">
            <a:extLst>
              <a:ext uri="{FF2B5EF4-FFF2-40B4-BE49-F238E27FC236}">
                <a16:creationId xmlns:a16="http://schemas.microsoft.com/office/drawing/2014/main" id="{7CB7E183-4D49-4896-83BD-108AF0101DEB}"/>
              </a:ext>
            </a:extLst>
          </p:cNvPr>
          <p:cNvPicPr>
            <a:picLocks noChangeAspect="1"/>
          </p:cNvPicPr>
          <p:nvPr/>
        </p:nvPicPr>
        <p:blipFill>
          <a:blip r:embed="rId4"/>
          <a:stretch>
            <a:fillRect/>
          </a:stretch>
        </p:blipFill>
        <p:spPr>
          <a:xfrm>
            <a:off x="5386887" y="3147943"/>
            <a:ext cx="2189773" cy="2189773"/>
          </a:xfrm>
          <a:prstGeom prst="rect">
            <a:avLst/>
          </a:prstGeom>
        </p:spPr>
      </p:pic>
      <p:pic>
        <p:nvPicPr>
          <p:cNvPr id="12" name="Obrázek 11">
            <a:extLst>
              <a:ext uri="{FF2B5EF4-FFF2-40B4-BE49-F238E27FC236}">
                <a16:creationId xmlns:a16="http://schemas.microsoft.com/office/drawing/2014/main" id="{FDDD8B0F-5FF9-4B57-962A-43EEA78F8D36}"/>
              </a:ext>
            </a:extLst>
          </p:cNvPr>
          <p:cNvPicPr>
            <a:picLocks noChangeAspect="1"/>
          </p:cNvPicPr>
          <p:nvPr/>
        </p:nvPicPr>
        <p:blipFill>
          <a:blip r:embed="rId5"/>
          <a:stretch>
            <a:fillRect/>
          </a:stretch>
        </p:blipFill>
        <p:spPr>
          <a:xfrm>
            <a:off x="8577727" y="3040452"/>
            <a:ext cx="2781881" cy="1851215"/>
          </a:xfrm>
          <a:prstGeom prst="rect">
            <a:avLst/>
          </a:prstGeom>
        </p:spPr>
      </p:pic>
    </p:spTree>
    <p:extLst>
      <p:ext uri="{BB962C8B-B14F-4D97-AF65-F5344CB8AC3E}">
        <p14:creationId xmlns:p14="http://schemas.microsoft.com/office/powerpoint/2010/main" val="42946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97709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Klíčové činnosti</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Jedná se o nejdůležitější činnosti nutné k tomu, aby firma mohla úspěšně fungovat.</a:t>
            </a:r>
          </a:p>
          <a:p>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Klíčové činnosti lze rozdělit do několika částí:</a:t>
            </a:r>
          </a:p>
          <a:p>
            <a:r>
              <a:rPr lang="cs-CZ" sz="2000" dirty="0">
                <a:latin typeface="Times New Roman" panose="02020603050405020304" pitchFamily="18" charset="0"/>
                <a:cs typeface="Times New Roman" panose="02020603050405020304" pitchFamily="18" charset="0"/>
              </a:rPr>
              <a:t>Výroba</a:t>
            </a:r>
          </a:p>
          <a:p>
            <a:r>
              <a:rPr lang="cs-CZ" sz="2000" dirty="0">
                <a:latin typeface="Times New Roman" panose="02020603050405020304" pitchFamily="18" charset="0"/>
                <a:cs typeface="Times New Roman" panose="02020603050405020304" pitchFamily="18" charset="0"/>
              </a:rPr>
              <a:t>Řešení problémů</a:t>
            </a:r>
          </a:p>
          <a:p>
            <a:r>
              <a:rPr lang="cs-CZ" sz="2000" dirty="0">
                <a:latin typeface="Times New Roman" panose="02020603050405020304" pitchFamily="18" charset="0"/>
                <a:cs typeface="Times New Roman" panose="02020603050405020304" pitchFamily="18" charset="0"/>
              </a:rPr>
              <a:t>Platforma/síť</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Otázky:</a:t>
            </a:r>
          </a:p>
          <a:p>
            <a:r>
              <a:rPr lang="cs-CZ" sz="1800" i="1" dirty="0">
                <a:latin typeface="Times New Roman" panose="02020603050405020304" pitchFamily="18" charset="0"/>
                <a:cs typeface="Times New Roman" panose="02020603050405020304" pitchFamily="18" charset="0"/>
              </a:rPr>
              <a:t>Jaké klíčové činnosti vyžadují naše hodnotové nabídky?</a:t>
            </a:r>
          </a:p>
          <a:p>
            <a:r>
              <a:rPr lang="cs-CZ" sz="1800" i="1" dirty="0">
                <a:latin typeface="Times New Roman" panose="02020603050405020304" pitchFamily="18" charset="0"/>
                <a:cs typeface="Times New Roman" panose="02020603050405020304" pitchFamily="18" charset="0"/>
              </a:rPr>
              <a:t>A co naše distribuční kanály? Vztahy se zákazníky?</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2332E00-6BFC-42CE-A978-6E5A4DA60A9F}"/>
              </a:ext>
            </a:extLst>
          </p:cNvPr>
          <p:cNvPicPr>
            <a:picLocks noChangeAspect="1"/>
          </p:cNvPicPr>
          <p:nvPr/>
        </p:nvPicPr>
        <p:blipFill>
          <a:blip r:embed="rId2"/>
          <a:stretch>
            <a:fillRect/>
          </a:stretch>
        </p:blipFill>
        <p:spPr>
          <a:xfrm>
            <a:off x="8892330" y="2132715"/>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75EF6C7B-99E9-4E45-B731-4F03D91C0454}"/>
                  </a:ext>
                </a:extLst>
              </p14:cNvPr>
              <p14:cNvContentPartPr/>
              <p14:nvPr/>
            </p14:nvContentPartPr>
            <p14:xfrm>
              <a:off x="10492340" y="2921365"/>
              <a:ext cx="137520" cy="168120"/>
            </p14:xfrm>
          </p:contentPart>
        </mc:Choice>
        <mc:Fallback xmlns="">
          <p:pic>
            <p:nvPicPr>
              <p:cNvPr id="9" name="Rukopis 8">
                <a:extLst>
                  <a:ext uri="{FF2B5EF4-FFF2-40B4-BE49-F238E27FC236}">
                    <a16:creationId xmlns:a16="http://schemas.microsoft.com/office/drawing/2014/main" id="{75EF6C7B-99E9-4E45-B731-4F03D91C0454}"/>
                  </a:ext>
                </a:extLst>
              </p:cNvPr>
              <p:cNvPicPr/>
              <p:nvPr/>
            </p:nvPicPr>
            <p:blipFill>
              <a:blip r:embed="rId4"/>
              <a:stretch>
                <a:fillRect/>
              </a:stretch>
            </p:blipFill>
            <p:spPr>
              <a:xfrm>
                <a:off x="10488020" y="2917045"/>
                <a:ext cx="146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F3D23DCF-42FC-4B93-9E9B-DE5A6E8A474C}"/>
                  </a:ext>
                </a:extLst>
              </p14:cNvPr>
              <p14:cNvContentPartPr/>
              <p14:nvPr/>
            </p14:nvContentPartPr>
            <p14:xfrm>
              <a:off x="10302980" y="2474965"/>
              <a:ext cx="360720" cy="285480"/>
            </p14:xfrm>
          </p:contentPart>
        </mc:Choice>
        <mc:Fallback xmlns="">
          <p:pic>
            <p:nvPicPr>
              <p:cNvPr id="10" name="Rukopis 9">
                <a:extLst>
                  <a:ext uri="{FF2B5EF4-FFF2-40B4-BE49-F238E27FC236}">
                    <a16:creationId xmlns:a16="http://schemas.microsoft.com/office/drawing/2014/main" id="{F3D23DCF-42FC-4B93-9E9B-DE5A6E8A474C}"/>
                  </a:ext>
                </a:extLst>
              </p:cNvPr>
              <p:cNvPicPr/>
              <p:nvPr/>
            </p:nvPicPr>
            <p:blipFill>
              <a:blip r:embed="rId6"/>
              <a:stretch>
                <a:fillRect/>
              </a:stretch>
            </p:blipFill>
            <p:spPr>
              <a:xfrm>
                <a:off x="10298660" y="2470645"/>
                <a:ext cx="369360" cy="294120"/>
              </a:xfrm>
              <a:prstGeom prst="rect">
                <a:avLst/>
              </a:prstGeom>
            </p:spPr>
          </p:pic>
        </mc:Fallback>
      </mc:AlternateContent>
    </p:spTree>
    <p:extLst>
      <p:ext uri="{BB962C8B-B14F-4D97-AF65-F5344CB8AC3E}">
        <p14:creationId xmlns:p14="http://schemas.microsoft.com/office/powerpoint/2010/main" val="8278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500"/>
                                        <p:tgtEl>
                                          <p:spTgt spid="8">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977097"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činnosti</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jaké budou klíčové činnosti pro tvorbu produktů…</a:t>
            </a:r>
          </a:p>
          <a:p>
            <a:r>
              <a:rPr lang="cs-CZ" sz="2000" dirty="0">
                <a:latin typeface="Times New Roman" panose="02020603050405020304" pitchFamily="18" charset="0"/>
                <a:cs typeface="Times New Roman" panose="02020603050405020304" pitchFamily="18" charset="0"/>
              </a:rPr>
              <a:t>Jaké činnosti (aktivity) jsou nutné pro výrobu a doručení produktu zákazníkovi? </a:t>
            </a: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6082D08-93FA-4C23-A6F9-569944AB8FEB}"/>
              </a:ext>
            </a:extLst>
          </p:cNvPr>
          <p:cNvPicPr>
            <a:picLocks noChangeAspect="1"/>
          </p:cNvPicPr>
          <p:nvPr/>
        </p:nvPicPr>
        <p:blipFill>
          <a:blip r:embed="rId2"/>
          <a:stretch>
            <a:fillRect/>
          </a:stretch>
        </p:blipFill>
        <p:spPr>
          <a:xfrm flipH="1">
            <a:off x="617141" y="3218015"/>
            <a:ext cx="769139" cy="2564780"/>
          </a:xfrm>
          <a:prstGeom prst="rect">
            <a:avLst/>
          </a:prstGeom>
        </p:spPr>
      </p:pic>
      <p:pic>
        <p:nvPicPr>
          <p:cNvPr id="7" name="Obrázek 6">
            <a:extLst>
              <a:ext uri="{FF2B5EF4-FFF2-40B4-BE49-F238E27FC236}">
                <a16:creationId xmlns:a16="http://schemas.microsoft.com/office/drawing/2014/main" id="{31993EA7-CB31-4045-A78B-B3FB9580689B}"/>
              </a:ext>
            </a:extLst>
          </p:cNvPr>
          <p:cNvPicPr>
            <a:picLocks noChangeAspect="1"/>
          </p:cNvPicPr>
          <p:nvPr/>
        </p:nvPicPr>
        <p:blipFill rotWithShape="1">
          <a:blip r:embed="rId3"/>
          <a:srcRect b="35935"/>
          <a:stretch/>
        </p:blipFill>
        <p:spPr>
          <a:xfrm>
            <a:off x="2144365" y="2152480"/>
            <a:ext cx="2781881" cy="1895411"/>
          </a:xfrm>
          <a:prstGeom prst="rect">
            <a:avLst/>
          </a:prstGeom>
        </p:spPr>
      </p:pic>
      <p:pic>
        <p:nvPicPr>
          <p:cNvPr id="10" name="Obrázek 9">
            <a:extLst>
              <a:ext uri="{FF2B5EF4-FFF2-40B4-BE49-F238E27FC236}">
                <a16:creationId xmlns:a16="http://schemas.microsoft.com/office/drawing/2014/main" id="{7CB7E183-4D49-4896-83BD-108AF0101DEB}"/>
              </a:ext>
            </a:extLst>
          </p:cNvPr>
          <p:cNvPicPr>
            <a:picLocks noChangeAspect="1"/>
          </p:cNvPicPr>
          <p:nvPr/>
        </p:nvPicPr>
        <p:blipFill>
          <a:blip r:embed="rId4"/>
          <a:stretch>
            <a:fillRect/>
          </a:stretch>
        </p:blipFill>
        <p:spPr>
          <a:xfrm>
            <a:off x="5386887" y="3593363"/>
            <a:ext cx="1744353" cy="1744353"/>
          </a:xfrm>
          <a:prstGeom prst="rect">
            <a:avLst/>
          </a:prstGeom>
        </p:spPr>
      </p:pic>
      <p:pic>
        <p:nvPicPr>
          <p:cNvPr id="12" name="Obrázek 11">
            <a:extLst>
              <a:ext uri="{FF2B5EF4-FFF2-40B4-BE49-F238E27FC236}">
                <a16:creationId xmlns:a16="http://schemas.microsoft.com/office/drawing/2014/main" id="{FDDD8B0F-5FF9-4B57-962A-43EEA78F8D36}"/>
              </a:ext>
            </a:extLst>
          </p:cNvPr>
          <p:cNvPicPr>
            <a:picLocks noChangeAspect="1"/>
          </p:cNvPicPr>
          <p:nvPr/>
        </p:nvPicPr>
        <p:blipFill>
          <a:blip r:embed="rId5"/>
          <a:stretch>
            <a:fillRect/>
          </a:stretch>
        </p:blipFill>
        <p:spPr>
          <a:xfrm>
            <a:off x="8466214" y="3486501"/>
            <a:ext cx="2781881" cy="1851215"/>
          </a:xfrm>
          <a:prstGeom prst="rect">
            <a:avLst/>
          </a:prstGeom>
        </p:spPr>
      </p:pic>
    </p:spTree>
    <p:extLst>
      <p:ext uri="{BB962C8B-B14F-4D97-AF65-F5344CB8AC3E}">
        <p14:creationId xmlns:p14="http://schemas.microsoft.com/office/powerpoint/2010/main" val="3727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9265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Klíčová partnerství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025912"/>
            <a:ext cx="9938167" cy="5030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U tvorby partnerství může být užitečné rozlišovat mezi </a:t>
            </a:r>
            <a:r>
              <a:rPr lang="cs-CZ" sz="2000" dirty="0">
                <a:solidFill>
                  <a:srgbClr val="0070C0"/>
                </a:solidFill>
                <a:latin typeface="Times New Roman" panose="02020603050405020304" pitchFamily="18" charset="0"/>
                <a:cs typeface="Times New Roman" panose="02020603050405020304" pitchFamily="18" charset="0"/>
              </a:rPr>
              <a:t>třemi typy motivace</a:t>
            </a:r>
            <a:r>
              <a:rPr lang="cs-CZ" sz="2000" b="1" dirty="0">
                <a:latin typeface="Times New Roman" panose="02020603050405020304" pitchFamily="18" charset="0"/>
                <a:cs typeface="Times New Roman" panose="02020603050405020304" pitchFamily="18" charset="0"/>
              </a:rPr>
              <a:t>:</a:t>
            </a:r>
          </a:p>
          <a:p>
            <a:r>
              <a:rPr lang="cs-CZ" sz="2000" dirty="0">
                <a:latin typeface="Times New Roman" panose="02020603050405020304" pitchFamily="18" charset="0"/>
                <a:cs typeface="Times New Roman" panose="02020603050405020304" pitchFamily="18" charset="0"/>
              </a:rPr>
              <a:t>Optimalizace a úspory z rozsahu (</a:t>
            </a:r>
            <a:r>
              <a:rPr lang="cs-CZ" sz="2000" dirty="0" err="1">
                <a:latin typeface="Times New Roman" panose="02020603050405020304" pitchFamily="18" charset="0"/>
                <a:cs typeface="Times New Roman" panose="02020603050405020304" pitchFamily="18" charset="0"/>
              </a:rPr>
              <a:t>outsorcing</a:t>
            </a:r>
            <a:r>
              <a:rPr lang="cs-CZ" sz="2000" dirty="0">
                <a:latin typeface="Times New Roman" panose="02020603050405020304" pitchFamily="18" charset="0"/>
                <a:cs typeface="Times New Roman" panose="02020603050405020304" pitchFamily="18" charset="0"/>
              </a:rPr>
              <a:t>, sdílení infrastruktury apod.)</a:t>
            </a:r>
          </a:p>
          <a:p>
            <a:r>
              <a:rPr lang="cs-CZ" sz="2000" dirty="0">
                <a:latin typeface="Times New Roman" panose="02020603050405020304" pitchFamily="18" charset="0"/>
                <a:cs typeface="Times New Roman" panose="02020603050405020304" pitchFamily="18" charset="0"/>
              </a:rPr>
              <a:t>Snížení rizika a nejistoty</a:t>
            </a:r>
          </a:p>
          <a:p>
            <a:r>
              <a:rPr lang="cs-CZ" sz="2000" dirty="0">
                <a:latin typeface="Times New Roman" panose="02020603050405020304" pitchFamily="18" charset="0"/>
                <a:cs typeface="Times New Roman" panose="02020603050405020304" pitchFamily="18" charset="0"/>
              </a:rPr>
              <a:t>Získání určitých zdrojů a činností</a:t>
            </a:r>
          </a:p>
          <a:p>
            <a:pPr marL="0" indent="0">
              <a:buNone/>
            </a:pPr>
            <a:r>
              <a:rPr lang="cs-CZ" sz="2000" dirty="0">
                <a:latin typeface="Times New Roman" panose="02020603050405020304" pitchFamily="18" charset="0"/>
                <a:cs typeface="Times New Roman" panose="02020603050405020304" pitchFamily="18" charset="0"/>
              </a:rPr>
              <a:t>Otázky:</a:t>
            </a:r>
          </a:p>
          <a:p>
            <a:r>
              <a:rPr lang="cs-CZ" sz="2000" i="1" dirty="0">
                <a:latin typeface="Times New Roman" panose="02020603050405020304" pitchFamily="18" charset="0"/>
                <a:cs typeface="Times New Roman" panose="02020603050405020304" pitchFamily="18" charset="0"/>
              </a:rPr>
              <a:t>Kdo jsou naši klíčoví partneři? Kdo jsou naši klíčoví dodavatelé? Které klíčové zdroje získáváme od partnerů? Které klíčové činnosti partneři vykonávají?</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Odlišujeme </a:t>
            </a:r>
            <a:r>
              <a:rPr lang="cs-CZ" sz="2000" b="1" dirty="0">
                <a:latin typeface="Times New Roman" panose="02020603050405020304" pitchFamily="18" charset="0"/>
                <a:cs typeface="Times New Roman" panose="02020603050405020304" pitchFamily="18" charset="0"/>
              </a:rPr>
              <a:t>4 odlišné typy partnerství:</a:t>
            </a:r>
          </a:p>
          <a:p>
            <a:r>
              <a:rPr lang="cs-CZ" sz="2000" dirty="0">
                <a:latin typeface="Times New Roman" panose="02020603050405020304" pitchFamily="18" charset="0"/>
                <a:cs typeface="Times New Roman" panose="02020603050405020304" pitchFamily="18" charset="0"/>
              </a:rPr>
              <a:t>Strategická </a:t>
            </a:r>
            <a:r>
              <a:rPr lang="cs-CZ" sz="2000" dirty="0">
                <a:solidFill>
                  <a:srgbClr val="0070C0"/>
                </a:solidFill>
                <a:latin typeface="Times New Roman" panose="02020603050405020304" pitchFamily="18" charset="0"/>
                <a:cs typeface="Times New Roman" panose="02020603050405020304" pitchFamily="18" charset="0"/>
              </a:rPr>
              <a:t>spojenectví</a:t>
            </a:r>
            <a:r>
              <a:rPr lang="cs-CZ" sz="2000" dirty="0">
                <a:latin typeface="Times New Roman" panose="02020603050405020304" pitchFamily="18" charset="0"/>
                <a:cs typeface="Times New Roman" panose="02020603050405020304" pitchFamily="18" charset="0"/>
              </a:rPr>
              <a:t> mezi subjekty, které si nekonkurují,</a:t>
            </a:r>
          </a:p>
          <a:p>
            <a:r>
              <a:rPr lang="cs-CZ" sz="2000" dirty="0">
                <a:solidFill>
                  <a:srgbClr val="0070C0"/>
                </a:solidFill>
                <a:latin typeface="Times New Roman" panose="02020603050405020304" pitchFamily="18" charset="0"/>
                <a:cs typeface="Times New Roman" panose="02020603050405020304" pitchFamily="18" charset="0"/>
              </a:rPr>
              <a:t>Spolupráce</a:t>
            </a:r>
            <a:r>
              <a:rPr lang="cs-CZ" sz="2000" dirty="0">
                <a:latin typeface="Times New Roman" panose="02020603050405020304" pitchFamily="18" charset="0"/>
                <a:cs typeface="Times New Roman" panose="02020603050405020304" pitchFamily="18" charset="0"/>
              </a:rPr>
              <a:t> (strategická partnerství mezi konkurenčními subjekty),</a:t>
            </a:r>
          </a:p>
          <a:p>
            <a:r>
              <a:rPr lang="cs-CZ" sz="2000" dirty="0">
                <a:solidFill>
                  <a:srgbClr val="0070C0"/>
                </a:solidFill>
                <a:latin typeface="Times New Roman" panose="02020603050405020304" pitchFamily="18" charset="0"/>
                <a:cs typeface="Times New Roman" panose="02020603050405020304" pitchFamily="18" charset="0"/>
              </a:rPr>
              <a:t>Společné podniky </a:t>
            </a:r>
            <a:r>
              <a:rPr lang="cs-CZ" sz="2000" dirty="0">
                <a:latin typeface="Times New Roman" panose="02020603050405020304" pitchFamily="18" charset="0"/>
                <a:cs typeface="Times New Roman" panose="02020603050405020304" pitchFamily="18" charset="0"/>
              </a:rPr>
              <a:t>s cílem vytvářet nové podnikatelské projekty,</a:t>
            </a:r>
          </a:p>
          <a:p>
            <a:r>
              <a:rPr lang="cs-CZ" sz="2000" dirty="0">
                <a:solidFill>
                  <a:srgbClr val="0070C0"/>
                </a:solidFill>
                <a:latin typeface="Times New Roman" panose="02020603050405020304" pitchFamily="18" charset="0"/>
                <a:cs typeface="Times New Roman" panose="02020603050405020304" pitchFamily="18" charset="0"/>
              </a:rPr>
              <a:t>Vztahy mezi kupujícím a dodavatelem </a:t>
            </a:r>
            <a:r>
              <a:rPr lang="cs-CZ" sz="2000" dirty="0">
                <a:latin typeface="Times New Roman" panose="02020603050405020304" pitchFamily="18" charset="0"/>
                <a:cs typeface="Times New Roman" panose="02020603050405020304" pitchFamily="18" charset="0"/>
              </a:rPr>
              <a:t>s cílem zajistit si spolehlivé dodávky.</a:t>
            </a:r>
          </a:p>
          <a:p>
            <a:pPr marL="0" indent="0">
              <a:buNone/>
            </a:pPr>
            <a:endParaRPr lang="cs-CZ" sz="2000" i="1"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11" name="Obrázek 10">
            <a:extLst>
              <a:ext uri="{FF2B5EF4-FFF2-40B4-BE49-F238E27FC236}">
                <a16:creationId xmlns:a16="http://schemas.microsoft.com/office/drawing/2014/main" id="{3584A3BD-2080-42F6-A7FC-96079B9B9AED}"/>
              </a:ext>
            </a:extLst>
          </p:cNvPr>
          <p:cNvPicPr>
            <a:picLocks noChangeAspect="1"/>
          </p:cNvPicPr>
          <p:nvPr/>
        </p:nvPicPr>
        <p:blipFill>
          <a:blip r:embed="rId2"/>
          <a:stretch>
            <a:fillRect/>
          </a:stretch>
        </p:blipFill>
        <p:spPr>
          <a:xfrm>
            <a:off x="9650612" y="1910469"/>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Rukopis 13">
                <a:extLst>
                  <a:ext uri="{FF2B5EF4-FFF2-40B4-BE49-F238E27FC236}">
                    <a16:creationId xmlns:a16="http://schemas.microsoft.com/office/drawing/2014/main" id="{CDB09C04-EA4A-4A6F-9C77-C29A115DDE3C}"/>
                  </a:ext>
                </a:extLst>
              </p14:cNvPr>
              <p14:cNvContentPartPr/>
              <p14:nvPr/>
            </p14:nvContentPartPr>
            <p14:xfrm>
              <a:off x="10021100" y="3433285"/>
              <a:ext cx="233280" cy="215640"/>
            </p14:xfrm>
          </p:contentPart>
        </mc:Choice>
        <mc:Fallback xmlns="">
          <p:pic>
            <p:nvPicPr>
              <p:cNvPr id="14" name="Rukopis 13">
                <a:extLst>
                  <a:ext uri="{FF2B5EF4-FFF2-40B4-BE49-F238E27FC236}">
                    <a16:creationId xmlns:a16="http://schemas.microsoft.com/office/drawing/2014/main" id="{CDB09C04-EA4A-4A6F-9C77-C29A115DDE3C}"/>
                  </a:ext>
                </a:extLst>
              </p:cNvPr>
              <p:cNvPicPr/>
              <p:nvPr/>
            </p:nvPicPr>
            <p:blipFill>
              <a:blip r:embed="rId4"/>
              <a:stretch>
                <a:fillRect/>
              </a:stretch>
            </p:blipFill>
            <p:spPr>
              <a:xfrm>
                <a:off x="10016780" y="3428965"/>
                <a:ext cx="2419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Rukopis 14">
                <a:extLst>
                  <a:ext uri="{FF2B5EF4-FFF2-40B4-BE49-F238E27FC236}">
                    <a16:creationId xmlns:a16="http://schemas.microsoft.com/office/drawing/2014/main" id="{9AD8F4CC-7998-4BAB-BD7D-3041C3FBFD0E}"/>
                  </a:ext>
                </a:extLst>
              </p14:cNvPr>
              <p14:cNvContentPartPr/>
              <p14:nvPr/>
            </p14:nvContentPartPr>
            <p14:xfrm>
              <a:off x="9912740" y="2486485"/>
              <a:ext cx="657360" cy="652320"/>
            </p14:xfrm>
          </p:contentPart>
        </mc:Choice>
        <mc:Fallback xmlns="">
          <p:pic>
            <p:nvPicPr>
              <p:cNvPr id="15" name="Rukopis 14">
                <a:extLst>
                  <a:ext uri="{FF2B5EF4-FFF2-40B4-BE49-F238E27FC236}">
                    <a16:creationId xmlns:a16="http://schemas.microsoft.com/office/drawing/2014/main" id="{9AD8F4CC-7998-4BAB-BD7D-3041C3FBFD0E}"/>
                  </a:ext>
                </a:extLst>
              </p:cNvPr>
              <p:cNvPicPr/>
              <p:nvPr/>
            </p:nvPicPr>
            <p:blipFill>
              <a:blip r:embed="rId6"/>
              <a:stretch>
                <a:fillRect/>
              </a:stretch>
            </p:blipFill>
            <p:spPr>
              <a:xfrm>
                <a:off x="9908420" y="2482165"/>
                <a:ext cx="666000" cy="660960"/>
              </a:xfrm>
              <a:prstGeom prst="rect">
                <a:avLst/>
              </a:prstGeom>
            </p:spPr>
          </p:pic>
        </mc:Fallback>
      </mc:AlternateContent>
    </p:spTree>
    <p:extLst>
      <p:ext uri="{BB962C8B-B14F-4D97-AF65-F5344CB8AC3E}">
        <p14:creationId xmlns:p14="http://schemas.microsoft.com/office/powerpoint/2010/main" val="68975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500"/>
                                        <p:tgtEl>
                                          <p:spTgt spid="8">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fade">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fade">
                                      <p:cBhvr>
                                        <p:cTn id="48"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9265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Klíčová partnerství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kdo může být klíčový partner v podnikání?</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A3D437D3-A42C-4765-8BEB-635FAB050B36}"/>
              </a:ext>
            </a:extLst>
          </p:cNvPr>
          <p:cNvPicPr>
            <a:picLocks noChangeAspect="1"/>
          </p:cNvPicPr>
          <p:nvPr/>
        </p:nvPicPr>
        <p:blipFill>
          <a:blip r:embed="rId2"/>
          <a:stretch>
            <a:fillRect/>
          </a:stretch>
        </p:blipFill>
        <p:spPr>
          <a:xfrm>
            <a:off x="608925" y="1966418"/>
            <a:ext cx="3507775" cy="3507775"/>
          </a:xfrm>
          <a:prstGeom prst="rect">
            <a:avLst/>
          </a:prstGeom>
        </p:spPr>
      </p:pic>
      <p:pic>
        <p:nvPicPr>
          <p:cNvPr id="10" name="Obrázek 9">
            <a:extLst>
              <a:ext uri="{FF2B5EF4-FFF2-40B4-BE49-F238E27FC236}">
                <a16:creationId xmlns:a16="http://schemas.microsoft.com/office/drawing/2014/main" id="{04C96122-A862-4115-8D79-CAAD6A8C507C}"/>
              </a:ext>
            </a:extLst>
          </p:cNvPr>
          <p:cNvPicPr>
            <a:picLocks noChangeAspect="1"/>
          </p:cNvPicPr>
          <p:nvPr/>
        </p:nvPicPr>
        <p:blipFill>
          <a:blip r:embed="rId3"/>
          <a:stretch>
            <a:fillRect/>
          </a:stretch>
        </p:blipFill>
        <p:spPr>
          <a:xfrm>
            <a:off x="4860319" y="3146027"/>
            <a:ext cx="2143125" cy="2143125"/>
          </a:xfrm>
          <a:prstGeom prst="rect">
            <a:avLst/>
          </a:prstGeom>
        </p:spPr>
      </p:pic>
      <p:pic>
        <p:nvPicPr>
          <p:cNvPr id="12" name="Obrázek 11">
            <a:extLst>
              <a:ext uri="{FF2B5EF4-FFF2-40B4-BE49-F238E27FC236}">
                <a16:creationId xmlns:a16="http://schemas.microsoft.com/office/drawing/2014/main" id="{6D7F6F64-EB8D-45A0-894A-F0B7077D28F7}"/>
              </a:ext>
            </a:extLst>
          </p:cNvPr>
          <p:cNvPicPr>
            <a:picLocks noChangeAspect="1"/>
          </p:cNvPicPr>
          <p:nvPr/>
        </p:nvPicPr>
        <p:blipFill>
          <a:blip r:embed="rId4"/>
          <a:stretch>
            <a:fillRect/>
          </a:stretch>
        </p:blipFill>
        <p:spPr>
          <a:xfrm>
            <a:off x="8215416" y="2187021"/>
            <a:ext cx="2143125" cy="2143125"/>
          </a:xfrm>
          <a:prstGeom prst="rect">
            <a:avLst/>
          </a:prstGeom>
        </p:spPr>
      </p:pic>
    </p:spTree>
    <p:extLst>
      <p:ext uri="{BB962C8B-B14F-4D97-AF65-F5344CB8AC3E}">
        <p14:creationId xmlns:p14="http://schemas.microsoft.com/office/powerpoint/2010/main" val="3801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47563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nákladů</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025912"/>
            <a:ext cx="9938167" cy="5030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b="1" dirty="0">
                <a:latin typeface="Times New Roman" panose="02020603050405020304" pitchFamily="18" charset="0"/>
                <a:cs typeface="Times New Roman" panose="02020603050405020304" pitchFamily="18" charset="0"/>
              </a:rPr>
              <a:t>Odlišujeme mezi 2 pojatými strukturami nákladů:</a:t>
            </a:r>
          </a:p>
          <a:p>
            <a:r>
              <a:rPr lang="cs-CZ" sz="2000" dirty="0">
                <a:latin typeface="Times New Roman" panose="02020603050405020304" pitchFamily="18" charset="0"/>
                <a:cs typeface="Times New Roman" panose="02020603050405020304" pitchFamily="18" charset="0"/>
              </a:rPr>
              <a:t>Model motivovaný náklady.</a:t>
            </a:r>
          </a:p>
          <a:p>
            <a:r>
              <a:rPr lang="cs-CZ" sz="2000" dirty="0">
                <a:latin typeface="Times New Roman" panose="02020603050405020304" pitchFamily="18" charset="0"/>
                <a:cs typeface="Times New Roman" panose="02020603050405020304" pitchFamily="18" charset="0"/>
              </a:rPr>
              <a:t>Model motivovaný hodnotou.</a:t>
            </a:r>
          </a:p>
          <a:p>
            <a:pPr marL="0" indent="0">
              <a:buNone/>
            </a:pPr>
            <a:endParaRPr lang="cs-CZ" sz="2000" b="1" dirty="0">
              <a:latin typeface="Times New Roman" panose="02020603050405020304" pitchFamily="18" charset="0"/>
              <a:cs typeface="Times New Roman" panose="02020603050405020304" pitchFamily="18" charset="0"/>
            </a:endParaRPr>
          </a:p>
          <a:p>
            <a:pPr marL="0" indent="0">
              <a:buNone/>
            </a:pPr>
            <a:r>
              <a:rPr lang="cs-CZ" sz="2000" b="1" dirty="0">
                <a:latin typeface="Times New Roman" panose="02020603050405020304" pitchFamily="18" charset="0"/>
                <a:cs typeface="Times New Roman" panose="02020603050405020304" pitchFamily="18" charset="0"/>
              </a:rPr>
              <a:t>Struktura nákladů může mít následující vlastnosti:</a:t>
            </a:r>
          </a:p>
          <a:p>
            <a:r>
              <a:rPr lang="cs-CZ" sz="2000" dirty="0">
                <a:latin typeface="Times New Roman" panose="02020603050405020304" pitchFamily="18" charset="0"/>
                <a:cs typeface="Times New Roman" panose="02020603050405020304" pitchFamily="18" charset="0"/>
              </a:rPr>
              <a:t>Fixní náklady, variabilní náklady, úspory z rozsahu, úspory ze sortimentu.</a:t>
            </a:r>
          </a:p>
          <a:p>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Otázky:</a:t>
            </a:r>
          </a:p>
          <a:p>
            <a:r>
              <a:rPr lang="cs-CZ" sz="2000" i="1" dirty="0">
                <a:latin typeface="Times New Roman" panose="02020603050405020304" pitchFamily="18" charset="0"/>
                <a:cs typeface="Times New Roman" panose="02020603050405020304" pitchFamily="18" charset="0"/>
              </a:rPr>
              <a:t>Jaké náklady související s naším business modelem jsou nejdůležitější?</a:t>
            </a:r>
          </a:p>
          <a:p>
            <a:r>
              <a:rPr lang="cs-CZ" sz="2000" i="1" dirty="0">
                <a:latin typeface="Times New Roman" panose="02020603050405020304" pitchFamily="18" charset="0"/>
                <a:cs typeface="Times New Roman" panose="02020603050405020304" pitchFamily="18" charset="0"/>
              </a:rPr>
              <a:t>Které klíčové zdroje jsou nejnákladnější?</a:t>
            </a:r>
          </a:p>
          <a:p>
            <a:r>
              <a:rPr lang="cs-CZ" sz="2000" i="1" dirty="0">
                <a:latin typeface="Times New Roman" panose="02020603050405020304" pitchFamily="18" charset="0"/>
                <a:cs typeface="Times New Roman" panose="02020603050405020304" pitchFamily="18" charset="0"/>
              </a:rPr>
              <a:t>Které klíčové činnosti jsou nejnákladnější?</a:t>
            </a:r>
          </a:p>
          <a:p>
            <a:endParaRPr lang="cs-CZ" sz="2000" dirty="0">
              <a:latin typeface="Times New Roman" panose="02020603050405020304" pitchFamily="18" charset="0"/>
              <a:cs typeface="Times New Roman" panose="02020603050405020304" pitchFamily="18" charset="0"/>
            </a:endParaRPr>
          </a:p>
          <a:p>
            <a:pPr marL="0" indent="0">
              <a:buNone/>
            </a:pPr>
            <a:endParaRPr lang="cs-CZ" sz="2000" i="1"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32CB09A6-919F-4A5E-90D8-C05EBF583EAB}"/>
              </a:ext>
            </a:extLst>
          </p:cNvPr>
          <p:cNvPicPr>
            <a:picLocks noChangeAspect="1"/>
          </p:cNvPicPr>
          <p:nvPr/>
        </p:nvPicPr>
        <p:blipFill>
          <a:blip r:embed="rId2"/>
          <a:stretch>
            <a:fillRect/>
          </a:stretch>
        </p:blipFill>
        <p:spPr>
          <a:xfrm>
            <a:off x="9260320" y="1910469"/>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Rukopis 6">
                <a:extLst>
                  <a:ext uri="{FF2B5EF4-FFF2-40B4-BE49-F238E27FC236}">
                    <a16:creationId xmlns:a16="http://schemas.microsoft.com/office/drawing/2014/main" id="{A1707AA8-9954-4C9B-8F73-B94C78E0E363}"/>
                  </a:ext>
                </a:extLst>
              </p14:cNvPr>
              <p14:cNvContentPartPr/>
              <p14:nvPr/>
            </p14:nvContentPartPr>
            <p14:xfrm>
              <a:off x="10419980" y="4847725"/>
              <a:ext cx="172800" cy="137880"/>
            </p14:xfrm>
          </p:contentPart>
        </mc:Choice>
        <mc:Fallback xmlns="">
          <p:pic>
            <p:nvPicPr>
              <p:cNvPr id="7" name="Rukopis 6">
                <a:extLst>
                  <a:ext uri="{FF2B5EF4-FFF2-40B4-BE49-F238E27FC236}">
                    <a16:creationId xmlns:a16="http://schemas.microsoft.com/office/drawing/2014/main" id="{A1707AA8-9954-4C9B-8F73-B94C78E0E363}"/>
                  </a:ext>
                </a:extLst>
              </p:cNvPr>
              <p:cNvPicPr/>
              <p:nvPr/>
            </p:nvPicPr>
            <p:blipFill>
              <a:blip r:embed="rId4"/>
              <a:stretch>
                <a:fillRect/>
              </a:stretch>
            </p:blipFill>
            <p:spPr>
              <a:xfrm>
                <a:off x="10415660" y="4843405"/>
                <a:ext cx="1814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D7A1B18C-81E8-4BFE-9033-61D117BD0DE4}"/>
                  </a:ext>
                </a:extLst>
              </p14:cNvPr>
              <p14:cNvContentPartPr/>
              <p14:nvPr/>
            </p14:nvContentPartPr>
            <p14:xfrm>
              <a:off x="10292180" y="4337245"/>
              <a:ext cx="437400" cy="359280"/>
            </p14:xfrm>
          </p:contentPart>
        </mc:Choice>
        <mc:Fallback xmlns="">
          <p:pic>
            <p:nvPicPr>
              <p:cNvPr id="11" name="Rukopis 10">
                <a:extLst>
                  <a:ext uri="{FF2B5EF4-FFF2-40B4-BE49-F238E27FC236}">
                    <a16:creationId xmlns:a16="http://schemas.microsoft.com/office/drawing/2014/main" id="{D7A1B18C-81E8-4BFE-9033-61D117BD0DE4}"/>
                  </a:ext>
                </a:extLst>
              </p:cNvPr>
              <p:cNvPicPr/>
              <p:nvPr/>
            </p:nvPicPr>
            <p:blipFill>
              <a:blip r:embed="rId6"/>
              <a:stretch>
                <a:fillRect/>
              </a:stretch>
            </p:blipFill>
            <p:spPr>
              <a:xfrm>
                <a:off x="10287860" y="4332925"/>
                <a:ext cx="44604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Rukopis 11">
                <a:extLst>
                  <a:ext uri="{FF2B5EF4-FFF2-40B4-BE49-F238E27FC236}">
                    <a16:creationId xmlns:a16="http://schemas.microsoft.com/office/drawing/2014/main" id="{7904EDCF-A3D0-4731-A081-E502112209B8}"/>
                  </a:ext>
                </a:extLst>
              </p14:cNvPr>
              <p14:cNvContentPartPr/>
              <p14:nvPr/>
            </p14:nvContentPartPr>
            <p14:xfrm>
              <a:off x="5842940" y="4259485"/>
              <a:ext cx="360" cy="360"/>
            </p14:xfrm>
          </p:contentPart>
        </mc:Choice>
        <mc:Fallback xmlns="">
          <p:pic>
            <p:nvPicPr>
              <p:cNvPr id="12" name="Rukopis 11">
                <a:extLst>
                  <a:ext uri="{FF2B5EF4-FFF2-40B4-BE49-F238E27FC236}">
                    <a16:creationId xmlns:a16="http://schemas.microsoft.com/office/drawing/2014/main" id="{7904EDCF-A3D0-4731-A081-E502112209B8}"/>
                  </a:ext>
                </a:extLst>
              </p:cNvPr>
              <p:cNvPicPr/>
              <p:nvPr/>
            </p:nvPicPr>
            <p:blipFill>
              <a:blip r:embed="rId8"/>
              <a:stretch>
                <a:fillRect/>
              </a:stretch>
            </p:blipFill>
            <p:spPr>
              <a:xfrm>
                <a:off x="5838620" y="4255165"/>
                <a:ext cx="9000" cy="9000"/>
              </a:xfrm>
              <a:prstGeom prst="rect">
                <a:avLst/>
              </a:prstGeom>
            </p:spPr>
          </p:pic>
        </mc:Fallback>
      </mc:AlternateContent>
    </p:spTree>
    <p:extLst>
      <p:ext uri="{BB962C8B-B14F-4D97-AF65-F5344CB8AC3E}">
        <p14:creationId xmlns:p14="http://schemas.microsoft.com/office/powerpoint/2010/main" val="391005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fade">
                                      <p:cBhvr>
                                        <p:cTn id="28" dur="500"/>
                                        <p:tgtEl>
                                          <p:spTgt spid="8">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fade">
                                      <p:cBhvr>
                                        <p:cTn id="31" dur="500"/>
                                        <p:tgtEl>
                                          <p:spTgt spid="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0" end="10"/>
                                            </p:txEl>
                                          </p:spTgt>
                                        </p:tgtEl>
                                        <p:attrNameLst>
                                          <p:attrName>style.visibility</p:attrName>
                                        </p:attrNameLst>
                                      </p:cBhvr>
                                      <p:to>
                                        <p:strVal val="visible"/>
                                      </p:to>
                                    </p:set>
                                    <p:animEffect transition="in" filter="fade">
                                      <p:cBhvr>
                                        <p:cTn id="3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5837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nabídka</a:t>
            </a:r>
          </a:p>
        </p:txBody>
      </p:sp>
      <p:sp>
        <p:nvSpPr>
          <p:cNvPr id="8" name="Zástupný symbol pro obsah 2"/>
          <p:cNvSpPr txBox="1">
            <a:spLocks/>
          </p:cNvSpPr>
          <p:nvPr/>
        </p:nvSpPr>
        <p:spPr>
          <a:xfrm>
            <a:off x="356206" y="1122833"/>
            <a:ext cx="9938167" cy="4933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Soubor </a:t>
            </a:r>
            <a:r>
              <a:rPr lang="cs-CZ" sz="2400" dirty="0">
                <a:solidFill>
                  <a:srgbClr val="0070C0"/>
                </a:solidFill>
                <a:latin typeface="Times New Roman" panose="02020603050405020304" pitchFamily="18" charset="0"/>
                <a:cs typeface="Times New Roman" panose="02020603050405020304" pitchFamily="18" charset="0"/>
              </a:rPr>
              <a:t>benefitů</a:t>
            </a:r>
            <a:r>
              <a:rPr lang="cs-CZ" sz="2400" dirty="0">
                <a:latin typeface="Times New Roman" panose="02020603050405020304" pitchFamily="18" charset="0"/>
                <a:cs typeface="Times New Roman" panose="02020603050405020304" pitchFamily="18" charset="0"/>
              </a:rPr>
              <a:t>, které vytváříte, abyste přilákali zákazníky.</a:t>
            </a:r>
            <a:endParaRPr lang="cs-CZ" alt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(Value Proposition) popisuje benefity, které může zákazník od vašich produktů a služeb očekávat.</a:t>
            </a:r>
          </a:p>
          <a:p>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i="1" dirty="0">
                <a:latin typeface="Times New Roman" panose="02020603050405020304" pitchFamily="18" charset="0"/>
                <a:cs typeface="Times New Roman" panose="02020603050405020304" pitchFamily="18" charset="0"/>
              </a:rPr>
              <a:t>Uveďte příklady hodnotové nabídky….</a:t>
            </a: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BD83867C-ACED-4CBD-85AB-ECB20D5039D9}"/>
              </a:ext>
            </a:extLst>
          </p:cNvPr>
          <p:cNvPicPr>
            <a:picLocks noChangeAspect="1"/>
          </p:cNvPicPr>
          <p:nvPr/>
        </p:nvPicPr>
        <p:blipFill rotWithShape="1">
          <a:blip r:embed="rId2"/>
          <a:srcRect l="27895" t="25263" r="64605" b="61170"/>
          <a:stretch/>
        </p:blipFill>
        <p:spPr>
          <a:xfrm>
            <a:off x="3874773" y="147612"/>
            <a:ext cx="649101" cy="660489"/>
          </a:xfrm>
          <a:prstGeom prst="rect">
            <a:avLst/>
          </a:prstGeom>
        </p:spPr>
      </p:pic>
      <p:pic>
        <p:nvPicPr>
          <p:cNvPr id="3" name="Obrázek 2">
            <a:extLst>
              <a:ext uri="{FF2B5EF4-FFF2-40B4-BE49-F238E27FC236}">
                <a16:creationId xmlns:a16="http://schemas.microsoft.com/office/drawing/2014/main" id="{321A7831-43CB-4D21-AB22-A189F225A7B0}"/>
              </a:ext>
            </a:extLst>
          </p:cNvPr>
          <p:cNvPicPr>
            <a:picLocks noChangeAspect="1"/>
          </p:cNvPicPr>
          <p:nvPr/>
        </p:nvPicPr>
        <p:blipFill>
          <a:blip r:embed="rId3"/>
          <a:stretch>
            <a:fillRect/>
          </a:stretch>
        </p:blipFill>
        <p:spPr>
          <a:xfrm>
            <a:off x="666662" y="3822716"/>
            <a:ext cx="1213661" cy="2222608"/>
          </a:xfrm>
          <a:prstGeom prst="rect">
            <a:avLst/>
          </a:prstGeom>
        </p:spPr>
      </p:pic>
      <p:pic>
        <p:nvPicPr>
          <p:cNvPr id="4" name="Obrázek 3">
            <a:extLst>
              <a:ext uri="{FF2B5EF4-FFF2-40B4-BE49-F238E27FC236}">
                <a16:creationId xmlns:a16="http://schemas.microsoft.com/office/drawing/2014/main" id="{27CB609C-EE0A-490D-8DCB-943A21B68050}"/>
              </a:ext>
            </a:extLst>
          </p:cNvPr>
          <p:cNvPicPr>
            <a:picLocks noChangeAspect="1"/>
          </p:cNvPicPr>
          <p:nvPr/>
        </p:nvPicPr>
        <p:blipFill>
          <a:blip r:embed="rId4"/>
          <a:stretch>
            <a:fillRect/>
          </a:stretch>
        </p:blipFill>
        <p:spPr>
          <a:xfrm>
            <a:off x="2028332" y="3429000"/>
            <a:ext cx="1552575" cy="1552575"/>
          </a:xfrm>
          <a:prstGeom prst="rect">
            <a:avLst/>
          </a:prstGeom>
        </p:spPr>
      </p:pic>
      <p:pic>
        <p:nvPicPr>
          <p:cNvPr id="6" name="Obrázek 5">
            <a:extLst>
              <a:ext uri="{FF2B5EF4-FFF2-40B4-BE49-F238E27FC236}">
                <a16:creationId xmlns:a16="http://schemas.microsoft.com/office/drawing/2014/main" id="{2EB09262-2B58-4DA2-8366-EF0AD2699E8C}"/>
              </a:ext>
            </a:extLst>
          </p:cNvPr>
          <p:cNvPicPr>
            <a:picLocks noChangeAspect="1"/>
          </p:cNvPicPr>
          <p:nvPr/>
        </p:nvPicPr>
        <p:blipFill>
          <a:blip r:embed="rId5"/>
          <a:stretch>
            <a:fillRect/>
          </a:stretch>
        </p:blipFill>
        <p:spPr>
          <a:xfrm>
            <a:off x="6096000" y="2861089"/>
            <a:ext cx="3143250" cy="1457325"/>
          </a:xfrm>
          <a:prstGeom prst="rect">
            <a:avLst/>
          </a:prstGeom>
        </p:spPr>
      </p:pic>
      <p:pic>
        <p:nvPicPr>
          <p:cNvPr id="7" name="Obrázek 6">
            <a:extLst>
              <a:ext uri="{FF2B5EF4-FFF2-40B4-BE49-F238E27FC236}">
                <a16:creationId xmlns:a16="http://schemas.microsoft.com/office/drawing/2014/main" id="{0CD9BCAD-EBF7-4963-A645-67B52D1F355D}"/>
              </a:ext>
            </a:extLst>
          </p:cNvPr>
          <p:cNvPicPr>
            <a:picLocks noChangeAspect="1"/>
          </p:cNvPicPr>
          <p:nvPr/>
        </p:nvPicPr>
        <p:blipFill>
          <a:blip r:embed="rId6"/>
          <a:stretch>
            <a:fillRect/>
          </a:stretch>
        </p:blipFill>
        <p:spPr>
          <a:xfrm>
            <a:off x="4112905" y="4582273"/>
            <a:ext cx="2424768" cy="1614033"/>
          </a:xfrm>
          <a:prstGeom prst="rect">
            <a:avLst/>
          </a:prstGeom>
        </p:spPr>
      </p:pic>
      <p:pic>
        <p:nvPicPr>
          <p:cNvPr id="9" name="Obrázek 8">
            <a:extLst>
              <a:ext uri="{FF2B5EF4-FFF2-40B4-BE49-F238E27FC236}">
                <a16:creationId xmlns:a16="http://schemas.microsoft.com/office/drawing/2014/main" id="{DD4E39CE-360B-44ED-B980-E542BF5508A6}"/>
              </a:ext>
            </a:extLst>
          </p:cNvPr>
          <p:cNvPicPr>
            <a:picLocks noChangeAspect="1"/>
          </p:cNvPicPr>
          <p:nvPr/>
        </p:nvPicPr>
        <p:blipFill rotWithShape="1">
          <a:blip r:embed="rId7"/>
          <a:srcRect l="19649" t="11784" r="21662" b="9648"/>
          <a:stretch/>
        </p:blipFill>
        <p:spPr>
          <a:xfrm>
            <a:off x="9358442" y="3966696"/>
            <a:ext cx="2015411" cy="2023580"/>
          </a:xfrm>
          <a:prstGeom prst="rect">
            <a:avLst/>
          </a:prstGeom>
        </p:spPr>
      </p:pic>
    </p:spTree>
    <p:extLst>
      <p:ext uri="{BB962C8B-B14F-4D97-AF65-F5344CB8AC3E}">
        <p14:creationId xmlns:p14="http://schemas.microsoft.com/office/powerpoint/2010/main" val="10344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659770" y="135091"/>
            <a:ext cx="1001267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NETFLIX</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A8A4AA2-BF03-4411-A44F-955706130FC9}"/>
              </a:ext>
            </a:extLst>
          </p:cNvPr>
          <p:cNvPicPr>
            <a:picLocks noChangeAspect="1"/>
          </p:cNvPicPr>
          <p:nvPr/>
        </p:nvPicPr>
        <p:blipFill rotWithShape="1">
          <a:blip r:embed="rId2"/>
          <a:srcRect l="23828" t="22917" r="37734" b="13056"/>
          <a:stretch/>
        </p:blipFill>
        <p:spPr>
          <a:xfrm>
            <a:off x="3067050" y="16693"/>
            <a:ext cx="7301352" cy="6841307"/>
          </a:xfrm>
          <a:prstGeom prst="rect">
            <a:avLst/>
          </a:prstGeom>
        </p:spPr>
      </p:pic>
      <p:sp>
        <p:nvSpPr>
          <p:cNvPr id="6" name="TextovéPole 5">
            <a:extLst>
              <a:ext uri="{FF2B5EF4-FFF2-40B4-BE49-F238E27FC236}">
                <a16:creationId xmlns:a16="http://schemas.microsoft.com/office/drawing/2014/main" id="{47BBFAB5-446E-459A-82BD-75444350268D}"/>
              </a:ext>
            </a:extLst>
          </p:cNvPr>
          <p:cNvSpPr txBox="1"/>
          <p:nvPr/>
        </p:nvSpPr>
        <p:spPr>
          <a:xfrm>
            <a:off x="0" y="838264"/>
            <a:ext cx="3067050" cy="352425"/>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6A04FBE6-E5C5-4B2E-B4D8-31D435922953}"/>
              </a:ext>
            </a:extLst>
          </p:cNvPr>
          <p:cNvSpPr txBox="1"/>
          <p:nvPr/>
        </p:nvSpPr>
        <p:spPr>
          <a:xfrm>
            <a:off x="138228" y="6088489"/>
            <a:ext cx="2928822" cy="523875"/>
          </a:xfrm>
          <a:prstGeom prst="rect">
            <a:avLst/>
          </a:prstGeom>
          <a:solidFill>
            <a:schemeClr val="bg1"/>
          </a:solidFill>
        </p:spPr>
        <p:txBody>
          <a:bodyPr wrap="square" rtlCol="0">
            <a:spAutoFit/>
          </a:bodyPr>
          <a:lstStyle/>
          <a:p>
            <a:endParaRPr lang="en-GB" dirty="0"/>
          </a:p>
        </p:txBody>
      </p:sp>
      <p:pic>
        <p:nvPicPr>
          <p:cNvPr id="2" name="Obrázek 1">
            <a:extLst>
              <a:ext uri="{FF2B5EF4-FFF2-40B4-BE49-F238E27FC236}">
                <a16:creationId xmlns:a16="http://schemas.microsoft.com/office/drawing/2014/main" id="{29EC247A-F7C7-44BD-AE49-8297AC84FF3D}"/>
              </a:ext>
            </a:extLst>
          </p:cNvPr>
          <p:cNvPicPr>
            <a:picLocks noChangeAspect="1"/>
          </p:cNvPicPr>
          <p:nvPr/>
        </p:nvPicPr>
        <p:blipFill>
          <a:blip r:embed="rId3"/>
          <a:stretch>
            <a:fillRect/>
          </a:stretch>
        </p:blipFill>
        <p:spPr>
          <a:xfrm>
            <a:off x="10368402" y="6167072"/>
            <a:ext cx="1560400" cy="366708"/>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Rukopis 33">
                <a:extLst>
                  <a:ext uri="{FF2B5EF4-FFF2-40B4-BE49-F238E27FC236}">
                    <a16:creationId xmlns:a16="http://schemas.microsoft.com/office/drawing/2014/main" id="{BA7B70EB-3C90-414F-95B2-EBB5C6649449}"/>
                  </a:ext>
                </a:extLst>
              </p14:cNvPr>
              <p14:cNvContentPartPr/>
              <p14:nvPr/>
            </p14:nvContentPartPr>
            <p14:xfrm>
              <a:off x="4080424" y="3869175"/>
              <a:ext cx="249480" cy="828720"/>
            </p14:xfrm>
          </p:contentPart>
        </mc:Choice>
        <mc:Fallback xmlns="">
          <p:pic>
            <p:nvPicPr>
              <p:cNvPr id="34" name="Rukopis 33">
                <a:extLst>
                  <a:ext uri="{FF2B5EF4-FFF2-40B4-BE49-F238E27FC236}">
                    <a16:creationId xmlns:a16="http://schemas.microsoft.com/office/drawing/2014/main" id="{BA7B70EB-3C90-414F-95B2-EBB5C6649449}"/>
                  </a:ext>
                </a:extLst>
              </p:cNvPr>
              <p:cNvPicPr/>
              <p:nvPr/>
            </p:nvPicPr>
            <p:blipFill>
              <a:blip r:embed="rId5"/>
              <a:stretch>
                <a:fillRect/>
              </a:stretch>
            </p:blipFill>
            <p:spPr>
              <a:xfrm>
                <a:off x="4076104" y="3864855"/>
                <a:ext cx="258120" cy="83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 name="Rukopis 36">
                <a:extLst>
                  <a:ext uri="{FF2B5EF4-FFF2-40B4-BE49-F238E27FC236}">
                    <a16:creationId xmlns:a16="http://schemas.microsoft.com/office/drawing/2014/main" id="{7E7BB0EE-ABF5-4DB7-8D58-3F006D989858}"/>
                  </a:ext>
                </a:extLst>
              </p14:cNvPr>
              <p14:cNvContentPartPr/>
              <p14:nvPr/>
            </p14:nvContentPartPr>
            <p14:xfrm>
              <a:off x="4548784" y="1471575"/>
              <a:ext cx="1621080" cy="3279600"/>
            </p14:xfrm>
          </p:contentPart>
        </mc:Choice>
        <mc:Fallback xmlns="">
          <p:pic>
            <p:nvPicPr>
              <p:cNvPr id="37" name="Rukopis 36">
                <a:extLst>
                  <a:ext uri="{FF2B5EF4-FFF2-40B4-BE49-F238E27FC236}">
                    <a16:creationId xmlns:a16="http://schemas.microsoft.com/office/drawing/2014/main" id="{7E7BB0EE-ABF5-4DB7-8D58-3F006D989858}"/>
                  </a:ext>
                </a:extLst>
              </p:cNvPr>
              <p:cNvPicPr/>
              <p:nvPr/>
            </p:nvPicPr>
            <p:blipFill>
              <a:blip r:embed="rId7"/>
              <a:stretch>
                <a:fillRect/>
              </a:stretch>
            </p:blipFill>
            <p:spPr>
              <a:xfrm>
                <a:off x="4544464" y="1467255"/>
                <a:ext cx="1629720" cy="3288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Rukopis 39">
                <a:extLst>
                  <a:ext uri="{FF2B5EF4-FFF2-40B4-BE49-F238E27FC236}">
                    <a16:creationId xmlns:a16="http://schemas.microsoft.com/office/drawing/2014/main" id="{6EEC0E91-726C-48AF-8181-4BA1CDBC99B0}"/>
                  </a:ext>
                </a:extLst>
              </p14:cNvPr>
              <p14:cNvContentPartPr/>
              <p14:nvPr/>
            </p14:nvContentPartPr>
            <p14:xfrm>
              <a:off x="4728064" y="356295"/>
              <a:ext cx="1024920" cy="57240"/>
            </p14:xfrm>
          </p:contentPart>
        </mc:Choice>
        <mc:Fallback xmlns="">
          <p:pic>
            <p:nvPicPr>
              <p:cNvPr id="40" name="Rukopis 39">
                <a:extLst>
                  <a:ext uri="{FF2B5EF4-FFF2-40B4-BE49-F238E27FC236}">
                    <a16:creationId xmlns:a16="http://schemas.microsoft.com/office/drawing/2014/main" id="{6EEC0E91-726C-48AF-8181-4BA1CDBC99B0}"/>
                  </a:ext>
                </a:extLst>
              </p:cNvPr>
              <p:cNvPicPr/>
              <p:nvPr/>
            </p:nvPicPr>
            <p:blipFill>
              <a:blip r:embed="rId9"/>
              <a:stretch>
                <a:fillRect/>
              </a:stretch>
            </p:blipFill>
            <p:spPr>
              <a:xfrm>
                <a:off x="4710064" y="320295"/>
                <a:ext cx="1060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Rukopis 40">
                <a:extLst>
                  <a:ext uri="{FF2B5EF4-FFF2-40B4-BE49-F238E27FC236}">
                    <a16:creationId xmlns:a16="http://schemas.microsoft.com/office/drawing/2014/main" id="{475C7A08-65D9-4DFB-A29C-E1815F2EA2F6}"/>
                  </a:ext>
                </a:extLst>
              </p14:cNvPr>
              <p14:cNvContentPartPr/>
              <p14:nvPr/>
            </p14:nvContentPartPr>
            <p14:xfrm>
              <a:off x="4750384" y="2515215"/>
              <a:ext cx="937080" cy="38520"/>
            </p14:xfrm>
          </p:contentPart>
        </mc:Choice>
        <mc:Fallback xmlns="">
          <p:pic>
            <p:nvPicPr>
              <p:cNvPr id="41" name="Rukopis 40">
                <a:extLst>
                  <a:ext uri="{FF2B5EF4-FFF2-40B4-BE49-F238E27FC236}">
                    <a16:creationId xmlns:a16="http://schemas.microsoft.com/office/drawing/2014/main" id="{475C7A08-65D9-4DFB-A29C-E1815F2EA2F6}"/>
                  </a:ext>
                </a:extLst>
              </p:cNvPr>
              <p:cNvPicPr/>
              <p:nvPr/>
            </p:nvPicPr>
            <p:blipFill>
              <a:blip r:embed="rId11"/>
              <a:stretch>
                <a:fillRect/>
              </a:stretch>
            </p:blipFill>
            <p:spPr>
              <a:xfrm>
                <a:off x="4732384" y="2479575"/>
                <a:ext cx="9727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Rukopis 41">
                <a:extLst>
                  <a:ext uri="{FF2B5EF4-FFF2-40B4-BE49-F238E27FC236}">
                    <a16:creationId xmlns:a16="http://schemas.microsoft.com/office/drawing/2014/main" id="{2B053259-454D-4C21-B65A-47CA1706A326}"/>
                  </a:ext>
                </a:extLst>
              </p14:cNvPr>
              <p14:cNvContentPartPr/>
              <p14:nvPr/>
            </p14:nvContentPartPr>
            <p14:xfrm>
              <a:off x="3233344" y="334335"/>
              <a:ext cx="991800" cy="34200"/>
            </p14:xfrm>
          </p:contentPart>
        </mc:Choice>
        <mc:Fallback xmlns="">
          <p:pic>
            <p:nvPicPr>
              <p:cNvPr id="42" name="Rukopis 41">
                <a:extLst>
                  <a:ext uri="{FF2B5EF4-FFF2-40B4-BE49-F238E27FC236}">
                    <a16:creationId xmlns:a16="http://schemas.microsoft.com/office/drawing/2014/main" id="{2B053259-454D-4C21-B65A-47CA1706A326}"/>
                  </a:ext>
                </a:extLst>
              </p:cNvPr>
              <p:cNvPicPr/>
              <p:nvPr/>
            </p:nvPicPr>
            <p:blipFill>
              <a:blip r:embed="rId13"/>
              <a:stretch>
                <a:fillRect/>
              </a:stretch>
            </p:blipFill>
            <p:spPr>
              <a:xfrm>
                <a:off x="3215704" y="298695"/>
                <a:ext cx="10274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3" name="Rukopis 52">
                <a:extLst>
                  <a:ext uri="{FF2B5EF4-FFF2-40B4-BE49-F238E27FC236}">
                    <a16:creationId xmlns:a16="http://schemas.microsoft.com/office/drawing/2014/main" id="{A581E3E8-ED41-47D5-8646-AFE9C7D0074F}"/>
                  </a:ext>
                </a:extLst>
              </p14:cNvPr>
              <p14:cNvContentPartPr/>
              <p14:nvPr/>
            </p14:nvContentPartPr>
            <p14:xfrm>
              <a:off x="781024" y="4984455"/>
              <a:ext cx="121680" cy="270360"/>
            </p14:xfrm>
          </p:contentPart>
        </mc:Choice>
        <mc:Fallback xmlns="">
          <p:pic>
            <p:nvPicPr>
              <p:cNvPr id="53" name="Rukopis 52">
                <a:extLst>
                  <a:ext uri="{FF2B5EF4-FFF2-40B4-BE49-F238E27FC236}">
                    <a16:creationId xmlns:a16="http://schemas.microsoft.com/office/drawing/2014/main" id="{A581E3E8-ED41-47D5-8646-AFE9C7D0074F}"/>
                  </a:ext>
                </a:extLst>
              </p:cNvPr>
              <p:cNvPicPr/>
              <p:nvPr/>
            </p:nvPicPr>
            <p:blipFill>
              <a:blip r:embed="rId15"/>
              <a:stretch>
                <a:fillRect/>
              </a:stretch>
            </p:blipFill>
            <p:spPr>
              <a:xfrm>
                <a:off x="776704" y="4980135"/>
                <a:ext cx="1303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4" name="Rukopis 53">
                <a:extLst>
                  <a:ext uri="{FF2B5EF4-FFF2-40B4-BE49-F238E27FC236}">
                    <a16:creationId xmlns:a16="http://schemas.microsoft.com/office/drawing/2014/main" id="{5ADABB5B-678C-4C62-BB57-52E79AE8F671}"/>
                  </a:ext>
                </a:extLst>
              </p14:cNvPr>
              <p14:cNvContentPartPr/>
              <p14:nvPr/>
            </p14:nvContentPartPr>
            <p14:xfrm>
              <a:off x="556744" y="4226295"/>
              <a:ext cx="1605960" cy="583920"/>
            </p14:xfrm>
          </p:contentPart>
        </mc:Choice>
        <mc:Fallback xmlns="">
          <p:pic>
            <p:nvPicPr>
              <p:cNvPr id="54" name="Rukopis 53">
                <a:extLst>
                  <a:ext uri="{FF2B5EF4-FFF2-40B4-BE49-F238E27FC236}">
                    <a16:creationId xmlns:a16="http://schemas.microsoft.com/office/drawing/2014/main" id="{5ADABB5B-678C-4C62-BB57-52E79AE8F671}"/>
                  </a:ext>
                </a:extLst>
              </p:cNvPr>
              <p:cNvPicPr/>
              <p:nvPr/>
            </p:nvPicPr>
            <p:blipFill>
              <a:blip r:embed="rId17"/>
              <a:stretch>
                <a:fillRect/>
              </a:stretch>
            </p:blipFill>
            <p:spPr>
              <a:xfrm>
                <a:off x="552424" y="4221975"/>
                <a:ext cx="161460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4" name="Rukopis 63">
                <a:extLst>
                  <a:ext uri="{FF2B5EF4-FFF2-40B4-BE49-F238E27FC236}">
                    <a16:creationId xmlns:a16="http://schemas.microsoft.com/office/drawing/2014/main" id="{98C9A452-8A9E-4D63-ACAF-F499CD2F65C6}"/>
                  </a:ext>
                </a:extLst>
              </p14:cNvPr>
              <p14:cNvContentPartPr/>
              <p14:nvPr/>
            </p14:nvContentPartPr>
            <p14:xfrm>
              <a:off x="991984" y="4894815"/>
              <a:ext cx="387360" cy="279720"/>
            </p14:xfrm>
          </p:contentPart>
        </mc:Choice>
        <mc:Fallback xmlns="">
          <p:pic>
            <p:nvPicPr>
              <p:cNvPr id="64" name="Rukopis 63">
                <a:extLst>
                  <a:ext uri="{FF2B5EF4-FFF2-40B4-BE49-F238E27FC236}">
                    <a16:creationId xmlns:a16="http://schemas.microsoft.com/office/drawing/2014/main" id="{98C9A452-8A9E-4D63-ACAF-F499CD2F65C6}"/>
                  </a:ext>
                </a:extLst>
              </p:cNvPr>
              <p:cNvPicPr/>
              <p:nvPr/>
            </p:nvPicPr>
            <p:blipFill>
              <a:blip r:embed="rId19"/>
              <a:stretch>
                <a:fillRect/>
              </a:stretch>
            </p:blipFill>
            <p:spPr>
              <a:xfrm>
                <a:off x="987664" y="4890495"/>
                <a:ext cx="3960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8" name="Rukopis 67">
                <a:extLst>
                  <a:ext uri="{FF2B5EF4-FFF2-40B4-BE49-F238E27FC236}">
                    <a16:creationId xmlns:a16="http://schemas.microsoft.com/office/drawing/2014/main" id="{00E11BDD-54A1-488C-94C6-943AA7038012}"/>
                  </a:ext>
                </a:extLst>
              </p14:cNvPr>
              <p14:cNvContentPartPr/>
              <p14:nvPr/>
            </p14:nvContentPartPr>
            <p14:xfrm>
              <a:off x="1516504" y="4872495"/>
              <a:ext cx="1054080" cy="324720"/>
            </p14:xfrm>
          </p:contentPart>
        </mc:Choice>
        <mc:Fallback xmlns="">
          <p:pic>
            <p:nvPicPr>
              <p:cNvPr id="68" name="Rukopis 67">
                <a:extLst>
                  <a:ext uri="{FF2B5EF4-FFF2-40B4-BE49-F238E27FC236}">
                    <a16:creationId xmlns:a16="http://schemas.microsoft.com/office/drawing/2014/main" id="{00E11BDD-54A1-488C-94C6-943AA7038012}"/>
                  </a:ext>
                </a:extLst>
              </p:cNvPr>
              <p:cNvPicPr/>
              <p:nvPr/>
            </p:nvPicPr>
            <p:blipFill>
              <a:blip r:embed="rId21"/>
              <a:stretch>
                <a:fillRect/>
              </a:stretch>
            </p:blipFill>
            <p:spPr>
              <a:xfrm>
                <a:off x="1512185" y="4868175"/>
                <a:ext cx="1062717"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Rukopis 68">
                <a:extLst>
                  <a:ext uri="{FF2B5EF4-FFF2-40B4-BE49-F238E27FC236}">
                    <a16:creationId xmlns:a16="http://schemas.microsoft.com/office/drawing/2014/main" id="{C20215BF-7223-4B0E-851E-24A5ECBB0B60}"/>
                  </a:ext>
                </a:extLst>
              </p14:cNvPr>
              <p14:cNvContentPartPr/>
              <p14:nvPr/>
            </p14:nvContentPartPr>
            <p14:xfrm>
              <a:off x="3222544" y="4581975"/>
              <a:ext cx="578880" cy="45720"/>
            </p14:xfrm>
          </p:contentPart>
        </mc:Choice>
        <mc:Fallback xmlns="">
          <p:pic>
            <p:nvPicPr>
              <p:cNvPr id="69" name="Rukopis 68">
                <a:extLst>
                  <a:ext uri="{FF2B5EF4-FFF2-40B4-BE49-F238E27FC236}">
                    <a16:creationId xmlns:a16="http://schemas.microsoft.com/office/drawing/2014/main" id="{C20215BF-7223-4B0E-851E-24A5ECBB0B60}"/>
                  </a:ext>
                </a:extLst>
              </p:cNvPr>
              <p:cNvPicPr/>
              <p:nvPr/>
            </p:nvPicPr>
            <p:blipFill>
              <a:blip r:embed="rId23"/>
              <a:stretch>
                <a:fillRect/>
              </a:stretch>
            </p:blipFill>
            <p:spPr>
              <a:xfrm>
                <a:off x="3204544" y="4546335"/>
                <a:ext cx="614520" cy="117360"/>
              </a:xfrm>
              <a:prstGeom prst="rect">
                <a:avLst/>
              </a:prstGeom>
            </p:spPr>
          </p:pic>
        </mc:Fallback>
      </mc:AlternateContent>
    </p:spTree>
    <p:extLst>
      <p:ext uri="{BB962C8B-B14F-4D97-AF65-F5344CB8AC3E}">
        <p14:creationId xmlns:p14="http://schemas.microsoft.com/office/powerpoint/2010/main" val="416412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98781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aktivity, partneři, náklady BM</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7BFC65B2-4E4E-4830-8EC4-B6ECB2DB5BB7}"/>
              </a:ext>
            </a:extLst>
          </p:cNvPr>
          <p:cNvPicPr>
            <a:picLocks noChangeAspect="1"/>
          </p:cNvPicPr>
          <p:nvPr/>
        </p:nvPicPr>
        <p:blipFill>
          <a:blip r:embed="rId2"/>
          <a:stretch>
            <a:fillRect/>
          </a:stretch>
        </p:blipFill>
        <p:spPr>
          <a:xfrm>
            <a:off x="251520" y="927610"/>
            <a:ext cx="6673736" cy="5885278"/>
          </a:xfrm>
          <a:prstGeom prst="rect">
            <a:avLst/>
          </a:prstGeom>
        </p:spPr>
      </p:pic>
      <p:pic>
        <p:nvPicPr>
          <p:cNvPr id="3" name="Obrázek 2">
            <a:extLst>
              <a:ext uri="{FF2B5EF4-FFF2-40B4-BE49-F238E27FC236}">
                <a16:creationId xmlns:a16="http://schemas.microsoft.com/office/drawing/2014/main" id="{26583181-08B8-46E8-A273-A7680F3420F3}"/>
              </a:ext>
            </a:extLst>
          </p:cNvPr>
          <p:cNvPicPr>
            <a:picLocks noChangeAspect="1"/>
          </p:cNvPicPr>
          <p:nvPr/>
        </p:nvPicPr>
        <p:blipFill>
          <a:blip r:embed="rId3"/>
          <a:stretch>
            <a:fillRect/>
          </a:stretch>
        </p:blipFill>
        <p:spPr>
          <a:xfrm>
            <a:off x="6925255" y="847396"/>
            <a:ext cx="3434227" cy="524301"/>
          </a:xfrm>
          <a:prstGeom prst="rect">
            <a:avLst/>
          </a:prstGeom>
        </p:spPr>
      </p:pic>
      <p:pic>
        <p:nvPicPr>
          <p:cNvPr id="4" name="Obrázek 3">
            <a:extLst>
              <a:ext uri="{FF2B5EF4-FFF2-40B4-BE49-F238E27FC236}">
                <a16:creationId xmlns:a16="http://schemas.microsoft.com/office/drawing/2014/main" id="{A9665A8F-CD54-4BFF-AC06-A58D5F1143EA}"/>
              </a:ext>
            </a:extLst>
          </p:cNvPr>
          <p:cNvPicPr>
            <a:picLocks noChangeAspect="1"/>
          </p:cNvPicPr>
          <p:nvPr/>
        </p:nvPicPr>
        <p:blipFill>
          <a:blip r:embed="rId3"/>
          <a:stretch>
            <a:fillRect/>
          </a:stretch>
        </p:blipFill>
        <p:spPr>
          <a:xfrm>
            <a:off x="6651202" y="6099619"/>
            <a:ext cx="5289277" cy="524301"/>
          </a:xfrm>
          <a:prstGeom prst="rect">
            <a:avLst/>
          </a:prstGeom>
        </p:spPr>
      </p:pic>
    </p:spTree>
    <p:extLst>
      <p:ext uri="{BB962C8B-B14F-4D97-AF65-F5344CB8AC3E}">
        <p14:creationId xmlns:p14="http://schemas.microsoft.com/office/powerpoint/2010/main" val="466645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16255C4-0312-4B47-832F-4BD222F4634E}"/>
              </a:ext>
            </a:extLst>
          </p:cNvPr>
          <p:cNvSpPr txBox="1"/>
          <p:nvPr/>
        </p:nvSpPr>
        <p:spPr>
          <a:xfrm>
            <a:off x="6096000" y="3311542"/>
            <a:ext cx="5474510" cy="338554"/>
          </a:xfrm>
          <a:prstGeom prst="rect">
            <a:avLst/>
          </a:prstGeom>
          <a:noFill/>
        </p:spPr>
        <p:txBody>
          <a:bodyPr wrap="square" rtlCol="0">
            <a:spAutoFit/>
          </a:bodyPr>
          <a:lstStyle/>
          <a:p>
            <a:r>
              <a:rPr lang="cs-CZ" sz="1600" dirty="0"/>
              <a:t>Jaké zdroje potřebuji k výrobě (poskytování služeb)?</a:t>
            </a:r>
            <a:endParaRPr lang="en-GB" sz="1600" dirty="0"/>
          </a:p>
        </p:txBody>
      </p:sp>
      <mc:AlternateContent xmlns:mc="http://schemas.openxmlformats.org/markup-compatibility/2006" xmlns:p14="http://schemas.microsoft.com/office/powerpoint/2010/main">
        <mc:Choice Requires="p14">
          <p:contentPart p14:bwMode="auto" r:id="rId2">
            <p14:nvContentPartPr>
              <p14:cNvPr id="140" name="Rukopis 139">
                <a:extLst>
                  <a:ext uri="{FF2B5EF4-FFF2-40B4-BE49-F238E27FC236}">
                    <a16:creationId xmlns:a16="http://schemas.microsoft.com/office/drawing/2014/main" id="{96376339-4294-4721-8063-DEFCCD28F9A9}"/>
                  </a:ext>
                </a:extLst>
              </p14:cNvPr>
              <p14:cNvContentPartPr/>
              <p14:nvPr/>
            </p14:nvContentPartPr>
            <p14:xfrm>
              <a:off x="7257630" y="2799880"/>
              <a:ext cx="360" cy="360"/>
            </p14:xfrm>
          </p:contentPart>
        </mc:Choice>
        <mc:Fallback xmlns="">
          <p:pic>
            <p:nvPicPr>
              <p:cNvPr id="140" name="Rukopis 139">
                <a:extLst>
                  <a:ext uri="{FF2B5EF4-FFF2-40B4-BE49-F238E27FC236}">
                    <a16:creationId xmlns:a16="http://schemas.microsoft.com/office/drawing/2014/main" id="{96376339-4294-4721-8063-DEFCCD28F9A9}"/>
                  </a:ext>
                </a:extLst>
              </p:cNvPr>
              <p:cNvPicPr/>
              <p:nvPr/>
            </p:nvPicPr>
            <p:blipFill>
              <a:blip r:embed="rId8"/>
              <a:stretch>
                <a:fillRect/>
              </a:stretch>
            </p:blipFill>
            <p:spPr>
              <a:xfrm>
                <a:off x="7253310" y="2795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1" name="Rukopis 140">
                <a:extLst>
                  <a:ext uri="{FF2B5EF4-FFF2-40B4-BE49-F238E27FC236}">
                    <a16:creationId xmlns:a16="http://schemas.microsoft.com/office/drawing/2014/main" id="{C56AC33A-3936-491E-8BE0-CEBA6D50C0A7}"/>
                  </a:ext>
                </a:extLst>
              </p14:cNvPr>
              <p14:cNvContentPartPr/>
              <p14:nvPr/>
            </p14:nvContentPartPr>
            <p14:xfrm>
              <a:off x="8207013" y="2787108"/>
              <a:ext cx="360" cy="360"/>
            </p14:xfrm>
          </p:contentPart>
        </mc:Choice>
        <mc:Fallback xmlns="">
          <p:pic>
            <p:nvPicPr>
              <p:cNvPr id="141" name="Rukopis 140">
                <a:extLst>
                  <a:ext uri="{FF2B5EF4-FFF2-40B4-BE49-F238E27FC236}">
                    <a16:creationId xmlns:a16="http://schemas.microsoft.com/office/drawing/2014/main" id="{C56AC33A-3936-491E-8BE0-CEBA6D50C0A7}"/>
                  </a:ext>
                </a:extLst>
              </p:cNvPr>
              <p:cNvPicPr/>
              <p:nvPr/>
            </p:nvPicPr>
            <p:blipFill>
              <a:blip r:embed="rId8"/>
              <a:stretch>
                <a:fillRect/>
              </a:stretch>
            </p:blipFill>
            <p:spPr>
              <a:xfrm>
                <a:off x="8202693" y="27827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Rukopis 142">
                <a:extLst>
                  <a:ext uri="{FF2B5EF4-FFF2-40B4-BE49-F238E27FC236}">
                    <a16:creationId xmlns:a16="http://schemas.microsoft.com/office/drawing/2014/main" id="{D53EB344-2BCF-4F3A-8AF1-C507A3678F93}"/>
                  </a:ext>
                </a:extLst>
              </p14:cNvPr>
              <p14:cNvContentPartPr/>
              <p14:nvPr/>
            </p14:nvContentPartPr>
            <p14:xfrm>
              <a:off x="7948893" y="2138028"/>
              <a:ext cx="360" cy="360"/>
            </p14:xfrm>
          </p:contentPart>
        </mc:Choice>
        <mc:Fallback xmlns="">
          <p:pic>
            <p:nvPicPr>
              <p:cNvPr id="143" name="Rukopis 142">
                <a:extLst>
                  <a:ext uri="{FF2B5EF4-FFF2-40B4-BE49-F238E27FC236}">
                    <a16:creationId xmlns:a16="http://schemas.microsoft.com/office/drawing/2014/main" id="{D53EB344-2BCF-4F3A-8AF1-C507A3678F93}"/>
                  </a:ext>
                </a:extLst>
              </p:cNvPr>
              <p:cNvPicPr/>
              <p:nvPr/>
            </p:nvPicPr>
            <p:blipFill>
              <a:blip r:embed="rId8"/>
              <a:stretch>
                <a:fillRect/>
              </a:stretch>
            </p:blipFill>
            <p:spPr>
              <a:xfrm>
                <a:off x="7944573" y="2133708"/>
                <a:ext cx="9000" cy="9000"/>
              </a:xfrm>
              <a:prstGeom prst="rect">
                <a:avLst/>
              </a:prstGeom>
            </p:spPr>
          </p:pic>
        </mc:Fallback>
      </mc:AlternateContent>
      <p:sp>
        <p:nvSpPr>
          <p:cNvPr id="146" name="Obdélník 145">
            <a:extLst>
              <a:ext uri="{FF2B5EF4-FFF2-40B4-BE49-F238E27FC236}">
                <a16:creationId xmlns:a16="http://schemas.microsoft.com/office/drawing/2014/main" id="{0EBD8BEC-28CA-4A72-ABE8-09C5C8596BAE}"/>
              </a:ext>
            </a:extLst>
          </p:cNvPr>
          <p:cNvSpPr/>
          <p:nvPr/>
        </p:nvSpPr>
        <p:spPr>
          <a:xfrm>
            <a:off x="84252" y="321293"/>
            <a:ext cx="107837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logika BM – levá strana generuje </a:t>
            </a:r>
            <a:r>
              <a:rPr lang="cs-CZ" sz="3200" b="1" kern="0" dirty="0" err="1">
                <a:solidFill>
                  <a:srgbClr val="307871"/>
                </a:solidFill>
                <a:latin typeface="Times New Roman"/>
                <a:ea typeface="+mj-ea"/>
                <a:cs typeface="+mj-cs"/>
              </a:rPr>
              <a:t>zdroje+náklady</a:t>
            </a:r>
            <a:endParaRPr lang="cs-CZ" sz="3200" b="1" kern="0" dirty="0">
              <a:solidFill>
                <a:srgbClr val="307871"/>
              </a:solidFill>
              <a:latin typeface="Times New Roman"/>
              <a:ea typeface="+mj-ea"/>
              <a:cs typeface="+mj-cs"/>
            </a:endParaRPr>
          </a:p>
        </p:txBody>
      </p:sp>
      <p:pic>
        <p:nvPicPr>
          <p:cNvPr id="2" name="Obrázek 1">
            <a:extLst>
              <a:ext uri="{FF2B5EF4-FFF2-40B4-BE49-F238E27FC236}">
                <a16:creationId xmlns:a16="http://schemas.microsoft.com/office/drawing/2014/main" id="{E04E6D5D-CE42-4FC6-B569-F05ECCEC4716}"/>
              </a:ext>
            </a:extLst>
          </p:cNvPr>
          <p:cNvPicPr>
            <a:picLocks noChangeAspect="1"/>
          </p:cNvPicPr>
          <p:nvPr/>
        </p:nvPicPr>
        <p:blipFill rotWithShape="1">
          <a:blip r:embed="rId11"/>
          <a:srcRect r="2452"/>
          <a:stretch/>
        </p:blipFill>
        <p:spPr>
          <a:xfrm>
            <a:off x="2522874" y="1001548"/>
            <a:ext cx="3464611" cy="5080657"/>
          </a:xfrm>
          <a:prstGeom prst="rect">
            <a:avLst/>
          </a:prstGeom>
        </p:spPr>
      </p:pic>
      <p:sp>
        <p:nvSpPr>
          <p:cNvPr id="11" name="TextovéPole 10">
            <a:extLst>
              <a:ext uri="{FF2B5EF4-FFF2-40B4-BE49-F238E27FC236}">
                <a16:creationId xmlns:a16="http://schemas.microsoft.com/office/drawing/2014/main" id="{31C9D107-0BB1-461A-BF7C-0A2FF0DAAB34}"/>
              </a:ext>
            </a:extLst>
          </p:cNvPr>
          <p:cNvSpPr txBox="1"/>
          <p:nvPr/>
        </p:nvSpPr>
        <p:spPr>
          <a:xfrm>
            <a:off x="6117416" y="1526462"/>
            <a:ext cx="5474510" cy="584775"/>
          </a:xfrm>
          <a:prstGeom prst="rect">
            <a:avLst/>
          </a:prstGeom>
          <a:noFill/>
        </p:spPr>
        <p:txBody>
          <a:bodyPr wrap="square" rtlCol="0">
            <a:spAutoFit/>
          </a:bodyPr>
          <a:lstStyle/>
          <a:p>
            <a:r>
              <a:rPr lang="cs-CZ" sz="1600" dirty="0"/>
              <a:t>Jaké aktivity jsou klíčové pro tvorbu nabízené hodnoty a doručení k zákazníkovi?</a:t>
            </a:r>
            <a:endParaRPr lang="en-GB" sz="1600" dirty="0"/>
          </a:p>
        </p:txBody>
      </p:sp>
      <p:sp>
        <p:nvSpPr>
          <p:cNvPr id="12" name="TextovéPole 11">
            <a:extLst>
              <a:ext uri="{FF2B5EF4-FFF2-40B4-BE49-F238E27FC236}">
                <a16:creationId xmlns:a16="http://schemas.microsoft.com/office/drawing/2014/main" id="{01F0AACC-2DB1-4D6C-9699-B4CBAD475B88}"/>
              </a:ext>
            </a:extLst>
          </p:cNvPr>
          <p:cNvSpPr txBox="1"/>
          <p:nvPr/>
        </p:nvSpPr>
        <p:spPr>
          <a:xfrm>
            <a:off x="146650" y="1765712"/>
            <a:ext cx="2386360" cy="1323439"/>
          </a:xfrm>
          <a:prstGeom prst="rect">
            <a:avLst/>
          </a:prstGeom>
          <a:noFill/>
        </p:spPr>
        <p:txBody>
          <a:bodyPr wrap="square" rtlCol="0">
            <a:spAutoFit/>
          </a:bodyPr>
          <a:lstStyle/>
          <a:p>
            <a:r>
              <a:rPr lang="cs-CZ" sz="1600" dirty="0"/>
              <a:t>S jakými partnery musím (mohu) spolupracovat, abych byl efektivnější, ziskovější, financovatelný apod.?</a:t>
            </a:r>
            <a:endParaRPr lang="en-GB" sz="1600" dirty="0"/>
          </a:p>
        </p:txBody>
      </p:sp>
      <p:sp>
        <p:nvSpPr>
          <p:cNvPr id="13" name="TextovéPole 12">
            <a:extLst>
              <a:ext uri="{FF2B5EF4-FFF2-40B4-BE49-F238E27FC236}">
                <a16:creationId xmlns:a16="http://schemas.microsoft.com/office/drawing/2014/main" id="{AF0FD92C-4A4C-4688-9711-E8B87336BE34}"/>
              </a:ext>
            </a:extLst>
          </p:cNvPr>
          <p:cNvSpPr txBox="1"/>
          <p:nvPr/>
        </p:nvSpPr>
        <p:spPr>
          <a:xfrm>
            <a:off x="146650" y="4779234"/>
            <a:ext cx="2386360" cy="1077218"/>
          </a:xfrm>
          <a:prstGeom prst="rect">
            <a:avLst/>
          </a:prstGeom>
          <a:noFill/>
        </p:spPr>
        <p:txBody>
          <a:bodyPr wrap="square" rtlCol="0">
            <a:spAutoFit/>
          </a:bodyPr>
          <a:lstStyle/>
          <a:p>
            <a:r>
              <a:rPr lang="cs-CZ" sz="1600" dirty="0"/>
              <a:t>Jaké hlavní položky nákladů jsou nejdůležitější? Zde se uvedou ty nejvýznamnější.</a:t>
            </a:r>
            <a:endParaRPr lang="en-GB" sz="1600" dirty="0"/>
          </a:p>
        </p:txBody>
      </p:sp>
      <mc:AlternateContent xmlns:mc="http://schemas.openxmlformats.org/markup-compatibility/2006" xmlns:p14="http://schemas.microsoft.com/office/powerpoint/2010/main">
        <mc:Choice Requires="p14">
          <p:contentPart p14:bwMode="auto" r:id="rId12">
            <p14:nvContentPartPr>
              <p14:cNvPr id="54" name="Rukopis 53">
                <a:extLst>
                  <a:ext uri="{FF2B5EF4-FFF2-40B4-BE49-F238E27FC236}">
                    <a16:creationId xmlns:a16="http://schemas.microsoft.com/office/drawing/2014/main" id="{91C599F0-5293-4F92-AEF1-82ECE30152F4}"/>
                  </a:ext>
                </a:extLst>
              </p14:cNvPr>
              <p14:cNvContentPartPr/>
              <p14:nvPr/>
            </p14:nvContentPartPr>
            <p14:xfrm>
              <a:off x="6612269" y="5118085"/>
              <a:ext cx="102960" cy="119880"/>
            </p14:xfrm>
          </p:contentPart>
        </mc:Choice>
        <mc:Fallback xmlns="">
          <p:pic>
            <p:nvPicPr>
              <p:cNvPr id="54" name="Rukopis 53">
                <a:extLst>
                  <a:ext uri="{FF2B5EF4-FFF2-40B4-BE49-F238E27FC236}">
                    <a16:creationId xmlns:a16="http://schemas.microsoft.com/office/drawing/2014/main" id="{91C599F0-5293-4F92-AEF1-82ECE30152F4}"/>
                  </a:ext>
                </a:extLst>
              </p:cNvPr>
              <p:cNvPicPr/>
              <p:nvPr/>
            </p:nvPicPr>
            <p:blipFill>
              <a:blip r:embed="rId13"/>
              <a:stretch>
                <a:fillRect/>
              </a:stretch>
            </p:blipFill>
            <p:spPr>
              <a:xfrm>
                <a:off x="6603269" y="5109445"/>
                <a:ext cx="1206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7" name="Rukopis 76">
                <a:extLst>
                  <a:ext uri="{FF2B5EF4-FFF2-40B4-BE49-F238E27FC236}">
                    <a16:creationId xmlns:a16="http://schemas.microsoft.com/office/drawing/2014/main" id="{14BBFE1F-F77D-4734-B780-59D17A82C736}"/>
                  </a:ext>
                </a:extLst>
              </p14:cNvPr>
              <p14:cNvContentPartPr/>
              <p14:nvPr/>
            </p14:nvContentPartPr>
            <p14:xfrm>
              <a:off x="9935429" y="5152645"/>
              <a:ext cx="135000" cy="120240"/>
            </p14:xfrm>
          </p:contentPart>
        </mc:Choice>
        <mc:Fallback xmlns="">
          <p:pic>
            <p:nvPicPr>
              <p:cNvPr id="77" name="Rukopis 76">
                <a:extLst>
                  <a:ext uri="{FF2B5EF4-FFF2-40B4-BE49-F238E27FC236}">
                    <a16:creationId xmlns:a16="http://schemas.microsoft.com/office/drawing/2014/main" id="{14BBFE1F-F77D-4734-B780-59D17A82C736}"/>
                  </a:ext>
                </a:extLst>
              </p:cNvPr>
              <p:cNvPicPr/>
              <p:nvPr/>
            </p:nvPicPr>
            <p:blipFill>
              <a:blip r:embed="rId15"/>
              <a:stretch>
                <a:fillRect/>
              </a:stretch>
            </p:blipFill>
            <p:spPr>
              <a:xfrm>
                <a:off x="9926789" y="5143645"/>
                <a:ext cx="1526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8" name="Rukopis 77">
                <a:extLst>
                  <a:ext uri="{FF2B5EF4-FFF2-40B4-BE49-F238E27FC236}">
                    <a16:creationId xmlns:a16="http://schemas.microsoft.com/office/drawing/2014/main" id="{4D5D9FDB-DFB3-4A8E-8E4A-A133C34E6372}"/>
                  </a:ext>
                </a:extLst>
              </p14:cNvPr>
              <p14:cNvContentPartPr/>
              <p14:nvPr/>
            </p14:nvContentPartPr>
            <p14:xfrm>
              <a:off x="10135949" y="5173885"/>
              <a:ext cx="12240" cy="92160"/>
            </p14:xfrm>
          </p:contentPart>
        </mc:Choice>
        <mc:Fallback xmlns="">
          <p:pic>
            <p:nvPicPr>
              <p:cNvPr id="78" name="Rukopis 77">
                <a:extLst>
                  <a:ext uri="{FF2B5EF4-FFF2-40B4-BE49-F238E27FC236}">
                    <a16:creationId xmlns:a16="http://schemas.microsoft.com/office/drawing/2014/main" id="{4D5D9FDB-DFB3-4A8E-8E4A-A133C34E6372}"/>
                  </a:ext>
                </a:extLst>
              </p:cNvPr>
              <p:cNvPicPr/>
              <p:nvPr/>
            </p:nvPicPr>
            <p:blipFill>
              <a:blip r:embed="rId17"/>
              <a:stretch>
                <a:fillRect/>
              </a:stretch>
            </p:blipFill>
            <p:spPr>
              <a:xfrm>
                <a:off x="10127309" y="5164885"/>
                <a:ext cx="298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Rukopis 78">
                <a:extLst>
                  <a:ext uri="{FF2B5EF4-FFF2-40B4-BE49-F238E27FC236}">
                    <a16:creationId xmlns:a16="http://schemas.microsoft.com/office/drawing/2014/main" id="{836B1038-AB49-4982-A36C-8F4551B5B973}"/>
                  </a:ext>
                </a:extLst>
              </p14:cNvPr>
              <p14:cNvContentPartPr/>
              <p14:nvPr/>
            </p14:nvContentPartPr>
            <p14:xfrm>
              <a:off x="10091309" y="5051125"/>
              <a:ext cx="20520" cy="360"/>
            </p14:xfrm>
          </p:contentPart>
        </mc:Choice>
        <mc:Fallback xmlns="">
          <p:pic>
            <p:nvPicPr>
              <p:cNvPr id="79" name="Rukopis 78">
                <a:extLst>
                  <a:ext uri="{FF2B5EF4-FFF2-40B4-BE49-F238E27FC236}">
                    <a16:creationId xmlns:a16="http://schemas.microsoft.com/office/drawing/2014/main" id="{836B1038-AB49-4982-A36C-8F4551B5B973}"/>
                  </a:ext>
                </a:extLst>
              </p:cNvPr>
              <p:cNvPicPr/>
              <p:nvPr/>
            </p:nvPicPr>
            <p:blipFill>
              <a:blip r:embed="rId19"/>
              <a:stretch>
                <a:fillRect/>
              </a:stretch>
            </p:blipFill>
            <p:spPr>
              <a:xfrm>
                <a:off x="10082669" y="5042125"/>
                <a:ext cx="38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1" name="Rukopis 80">
                <a:extLst>
                  <a:ext uri="{FF2B5EF4-FFF2-40B4-BE49-F238E27FC236}">
                    <a16:creationId xmlns:a16="http://schemas.microsoft.com/office/drawing/2014/main" id="{756E1E72-8146-48A3-8A5D-AC41DD8CE022}"/>
                  </a:ext>
                </a:extLst>
              </p14:cNvPr>
              <p14:cNvContentPartPr/>
              <p14:nvPr/>
            </p14:nvContentPartPr>
            <p14:xfrm>
              <a:off x="8641229" y="4872925"/>
              <a:ext cx="1189800" cy="532080"/>
            </p14:xfrm>
          </p:contentPart>
        </mc:Choice>
        <mc:Fallback xmlns="">
          <p:pic>
            <p:nvPicPr>
              <p:cNvPr id="81" name="Rukopis 80">
                <a:extLst>
                  <a:ext uri="{FF2B5EF4-FFF2-40B4-BE49-F238E27FC236}">
                    <a16:creationId xmlns:a16="http://schemas.microsoft.com/office/drawing/2014/main" id="{756E1E72-8146-48A3-8A5D-AC41DD8CE022}"/>
                  </a:ext>
                </a:extLst>
              </p:cNvPr>
              <p:cNvPicPr/>
              <p:nvPr/>
            </p:nvPicPr>
            <p:blipFill>
              <a:blip r:embed="rId21"/>
              <a:stretch>
                <a:fillRect/>
              </a:stretch>
            </p:blipFill>
            <p:spPr>
              <a:xfrm>
                <a:off x="8632589" y="4863931"/>
                <a:ext cx="1207440" cy="5497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2" name="Rukopis 81">
                <a:extLst>
                  <a:ext uri="{FF2B5EF4-FFF2-40B4-BE49-F238E27FC236}">
                    <a16:creationId xmlns:a16="http://schemas.microsoft.com/office/drawing/2014/main" id="{30CFA4D5-96C0-4607-8259-395408EF4C9B}"/>
                  </a:ext>
                </a:extLst>
              </p14:cNvPr>
              <p14:cNvContentPartPr/>
              <p14:nvPr/>
            </p14:nvContentPartPr>
            <p14:xfrm>
              <a:off x="7660229" y="5118085"/>
              <a:ext cx="712080" cy="231840"/>
            </p14:xfrm>
          </p:contentPart>
        </mc:Choice>
        <mc:Fallback xmlns="">
          <p:pic>
            <p:nvPicPr>
              <p:cNvPr id="82" name="Rukopis 81">
                <a:extLst>
                  <a:ext uri="{FF2B5EF4-FFF2-40B4-BE49-F238E27FC236}">
                    <a16:creationId xmlns:a16="http://schemas.microsoft.com/office/drawing/2014/main" id="{30CFA4D5-96C0-4607-8259-395408EF4C9B}"/>
                  </a:ext>
                </a:extLst>
              </p:cNvPr>
              <p:cNvPicPr/>
              <p:nvPr/>
            </p:nvPicPr>
            <p:blipFill>
              <a:blip r:embed="rId23"/>
              <a:stretch>
                <a:fillRect/>
              </a:stretch>
            </p:blipFill>
            <p:spPr>
              <a:xfrm>
                <a:off x="7651589" y="5109445"/>
                <a:ext cx="7297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3" name="Rukopis 82">
                <a:extLst>
                  <a:ext uri="{FF2B5EF4-FFF2-40B4-BE49-F238E27FC236}">
                    <a16:creationId xmlns:a16="http://schemas.microsoft.com/office/drawing/2014/main" id="{23A9BD59-2EAA-4346-A6F6-E1F4D2CDC29D}"/>
                  </a:ext>
                </a:extLst>
              </p14:cNvPr>
              <p14:cNvContentPartPr/>
              <p14:nvPr/>
            </p14:nvContentPartPr>
            <p14:xfrm>
              <a:off x="6801989" y="5051125"/>
              <a:ext cx="699480" cy="257040"/>
            </p14:xfrm>
          </p:contentPart>
        </mc:Choice>
        <mc:Fallback xmlns="">
          <p:pic>
            <p:nvPicPr>
              <p:cNvPr id="83" name="Rukopis 82">
                <a:extLst>
                  <a:ext uri="{FF2B5EF4-FFF2-40B4-BE49-F238E27FC236}">
                    <a16:creationId xmlns:a16="http://schemas.microsoft.com/office/drawing/2014/main" id="{23A9BD59-2EAA-4346-A6F6-E1F4D2CDC29D}"/>
                  </a:ext>
                </a:extLst>
              </p:cNvPr>
              <p:cNvPicPr/>
              <p:nvPr/>
            </p:nvPicPr>
            <p:blipFill>
              <a:blip r:embed="rId25"/>
              <a:stretch>
                <a:fillRect/>
              </a:stretch>
            </p:blipFill>
            <p:spPr>
              <a:xfrm>
                <a:off x="6792994" y="5042125"/>
                <a:ext cx="717111"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4" name="Rukopis 83">
                <a:extLst>
                  <a:ext uri="{FF2B5EF4-FFF2-40B4-BE49-F238E27FC236}">
                    <a16:creationId xmlns:a16="http://schemas.microsoft.com/office/drawing/2014/main" id="{07B9FB88-D9AF-47C1-BD81-1493991988EC}"/>
                  </a:ext>
                </a:extLst>
              </p14:cNvPr>
              <p14:cNvContentPartPr/>
              <p14:nvPr/>
            </p14:nvContentPartPr>
            <p14:xfrm>
              <a:off x="2885189" y="1703125"/>
              <a:ext cx="3616200" cy="4087440"/>
            </p14:xfrm>
          </p:contentPart>
        </mc:Choice>
        <mc:Fallback xmlns="">
          <p:pic>
            <p:nvPicPr>
              <p:cNvPr id="84" name="Rukopis 83">
                <a:extLst>
                  <a:ext uri="{FF2B5EF4-FFF2-40B4-BE49-F238E27FC236}">
                    <a16:creationId xmlns:a16="http://schemas.microsoft.com/office/drawing/2014/main" id="{07B9FB88-D9AF-47C1-BD81-1493991988EC}"/>
                  </a:ext>
                </a:extLst>
              </p:cNvPr>
              <p:cNvPicPr/>
              <p:nvPr/>
            </p:nvPicPr>
            <p:blipFill>
              <a:blip r:embed="rId27"/>
              <a:stretch>
                <a:fillRect/>
              </a:stretch>
            </p:blipFill>
            <p:spPr>
              <a:xfrm>
                <a:off x="2876549" y="1698805"/>
                <a:ext cx="3633840" cy="4100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7" name="Rukopis 86">
                <a:extLst>
                  <a:ext uri="{FF2B5EF4-FFF2-40B4-BE49-F238E27FC236}">
                    <a16:creationId xmlns:a16="http://schemas.microsoft.com/office/drawing/2014/main" id="{08F1F9C1-3ADF-49C0-BB3E-F06E8F95AAFE}"/>
                  </a:ext>
                </a:extLst>
              </p14:cNvPr>
              <p14:cNvContentPartPr/>
              <p14:nvPr/>
            </p14:nvContentPartPr>
            <p14:xfrm>
              <a:off x="10303349" y="4928365"/>
              <a:ext cx="466560" cy="414000"/>
            </p14:xfrm>
          </p:contentPart>
        </mc:Choice>
        <mc:Fallback xmlns="">
          <p:pic>
            <p:nvPicPr>
              <p:cNvPr id="87" name="Rukopis 86">
                <a:extLst>
                  <a:ext uri="{FF2B5EF4-FFF2-40B4-BE49-F238E27FC236}">
                    <a16:creationId xmlns:a16="http://schemas.microsoft.com/office/drawing/2014/main" id="{08F1F9C1-3ADF-49C0-BB3E-F06E8F95AAFE}"/>
                  </a:ext>
                </a:extLst>
              </p:cNvPr>
              <p:cNvPicPr/>
              <p:nvPr/>
            </p:nvPicPr>
            <p:blipFill>
              <a:blip r:embed="rId29"/>
              <a:stretch>
                <a:fillRect/>
              </a:stretch>
            </p:blipFill>
            <p:spPr>
              <a:xfrm>
                <a:off x="10294709" y="4919725"/>
                <a:ext cx="484200" cy="431640"/>
              </a:xfrm>
              <a:prstGeom prst="rect">
                <a:avLst/>
              </a:prstGeom>
            </p:spPr>
          </p:pic>
        </mc:Fallback>
      </mc:AlternateContent>
    </p:spTree>
    <p:extLst>
      <p:ext uri="{BB962C8B-B14F-4D97-AF65-F5344CB8AC3E}">
        <p14:creationId xmlns:p14="http://schemas.microsoft.com/office/powerpoint/2010/main" val="30223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13419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3) </a:t>
            </a:r>
          </a:p>
        </p:txBody>
      </p:sp>
      <p:sp>
        <p:nvSpPr>
          <p:cNvPr id="8" name="Zástupný symbol pro obsah 2"/>
          <p:cNvSpPr txBox="1">
            <a:spLocks/>
          </p:cNvSpPr>
          <p:nvPr/>
        </p:nvSpPr>
        <p:spPr>
          <a:xfrm>
            <a:off x="251520" y="92761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Pro tvorbu nabízené hodnoty potřebujete zdroje (zaměstnance, peníze, know-how, vybavení, technologii, stroje…), které také něco stojí – náklady.</a:t>
            </a:r>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Abyste dostali nabízenou hodnotu k zákazníkovi – potřebujete realizovat klíčové činnosti (výroba, marketing, komunikace, obsluha…). Tyto činnosti také něco stojí  - náklady.</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 podnikaní můžete využít určitého „</a:t>
            </a:r>
            <a:r>
              <a:rPr lang="cs-CZ" altLang="cs-CZ" sz="2400" dirty="0" err="1">
                <a:latin typeface="Times New Roman" panose="02020603050405020304" pitchFamily="18" charset="0"/>
                <a:cs typeface="Times New Roman" panose="02020603050405020304" pitchFamily="18" charset="0"/>
              </a:rPr>
              <a:t>leverage</a:t>
            </a:r>
            <a:r>
              <a:rPr lang="cs-CZ" altLang="cs-CZ" sz="2400" dirty="0">
                <a:latin typeface="Times New Roman" panose="02020603050405020304" pitchFamily="18" charset="0"/>
                <a:cs typeface="Times New Roman" panose="02020603050405020304" pitchFamily="18" charset="0"/>
              </a:rPr>
              <a:t>“ efektu, úspor z rozsahu apod., které vám mohou konkrétní partnerství pomoci vyřešit (optimalizovat, snížit náklady, vstoupit na nové trhy apod.).</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Znalost struktury hlavních nákladových položek Vám umožňuje se koncentrovat na podstatné náklady, které stojí za tvorbou hodnoty. </a:t>
            </a:r>
          </a:p>
        </p:txBody>
      </p:sp>
    </p:spTree>
    <p:extLst>
      <p:ext uri="{BB962C8B-B14F-4D97-AF65-F5344CB8AC3E}">
        <p14:creationId xmlns:p14="http://schemas.microsoft.com/office/powerpoint/2010/main" val="381786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59403" y="2556621"/>
            <a:ext cx="11473182" cy="220556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2804157" y="3108127"/>
            <a:ext cx="6816757" cy="1102554"/>
          </a:xfrm>
          <a:prstGeom prst="rect">
            <a:avLst/>
          </a:prstGeom>
        </p:spPr>
        <p:txBody>
          <a:bodyPr anchor="t">
            <a:normAutofit fontScale="90000"/>
          </a:bodyPr>
          <a:lstStyle/>
          <a:p>
            <a:pPr algn="ctr"/>
            <a:r>
              <a:rPr lang="cs-CZ" sz="5333" b="1" dirty="0">
                <a:solidFill>
                  <a:schemeClr val="bg1"/>
                </a:solidFill>
                <a:latin typeface="Times New Roman" panose="02020603050405020304" pitchFamily="18" charset="0"/>
                <a:cs typeface="Times New Roman" panose="02020603050405020304" pitchFamily="18" charset="0"/>
              </a:rPr>
              <a:t>Dotazy a diskuse…</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GB" sz="5333" b="1" dirty="0">
              <a:solidFill>
                <a:schemeClr val="bg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394" y="501213"/>
            <a:ext cx="1768395" cy="1379701"/>
          </a:xfrm>
          <a:prstGeom prst="rect">
            <a:avLst/>
          </a:prstGeom>
        </p:spPr>
      </p:pic>
    </p:spTree>
    <p:extLst>
      <p:ext uri="{BB962C8B-B14F-4D97-AF65-F5344CB8AC3E}">
        <p14:creationId xmlns:p14="http://schemas.microsoft.com/office/powerpoint/2010/main" val="3158424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90030" y="1127868"/>
            <a:ext cx="9883523" cy="498630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fontScale="90000"/>
          </a:bodyPr>
          <a:lstStyle/>
          <a:p>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Děkuji za pozornost</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cs-CZ"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936377" y="3475443"/>
            <a:ext cx="5184576" cy="1824203"/>
          </a:xfrm>
          <a:prstGeom prst="rect">
            <a:avLst/>
          </a:prstGeom>
        </p:spPr>
        <p:txBody>
          <a:bodyPr>
            <a:normAutofit/>
          </a:bodyPr>
          <a:lstStyle/>
          <a:p>
            <a:pPr marL="0" indent="0" algn="r">
              <a:buNone/>
            </a:pPr>
            <a:r>
              <a:rPr lang="cs-CZ" sz="2667" dirty="0">
                <a:solidFill>
                  <a:schemeClr val="bg1"/>
                </a:solidFill>
                <a:latin typeface="Times New Roman" panose="02020603050405020304" pitchFamily="18" charset="0"/>
                <a:cs typeface="Times New Roman" panose="02020603050405020304" pitchFamily="18" charset="0"/>
              </a:rPr>
              <a:t>a přeji Vám úspěšný den </a:t>
            </a:r>
            <a:r>
              <a:rPr lang="cs-CZ" sz="2667"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6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445624" y="4962046"/>
            <a:ext cx="3462723"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2000" dirty="0">
                <a:solidFill>
                  <a:schemeClr val="bg1"/>
                </a:solidFill>
                <a:latin typeface="Times New Roman" panose="02020603050405020304" pitchFamily="18" charset="0"/>
                <a:cs typeface="Times New Roman" panose="02020603050405020304" pitchFamily="18" charset="0"/>
              </a:rPr>
              <a:t>Ing. Pavel Adámek, Ph.D.</a:t>
            </a:r>
          </a:p>
          <a:p>
            <a:pPr algn="r"/>
            <a:r>
              <a:rPr lang="cs-CZ" altLang="cs-CZ" sz="2000" dirty="0">
                <a:solidFill>
                  <a:schemeClr val="bg1"/>
                </a:solidFill>
                <a:latin typeface="Times New Roman" panose="02020603050405020304" pitchFamily="18" charset="0"/>
                <a:cs typeface="Times New Roman" panose="02020603050405020304" pitchFamily="18" charset="0"/>
              </a:rPr>
              <a:t>adamek@opf.slu.cz</a:t>
            </a:r>
          </a:p>
        </p:txBody>
      </p:sp>
    </p:spTree>
    <p:extLst>
      <p:ext uri="{BB962C8B-B14F-4D97-AF65-F5344CB8AC3E}">
        <p14:creationId xmlns:p14="http://schemas.microsoft.com/office/powerpoint/2010/main" val="82092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633258" y="5069602"/>
            <a:ext cx="1572128" cy="1059576"/>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251520" y="951892"/>
            <a:ext cx="2934909" cy="4093428"/>
          </a:xfrm>
          <a:prstGeom prst="rect">
            <a:avLst/>
          </a:prstGeom>
        </p:spPr>
        <p:txBody>
          <a:bodyPr wrap="square">
            <a:spAutoFit/>
          </a:bodyPr>
          <a:lstStyle/>
          <a:p>
            <a:r>
              <a:rPr lang="cs-CZ" sz="2000" dirty="0">
                <a:latin typeface="Times New Roman" panose="02020603050405020304" pitchFamily="18" charset="0"/>
                <a:cs typeface="Times New Roman" panose="02020603050405020304" pitchFamily="18" charset="0"/>
              </a:rPr>
              <a:t>Hodnotová mapa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(Value Proposition Map) strukturovaněji a detailněji popisuje vlastnosti specifické </a:t>
            </a:r>
            <a:r>
              <a:rPr lang="cs-CZ" sz="2000" dirty="0" err="1">
                <a:latin typeface="Times New Roman" panose="02020603050405020304" pitchFamily="18" charset="0"/>
                <a:cs typeface="Times New Roman" panose="02020603050405020304" pitchFamily="18" charset="0"/>
              </a:rPr>
              <a:t>value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proposition</a:t>
            </a:r>
            <a:r>
              <a:rPr lang="cs-CZ" sz="2000" dirty="0">
                <a:latin typeface="Times New Roman" panose="02020603050405020304" pitchFamily="18" charset="0"/>
                <a:cs typeface="Times New Roman" panose="02020603050405020304" pitchFamily="18" charset="0"/>
              </a:rPr>
              <a:t> vašeho business modelu.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Rozpadá </a:t>
            </a:r>
            <a:r>
              <a:rPr lang="cs-CZ" sz="2000" dirty="0" err="1">
                <a:latin typeface="Times New Roman" panose="02020603050405020304" pitchFamily="18" charset="0"/>
                <a:cs typeface="Times New Roman" panose="02020603050405020304" pitchFamily="18" charset="0"/>
              </a:rPr>
              <a:t>value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proposition</a:t>
            </a:r>
            <a:r>
              <a:rPr lang="cs-CZ" sz="2000" dirty="0">
                <a:latin typeface="Times New Roman" panose="02020603050405020304" pitchFamily="18" charset="0"/>
                <a:cs typeface="Times New Roman" panose="02020603050405020304" pitchFamily="18" charset="0"/>
              </a:rPr>
              <a:t> na produkty a služby, řešení obtíží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a:t>
            </a:r>
            <a:r>
              <a:rPr lang="cs-CZ" sz="2000" dirty="0" err="1">
                <a:latin typeface="Times New Roman" panose="02020603050405020304" pitchFamily="18" charset="0"/>
                <a:cs typeface="Times New Roman" panose="02020603050405020304" pitchFamily="18" charset="0"/>
              </a:rPr>
              <a:t>Pain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Relievers</a:t>
            </a:r>
            <a:r>
              <a:rPr lang="cs-CZ" sz="2000" dirty="0">
                <a:latin typeface="Times New Roman" panose="02020603050405020304" pitchFamily="18" charset="0"/>
                <a:cs typeface="Times New Roman" panose="02020603050405020304" pitchFamily="18" charset="0"/>
              </a:rPr>
              <a:t>) a tvorbu přínosů (</a:t>
            </a:r>
            <a:r>
              <a:rPr lang="cs-CZ" sz="2000" dirty="0" err="1">
                <a:latin typeface="Times New Roman" panose="02020603050405020304" pitchFamily="18" charset="0"/>
                <a:cs typeface="Times New Roman" panose="02020603050405020304" pitchFamily="18" charset="0"/>
              </a:rPr>
              <a:t>Gain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Creators</a:t>
            </a:r>
            <a:r>
              <a:rPr lang="cs-CZ" sz="2000" dirty="0">
                <a:latin typeface="Times New Roman" panose="02020603050405020304" pitchFamily="18" charset="0"/>
                <a:cs typeface="Times New Roman" panose="02020603050405020304" pitchFamily="18" charset="0"/>
              </a:rPr>
              <a:t>).</a:t>
            </a:r>
          </a:p>
        </p:txBody>
      </p:sp>
      <p:pic>
        <p:nvPicPr>
          <p:cNvPr id="8" name="Obrázek 7">
            <a:extLst>
              <a:ext uri="{FF2B5EF4-FFF2-40B4-BE49-F238E27FC236}">
                <a16:creationId xmlns:a16="http://schemas.microsoft.com/office/drawing/2014/main" id="{025CD698-F84D-4151-B6AF-E3029E9A6E11}"/>
              </a:ext>
            </a:extLst>
          </p:cNvPr>
          <p:cNvPicPr>
            <a:picLocks noChangeAspect="1"/>
          </p:cNvPicPr>
          <p:nvPr/>
        </p:nvPicPr>
        <p:blipFill rotWithShape="1">
          <a:blip r:embed="rId3"/>
          <a:srcRect l="40789" t="21621" r="26184" b="19999"/>
          <a:stretch/>
        </p:blipFill>
        <p:spPr>
          <a:xfrm>
            <a:off x="7071791" y="1812680"/>
            <a:ext cx="3227241" cy="3208880"/>
          </a:xfrm>
          <a:prstGeom prst="rect">
            <a:avLst/>
          </a:prstGeom>
        </p:spPr>
      </p:pic>
      <p:sp>
        <p:nvSpPr>
          <p:cNvPr id="9" name="Obdélník 8">
            <a:extLst>
              <a:ext uri="{FF2B5EF4-FFF2-40B4-BE49-F238E27FC236}">
                <a16:creationId xmlns:a16="http://schemas.microsoft.com/office/drawing/2014/main" id="{272CF8F5-966A-4E1D-96B7-79D4CB1B7EA7}"/>
              </a:ext>
            </a:extLst>
          </p:cNvPr>
          <p:cNvSpPr/>
          <p:nvPr/>
        </p:nvSpPr>
        <p:spPr>
          <a:xfrm>
            <a:off x="9228021" y="5045320"/>
            <a:ext cx="3463862" cy="1077218"/>
          </a:xfrm>
          <a:prstGeom prst="rect">
            <a:avLst/>
          </a:prstGeom>
        </p:spPr>
        <p:txBody>
          <a:bodyPr wrap="square">
            <a:spAutoFit/>
          </a:bodyPr>
          <a:lstStyle/>
          <a:p>
            <a:r>
              <a:rPr lang="cs-CZ" sz="1600" dirty="0">
                <a:solidFill>
                  <a:srgbClr val="0070C0"/>
                </a:solidFill>
              </a:rPr>
              <a:t>Řešení obtíží </a:t>
            </a:r>
            <a:r>
              <a:rPr lang="cs-CZ" sz="1600" dirty="0"/>
              <a:t>(</a:t>
            </a:r>
            <a:r>
              <a:rPr lang="cs-CZ" sz="1600" dirty="0" err="1"/>
              <a:t>Pain</a:t>
            </a:r>
            <a:r>
              <a:rPr lang="cs-CZ" sz="1600" dirty="0"/>
              <a:t> </a:t>
            </a:r>
            <a:r>
              <a:rPr lang="cs-CZ" sz="1600" dirty="0" err="1"/>
              <a:t>relievers</a:t>
            </a:r>
            <a:r>
              <a:rPr lang="cs-CZ" sz="1600" dirty="0"/>
              <a:t>)</a:t>
            </a:r>
          </a:p>
          <a:p>
            <a:r>
              <a:rPr lang="cs-CZ" sz="1600" dirty="0"/>
              <a:t>popisuje, jakým způsobem vaše</a:t>
            </a:r>
          </a:p>
          <a:p>
            <a:r>
              <a:rPr lang="cs-CZ" sz="1600" dirty="0"/>
              <a:t>produkty a služby zmírňují obtíže</a:t>
            </a:r>
          </a:p>
          <a:p>
            <a:r>
              <a:rPr lang="cs-CZ" sz="1600" dirty="0"/>
              <a:t>zákazníků.</a:t>
            </a:r>
          </a:p>
        </p:txBody>
      </p:sp>
      <p:sp>
        <p:nvSpPr>
          <p:cNvPr id="10" name="Obdélník 9">
            <a:extLst>
              <a:ext uri="{FF2B5EF4-FFF2-40B4-BE49-F238E27FC236}">
                <a16:creationId xmlns:a16="http://schemas.microsoft.com/office/drawing/2014/main" id="{92A14EEB-6A2B-41EB-9291-C090D03D1D3B}"/>
              </a:ext>
            </a:extLst>
          </p:cNvPr>
          <p:cNvSpPr/>
          <p:nvPr/>
        </p:nvSpPr>
        <p:spPr>
          <a:xfrm>
            <a:off x="4587170" y="4272027"/>
            <a:ext cx="2454442" cy="1077218"/>
          </a:xfrm>
          <a:prstGeom prst="rect">
            <a:avLst/>
          </a:prstGeom>
        </p:spPr>
        <p:txBody>
          <a:bodyPr wrap="square">
            <a:spAutoFit/>
          </a:bodyPr>
          <a:lstStyle/>
          <a:p>
            <a:r>
              <a:rPr lang="cs-CZ" sz="1600" dirty="0"/>
              <a:t>Seznam všech </a:t>
            </a:r>
            <a:r>
              <a:rPr lang="cs-CZ" sz="1600" dirty="0">
                <a:solidFill>
                  <a:srgbClr val="0070C0"/>
                </a:solidFill>
              </a:rPr>
              <a:t>produktů</a:t>
            </a:r>
          </a:p>
          <a:p>
            <a:r>
              <a:rPr lang="cs-CZ" sz="1600" dirty="0">
                <a:solidFill>
                  <a:srgbClr val="0070C0"/>
                </a:solidFill>
              </a:rPr>
              <a:t>a služeb</a:t>
            </a:r>
            <a:r>
              <a:rPr lang="cs-CZ" sz="1600" dirty="0"/>
              <a:t>, kolem nichž je</a:t>
            </a:r>
          </a:p>
          <a:p>
            <a:r>
              <a:rPr lang="cs-CZ" sz="1600" dirty="0"/>
              <a:t>vytvořena daná hodnotová</a:t>
            </a:r>
          </a:p>
          <a:p>
            <a:r>
              <a:rPr lang="cs-CZ" sz="1600" dirty="0"/>
              <a:t>nabídka.</a:t>
            </a:r>
          </a:p>
        </p:txBody>
      </p:sp>
      <p:sp>
        <p:nvSpPr>
          <p:cNvPr id="11" name="Obdélník 10">
            <a:extLst>
              <a:ext uri="{FF2B5EF4-FFF2-40B4-BE49-F238E27FC236}">
                <a16:creationId xmlns:a16="http://schemas.microsoft.com/office/drawing/2014/main" id="{B2134A1D-EB68-4145-AA4F-8291FA158003}"/>
              </a:ext>
            </a:extLst>
          </p:cNvPr>
          <p:cNvSpPr/>
          <p:nvPr/>
        </p:nvSpPr>
        <p:spPr>
          <a:xfrm>
            <a:off x="5613841" y="1093256"/>
            <a:ext cx="4661621" cy="830997"/>
          </a:xfrm>
          <a:prstGeom prst="rect">
            <a:avLst/>
          </a:prstGeom>
        </p:spPr>
        <p:txBody>
          <a:bodyPr wrap="square">
            <a:spAutoFit/>
          </a:bodyPr>
          <a:lstStyle/>
          <a:p>
            <a:r>
              <a:rPr lang="cs-CZ" sz="1600" dirty="0">
                <a:solidFill>
                  <a:srgbClr val="0070C0"/>
                </a:solidFill>
              </a:rPr>
              <a:t>Tvorba přínosů </a:t>
            </a:r>
            <a:r>
              <a:rPr lang="cs-CZ" sz="1600" dirty="0"/>
              <a:t>(</a:t>
            </a:r>
            <a:r>
              <a:rPr lang="cs-CZ" sz="1600" dirty="0" err="1"/>
              <a:t>Gain</a:t>
            </a:r>
            <a:r>
              <a:rPr lang="cs-CZ" sz="1600" dirty="0"/>
              <a:t> </a:t>
            </a:r>
            <a:r>
              <a:rPr lang="cs-CZ" sz="1600" dirty="0" err="1"/>
              <a:t>Creators</a:t>
            </a:r>
            <a:r>
              <a:rPr lang="cs-CZ" sz="1600" dirty="0"/>
              <a:t>) popisuje, jakým způsobem vaše produkty a služby vytvářejí přínosy pro zákazníky.</a:t>
            </a:r>
          </a:p>
        </p:txBody>
      </p:sp>
    </p:spTree>
    <p:extLst>
      <p:ext uri="{BB962C8B-B14F-4D97-AF65-F5344CB8AC3E}">
        <p14:creationId xmlns:p14="http://schemas.microsoft.com/office/powerpoint/2010/main" val="240333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1053626" y="927610"/>
            <a:ext cx="5202795" cy="5078313"/>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Produkty a služby  </a:t>
            </a:r>
          </a:p>
          <a:p>
            <a:pPr marL="342900" indent="-342900">
              <a:buFontTx/>
              <a:buChar char="-"/>
            </a:pPr>
            <a:r>
              <a:rPr lang="cs-CZ" sz="2000" dirty="0">
                <a:latin typeface="Times New Roman" panose="02020603050405020304" pitchFamily="18" charset="0"/>
                <a:cs typeface="Times New Roman" panose="02020603050405020304" pitchFamily="18" charset="0"/>
              </a:rPr>
              <a:t>Je to </a:t>
            </a:r>
            <a:r>
              <a:rPr lang="cs-CZ" sz="2000" dirty="0">
                <a:solidFill>
                  <a:srgbClr val="0070C0"/>
                </a:solidFill>
                <a:latin typeface="Times New Roman" panose="02020603050405020304" pitchFamily="18" charset="0"/>
                <a:cs typeface="Times New Roman" panose="02020603050405020304" pitchFamily="18" charset="0"/>
              </a:rPr>
              <a:t>seznam</a:t>
            </a:r>
            <a:r>
              <a:rPr lang="cs-CZ" sz="2000" dirty="0">
                <a:latin typeface="Times New Roman" panose="02020603050405020304" pitchFamily="18" charset="0"/>
                <a:cs typeface="Times New Roman" panose="02020603050405020304" pitchFamily="18" charset="0"/>
              </a:rPr>
              <a:t> všeho, co nabízíte.</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Zahrnuje seznam všech produktů a služeb, na nichž je založena vaše hodnotová nabídka.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Tento set produktů a služeb </a:t>
            </a:r>
            <a:r>
              <a:rPr lang="cs-CZ" sz="2000" dirty="0">
                <a:solidFill>
                  <a:srgbClr val="0070C0"/>
                </a:solidFill>
                <a:latin typeface="Times New Roman" panose="02020603050405020304" pitchFamily="18" charset="0"/>
                <a:cs typeface="Times New Roman" panose="02020603050405020304" pitchFamily="18" charset="0"/>
              </a:rPr>
              <a:t>napomáhá vašim zákazníkům dokončit</a:t>
            </a:r>
            <a:r>
              <a:rPr lang="cs-CZ" sz="2000" dirty="0">
                <a:latin typeface="Times New Roman" panose="02020603050405020304" pitchFamily="18" charset="0"/>
                <a:cs typeface="Times New Roman" panose="02020603050405020304" pitchFamily="18" charset="0"/>
              </a:rPr>
              <a:t> jejich funkční, společenské nebo emocionální úkoly nebo jim pomůže uspokojit jejich základní potřeby</a:t>
            </a:r>
          </a:p>
          <a:p>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Je ovšem klíčové uvědomit si fakt, že samotné produkty a služby hodnotovou nabídku nevytvoří – ta může vzniknout pouze v úzké spolupráci s konkrétním zákaznickým segmentem a jeho úkoly, obtížemi a přínosy.</a:t>
            </a:r>
          </a:p>
        </p:txBody>
      </p:sp>
      <p:pic>
        <p:nvPicPr>
          <p:cNvPr id="4" name="Obrázek 3">
            <a:extLst>
              <a:ext uri="{FF2B5EF4-FFF2-40B4-BE49-F238E27FC236}">
                <a16:creationId xmlns:a16="http://schemas.microsoft.com/office/drawing/2014/main" id="{9D0BE3A7-9595-4908-9838-E673A6322109}"/>
              </a:ext>
            </a:extLst>
          </p:cNvPr>
          <p:cNvPicPr>
            <a:picLocks noChangeAspect="1"/>
          </p:cNvPicPr>
          <p:nvPr/>
        </p:nvPicPr>
        <p:blipFill rotWithShape="1">
          <a:blip r:embed="rId3"/>
          <a:srcRect l="19737" t="40234" r="61184" b="26549"/>
          <a:stretch/>
        </p:blipFill>
        <p:spPr>
          <a:xfrm>
            <a:off x="26930" y="1022460"/>
            <a:ext cx="1026695" cy="1005453"/>
          </a:xfrm>
          <a:prstGeom prst="rect">
            <a:avLst/>
          </a:prstGeom>
        </p:spPr>
      </p:pic>
      <p:sp>
        <p:nvSpPr>
          <p:cNvPr id="12" name="Obdélník 11">
            <a:extLst>
              <a:ext uri="{FF2B5EF4-FFF2-40B4-BE49-F238E27FC236}">
                <a16:creationId xmlns:a16="http://schemas.microsoft.com/office/drawing/2014/main" id="{42C40781-77CF-4FB0-8945-486B3A2B7BD7}"/>
              </a:ext>
            </a:extLst>
          </p:cNvPr>
          <p:cNvSpPr/>
          <p:nvPr/>
        </p:nvSpPr>
        <p:spPr>
          <a:xfrm>
            <a:off x="7045291" y="1160866"/>
            <a:ext cx="3545306" cy="5078313"/>
          </a:xfrm>
          <a:prstGeom prst="rect">
            <a:avLst/>
          </a:prstGeom>
        </p:spPr>
        <p:txBody>
          <a:bodyPr wrap="square">
            <a:spAutoFit/>
          </a:bodyPr>
          <a:lstStyle/>
          <a:p>
            <a:r>
              <a:rPr lang="cs-CZ" dirty="0"/>
              <a:t>Hodnotová nabídka je složena z různých druhů produktů a služeb:</a:t>
            </a:r>
          </a:p>
          <a:p>
            <a:r>
              <a:rPr lang="cs-CZ" dirty="0">
                <a:solidFill>
                  <a:srgbClr val="0070C0"/>
                </a:solidFill>
              </a:rPr>
              <a:t>Fyzické/hmatatelné</a:t>
            </a:r>
            <a:r>
              <a:rPr lang="cs-CZ" dirty="0"/>
              <a:t>:</a:t>
            </a:r>
          </a:p>
          <a:p>
            <a:r>
              <a:rPr lang="cs-CZ" dirty="0"/>
              <a:t>Zboží, hmotné výrobky apod.</a:t>
            </a:r>
          </a:p>
          <a:p>
            <a:endParaRPr lang="cs-CZ" dirty="0"/>
          </a:p>
          <a:p>
            <a:r>
              <a:rPr lang="cs-CZ" dirty="0">
                <a:solidFill>
                  <a:srgbClr val="0070C0"/>
                </a:solidFill>
              </a:rPr>
              <a:t>Nehmotné</a:t>
            </a:r>
          </a:p>
          <a:p>
            <a:r>
              <a:rPr lang="cs-CZ" dirty="0"/>
              <a:t>Produkty jako například copyright nebo služby jako asistence po nákupu.</a:t>
            </a:r>
          </a:p>
          <a:p>
            <a:endParaRPr lang="cs-CZ" dirty="0"/>
          </a:p>
          <a:p>
            <a:r>
              <a:rPr lang="cs-CZ" dirty="0">
                <a:solidFill>
                  <a:srgbClr val="0070C0"/>
                </a:solidFill>
              </a:rPr>
              <a:t>Digitální</a:t>
            </a:r>
          </a:p>
          <a:p>
            <a:r>
              <a:rPr lang="cs-CZ" dirty="0"/>
              <a:t>Produkty jako stahování hudby nebo služby jako online doporučení.</a:t>
            </a:r>
          </a:p>
          <a:p>
            <a:endParaRPr lang="cs-CZ" dirty="0"/>
          </a:p>
          <a:p>
            <a:r>
              <a:rPr lang="cs-CZ" dirty="0">
                <a:solidFill>
                  <a:srgbClr val="0070C0"/>
                </a:solidFill>
              </a:rPr>
              <a:t>Finanční</a:t>
            </a:r>
          </a:p>
          <a:p>
            <a:r>
              <a:rPr lang="cs-CZ" dirty="0"/>
              <a:t>Produkty jako investiční fondy a pojištění nebo služby jako financování půjčky.</a:t>
            </a:r>
          </a:p>
        </p:txBody>
      </p:sp>
      <p:pic>
        <p:nvPicPr>
          <p:cNvPr id="13" name="Obrázek 12">
            <a:extLst>
              <a:ext uri="{FF2B5EF4-FFF2-40B4-BE49-F238E27FC236}">
                <a16:creationId xmlns:a16="http://schemas.microsoft.com/office/drawing/2014/main" id="{78EFD761-ECB6-407E-B8F7-24867512A955}"/>
              </a:ext>
            </a:extLst>
          </p:cNvPr>
          <p:cNvPicPr>
            <a:picLocks noChangeAspect="1"/>
          </p:cNvPicPr>
          <p:nvPr/>
        </p:nvPicPr>
        <p:blipFill rotWithShape="1">
          <a:blip r:embed="rId4"/>
          <a:srcRect l="26579" t="44210" r="66184" b="38948"/>
          <a:stretch/>
        </p:blipFill>
        <p:spPr>
          <a:xfrm>
            <a:off x="10734174" y="2731171"/>
            <a:ext cx="1193131" cy="1561915"/>
          </a:xfrm>
          <a:prstGeom prst="rect">
            <a:avLst/>
          </a:prstGeom>
        </p:spPr>
      </p:pic>
    </p:spTree>
    <p:extLst>
      <p:ext uri="{BB962C8B-B14F-4D97-AF65-F5344CB8AC3E}">
        <p14:creationId xmlns:p14="http://schemas.microsoft.com/office/powerpoint/2010/main" val="278347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1053626" y="927610"/>
            <a:ext cx="7288269" cy="5078313"/>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Řešení obtíží</a:t>
            </a:r>
          </a:p>
          <a:p>
            <a:pPr marL="342900" indent="-342900">
              <a:buFontTx/>
              <a:buChar char="-"/>
            </a:pPr>
            <a:r>
              <a:rPr lang="cs-CZ" sz="2000" dirty="0">
                <a:latin typeface="Times New Roman" panose="02020603050405020304" pitchFamily="18" charset="0"/>
                <a:cs typeface="Times New Roman" panose="02020603050405020304" pitchFamily="18" charset="0"/>
              </a:rPr>
              <a:t>Jakým způsobem vaše produkty a služby </a:t>
            </a:r>
            <a:r>
              <a:rPr lang="cs-CZ" sz="2000" dirty="0">
                <a:solidFill>
                  <a:srgbClr val="0070C0"/>
                </a:solidFill>
                <a:latin typeface="Times New Roman" panose="02020603050405020304" pitchFamily="18" charset="0"/>
                <a:cs typeface="Times New Roman" panose="02020603050405020304" pitchFamily="18" charset="0"/>
              </a:rPr>
              <a:t>zabraňují</a:t>
            </a:r>
            <a:r>
              <a:rPr lang="cs-CZ" sz="2000" dirty="0">
                <a:latin typeface="Times New Roman" panose="02020603050405020304" pitchFamily="18" charset="0"/>
                <a:cs typeface="Times New Roman" panose="02020603050405020304" pitchFamily="18" charset="0"/>
              </a:rPr>
              <a:t> zákaznickým obtížím.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Explicitně nastiňuje, jak chcete </a:t>
            </a:r>
            <a:r>
              <a:rPr lang="cs-CZ" sz="2000" dirty="0">
                <a:solidFill>
                  <a:srgbClr val="0070C0"/>
                </a:solidFill>
                <a:latin typeface="Times New Roman" panose="02020603050405020304" pitchFamily="18" charset="0"/>
                <a:cs typeface="Times New Roman" panose="02020603050405020304" pitchFamily="18" charset="0"/>
              </a:rPr>
              <a:t>eliminovat nebo redukovat </a:t>
            </a:r>
            <a:r>
              <a:rPr lang="cs-CZ" sz="2000" dirty="0">
                <a:latin typeface="Times New Roman" panose="02020603050405020304" pitchFamily="18" charset="0"/>
                <a:cs typeface="Times New Roman" panose="02020603050405020304" pitchFamily="18" charset="0"/>
              </a:rPr>
              <a:t>ty věci, které vašim </a:t>
            </a:r>
            <a:r>
              <a:rPr lang="cs-CZ" sz="2000" dirty="0">
                <a:solidFill>
                  <a:srgbClr val="0070C0"/>
                </a:solidFill>
                <a:latin typeface="Times New Roman" panose="02020603050405020304" pitchFamily="18" charset="0"/>
                <a:cs typeface="Times New Roman" panose="02020603050405020304" pitchFamily="18" charset="0"/>
              </a:rPr>
              <a:t>zákazníkům vadí před, v průběhu nebo po splnění </a:t>
            </a:r>
            <a:r>
              <a:rPr lang="cs-CZ" sz="2000" dirty="0">
                <a:latin typeface="Times New Roman" panose="02020603050405020304" pitchFamily="18" charset="0"/>
                <a:cs typeface="Times New Roman" panose="02020603050405020304" pitchFamily="18" charset="0"/>
              </a:rPr>
              <a:t>určitého úkolu nebo jim v jeho dokončení zabraňují.</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Funkční hodnotová nabídka se soustředí na obtíže, které jsou pro zákazníky prioritní, zejména tedy na extrémní obtíže. Nemusíte přijít s minimalizací každé obtíže, kterou jste na základě profilu zákazníka identifikovali – žádná hodnotová nabídka nic takového nezvládne.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Ty nejfunkčnější se často soustřeďují pouze na </a:t>
            </a:r>
            <a:r>
              <a:rPr lang="cs-CZ" sz="2000" dirty="0">
                <a:solidFill>
                  <a:srgbClr val="0070C0"/>
                </a:solidFill>
                <a:latin typeface="Times New Roman" panose="02020603050405020304" pitchFamily="18" charset="0"/>
                <a:cs typeface="Times New Roman" panose="02020603050405020304" pitchFamily="18" charset="0"/>
              </a:rPr>
              <a:t>několik obtíží</a:t>
            </a:r>
            <a:r>
              <a:rPr lang="cs-CZ" sz="2000" dirty="0">
                <a:latin typeface="Times New Roman" panose="02020603050405020304" pitchFamily="18" charset="0"/>
                <a:cs typeface="Times New Roman" panose="02020603050405020304" pitchFamily="18" charset="0"/>
              </a:rPr>
              <a:t>, které ale zručně a účinně minimalizují.</a:t>
            </a:r>
          </a:p>
        </p:txBody>
      </p:sp>
      <p:pic>
        <p:nvPicPr>
          <p:cNvPr id="6" name="Obrázek 5">
            <a:extLst>
              <a:ext uri="{FF2B5EF4-FFF2-40B4-BE49-F238E27FC236}">
                <a16:creationId xmlns:a16="http://schemas.microsoft.com/office/drawing/2014/main" id="{422BAFED-2EC6-40F4-A27E-1A02B71A41EF}"/>
              </a:ext>
            </a:extLst>
          </p:cNvPr>
          <p:cNvPicPr>
            <a:picLocks noChangeAspect="1"/>
          </p:cNvPicPr>
          <p:nvPr/>
        </p:nvPicPr>
        <p:blipFill rotWithShape="1">
          <a:blip r:embed="rId3"/>
          <a:srcRect l="20263" t="37661" r="61842" b="29570"/>
          <a:stretch/>
        </p:blipFill>
        <p:spPr>
          <a:xfrm>
            <a:off x="190894" y="1053769"/>
            <a:ext cx="890465" cy="917232"/>
          </a:xfrm>
          <a:prstGeom prst="rect">
            <a:avLst/>
          </a:prstGeom>
        </p:spPr>
      </p:pic>
    </p:spTree>
    <p:extLst>
      <p:ext uri="{BB962C8B-B14F-4D97-AF65-F5344CB8AC3E}">
        <p14:creationId xmlns:p14="http://schemas.microsoft.com/office/powerpoint/2010/main" val="6966126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TotalTime>
  <Words>4746</Words>
  <Application>Microsoft Office PowerPoint</Application>
  <PresentationFormat>Širokoúhlá obrazovka</PresentationFormat>
  <Paragraphs>620</Paragraphs>
  <Slides>65</Slides>
  <Notes>6</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65</vt:i4>
      </vt:variant>
    </vt:vector>
  </HeadingPairs>
  <TitlesOfParts>
    <vt:vector size="73" baseType="lpstr">
      <vt:lpstr>Arial</vt:lpstr>
      <vt:lpstr>Calibri</vt:lpstr>
      <vt:lpstr>Calibri Light</vt:lpstr>
      <vt:lpstr>Enriqueta</vt:lpstr>
      <vt:lpstr>Times New Roman</vt:lpstr>
      <vt:lpstr>Wingdings</vt:lpstr>
      <vt:lpstr>Motiv Office</vt:lpstr>
      <vt:lpstr>SLU</vt:lpstr>
      <vt:lpstr>2. Tutoriál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Ověřujeme zájem zákazníků – mapa empatie</vt:lpstr>
      <vt:lpstr>Ověřujeme zájem zákazníků - mapa empatie</vt:lpstr>
      <vt:lpstr>Ověřujeme zájem zákazníků - mapa empatie</vt:lpstr>
      <vt:lpstr>Profil zákazníka – Úkoly zákazníka</vt:lpstr>
      <vt:lpstr>Profil zákazníka - Obtíže</vt:lpstr>
      <vt:lpstr>Profil zákazníka - Přínosy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Dotazy a diskuse…  </vt:lpstr>
      <vt:lpstr> Děkuji za pozornost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131</cp:revision>
  <dcterms:created xsi:type="dcterms:W3CDTF">2016-11-25T20:36:16Z</dcterms:created>
  <dcterms:modified xsi:type="dcterms:W3CDTF">2025-09-18T10:57:24Z</dcterms:modified>
</cp:coreProperties>
</file>