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53" r:id="rId4"/>
    <p:sldId id="266" r:id="rId5"/>
    <p:sldId id="324" r:id="rId6"/>
    <p:sldId id="326" r:id="rId7"/>
    <p:sldId id="341" r:id="rId8"/>
    <p:sldId id="342" r:id="rId9"/>
    <p:sldId id="343" r:id="rId10"/>
    <p:sldId id="344" r:id="rId11"/>
    <p:sldId id="345" r:id="rId12"/>
    <p:sldId id="325" r:id="rId13"/>
    <p:sldId id="327" r:id="rId14"/>
    <p:sldId id="328" r:id="rId15"/>
    <p:sldId id="340" r:id="rId16"/>
    <p:sldId id="329" r:id="rId17"/>
    <p:sldId id="330" r:id="rId18"/>
    <p:sldId id="333" r:id="rId19"/>
    <p:sldId id="331" r:id="rId20"/>
    <p:sldId id="332" r:id="rId21"/>
    <p:sldId id="334" r:id="rId22"/>
    <p:sldId id="336" r:id="rId23"/>
    <p:sldId id="337" r:id="rId24"/>
    <p:sldId id="346" r:id="rId25"/>
    <p:sldId id="338" r:id="rId26"/>
    <p:sldId id="339" r:id="rId27"/>
    <p:sldId id="347" r:id="rId28"/>
    <p:sldId id="348" r:id="rId29"/>
    <p:sldId id="349" r:id="rId30"/>
    <p:sldId id="350" r:id="rId31"/>
    <p:sldId id="351" r:id="rId32"/>
    <p:sldId id="352" r:id="rId33"/>
    <p:sldId id="263" r:id="rId34"/>
    <p:sldId id="323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EC84E-5AF9-4378-A4D9-7FCFD429B043}" v="29" dt="2023-11-14T08:59:27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30" d="100"/>
          <a:sy n="130" d="100"/>
        </p:scale>
        <p:origin x="10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C49EC84E-5AF9-4378-A4D9-7FCFD429B043}"/>
    <pc:docChg chg="undo custSel addSld delSld modSld sldOrd">
      <pc:chgData name="Michal Stoklasa" userId="7c7ba8f323bf6ffe" providerId="LiveId" clId="{C49EC84E-5AF9-4378-A4D9-7FCFD429B043}" dt="2023-11-14T08:59:27.474" v="2938" actId="20577"/>
      <pc:docMkLst>
        <pc:docMk/>
      </pc:docMkLst>
      <pc:sldChg chg="delSp modSp mod">
        <pc:chgData name="Michal Stoklasa" userId="7c7ba8f323bf6ffe" providerId="LiveId" clId="{C49EC84E-5AF9-4378-A4D9-7FCFD429B043}" dt="2023-11-06T09:16:52.673" v="2904" actId="20577"/>
        <pc:sldMkLst>
          <pc:docMk/>
          <pc:sldMk cId="280633465" sldId="256"/>
        </pc:sldMkLst>
        <pc:spChg chg="mod">
          <ac:chgData name="Michal Stoklasa" userId="7c7ba8f323bf6ffe" providerId="LiveId" clId="{C49EC84E-5AF9-4378-A4D9-7FCFD429B043}" dt="2023-10-09T11:09:11.558" v="159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1:07:15.934" v="40" actId="20577"/>
          <ac:spMkLst>
            <pc:docMk/>
            <pc:sldMk cId="280633465" sldId="256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1-06T09:16:52.673" v="2904" actId="20577"/>
          <ac:spMkLst>
            <pc:docMk/>
            <pc:sldMk cId="280633465" sldId="256"/>
            <ac:spMk id="9" creationId="{00000000-0000-0000-0000-000000000000}"/>
          </ac:spMkLst>
        </pc:spChg>
        <pc:picChg chg="del">
          <ac:chgData name="Michal Stoklasa" userId="7c7ba8f323bf6ffe" providerId="LiveId" clId="{C49EC84E-5AF9-4378-A4D9-7FCFD429B043}" dt="2023-10-09T11:06:24.456" v="0" actId="478"/>
          <ac:picMkLst>
            <pc:docMk/>
            <pc:sldMk cId="280633465" sldId="256"/>
            <ac:picMk id="5" creationId="{00000000-0000-0000-0000-000000000000}"/>
          </ac:picMkLst>
        </pc:picChg>
      </pc:sldChg>
      <pc:sldChg chg="delSp modSp mod">
        <pc:chgData name="Michal Stoklasa" userId="7c7ba8f323bf6ffe" providerId="LiveId" clId="{C49EC84E-5AF9-4378-A4D9-7FCFD429B043}" dt="2023-10-09T13:54:12.786" v="1024" actId="20577"/>
        <pc:sldMkLst>
          <pc:docMk/>
          <pc:sldMk cId="2997543792" sldId="257"/>
        </pc:sldMkLst>
        <pc:spChg chg="mod">
          <ac:chgData name="Michal Stoklasa" userId="7c7ba8f323bf6ffe" providerId="LiveId" clId="{C49EC84E-5AF9-4378-A4D9-7FCFD429B043}" dt="2023-10-09T13:54:12.786" v="1024" actId="20577"/>
          <ac:spMkLst>
            <pc:docMk/>
            <pc:sldMk cId="2997543792" sldId="257"/>
            <ac:spMk id="3" creationId="{00000000-0000-0000-0000-000000000000}"/>
          </ac:spMkLst>
        </pc:spChg>
        <pc:picChg chg="del">
          <ac:chgData name="Michal Stoklasa" userId="7c7ba8f323bf6ffe" providerId="LiveId" clId="{C49EC84E-5AF9-4378-A4D9-7FCFD429B043}" dt="2023-10-09T11:07:45.549" v="41" actId="478"/>
          <ac:picMkLst>
            <pc:docMk/>
            <pc:sldMk cId="2997543792" sldId="257"/>
            <ac:picMk id="2" creationId="{00000000-0000-0000-0000-000000000000}"/>
          </ac:picMkLst>
        </pc:picChg>
      </pc:sldChg>
      <pc:sldChg chg="delSp modSp mod">
        <pc:chgData name="Michal Stoklasa" userId="7c7ba8f323bf6ffe" providerId="LiveId" clId="{C49EC84E-5AF9-4378-A4D9-7FCFD429B043}" dt="2023-10-09T11:08:03.669" v="70" actId="1076"/>
        <pc:sldMkLst>
          <pc:docMk/>
          <pc:sldMk cId="4053345215" sldId="263"/>
        </pc:sldMkLst>
        <pc:spChg chg="mod">
          <ac:chgData name="Michal Stoklasa" userId="7c7ba8f323bf6ffe" providerId="LiveId" clId="{C49EC84E-5AF9-4378-A4D9-7FCFD429B043}" dt="2023-10-09T11:08:03.669" v="70" actId="1076"/>
          <ac:spMkLst>
            <pc:docMk/>
            <pc:sldMk cId="4053345215" sldId="263"/>
            <ac:spMk id="3" creationId="{00000000-0000-0000-0000-000000000000}"/>
          </ac:spMkLst>
        </pc:spChg>
        <pc:picChg chg="del">
          <ac:chgData name="Michal Stoklasa" userId="7c7ba8f323bf6ffe" providerId="LiveId" clId="{C49EC84E-5AF9-4378-A4D9-7FCFD429B043}" dt="2023-10-09T11:07:59.566" v="69" actId="478"/>
          <ac:picMkLst>
            <pc:docMk/>
            <pc:sldMk cId="4053345215" sldId="263"/>
            <ac:picMk id="4" creationId="{00000000-0000-0000-0000-000000000000}"/>
          </ac:picMkLst>
        </pc:picChg>
      </pc:sldChg>
      <pc:sldChg chg="modSp mod modNotesTx">
        <pc:chgData name="Michal Stoklasa" userId="7c7ba8f323bf6ffe" providerId="LiveId" clId="{C49EC84E-5AF9-4378-A4D9-7FCFD429B043}" dt="2023-10-09T11:38:11.354" v="352" actId="6549"/>
        <pc:sldMkLst>
          <pc:docMk/>
          <pc:sldMk cId="233710240" sldId="266"/>
        </pc:sldMkLst>
        <pc:spChg chg="mod">
          <ac:chgData name="Michal Stoklasa" userId="7c7ba8f323bf6ffe" providerId="LiveId" clId="{C49EC84E-5AF9-4378-A4D9-7FCFD429B043}" dt="2023-10-09T11:38:11.354" v="352" actId="6549"/>
          <ac:spMkLst>
            <pc:docMk/>
            <pc:sldMk cId="233710240" sldId="266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1:22:09.475" v="220" actId="20577"/>
          <ac:spMkLst>
            <pc:docMk/>
            <pc:sldMk cId="233710240" sldId="266"/>
            <ac:spMk id="6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3.813" v="46" actId="47"/>
        <pc:sldMkLst>
          <pc:docMk/>
          <pc:sldMk cId="2429306928" sldId="287"/>
        </pc:sldMkLst>
      </pc:sldChg>
      <pc:sldChg chg="del">
        <pc:chgData name="Michal Stoklasa" userId="7c7ba8f323bf6ffe" providerId="LiveId" clId="{C49EC84E-5AF9-4378-A4D9-7FCFD429B043}" dt="2023-10-09T11:07:54.013" v="47" actId="47"/>
        <pc:sldMkLst>
          <pc:docMk/>
          <pc:sldMk cId="275516980" sldId="288"/>
        </pc:sldMkLst>
      </pc:sldChg>
      <pc:sldChg chg="del">
        <pc:chgData name="Michal Stoklasa" userId="7c7ba8f323bf6ffe" providerId="LiveId" clId="{C49EC84E-5AF9-4378-A4D9-7FCFD429B043}" dt="2023-10-09T11:07:55.824" v="59" actId="47"/>
        <pc:sldMkLst>
          <pc:docMk/>
          <pc:sldMk cId="918825787" sldId="289"/>
        </pc:sldMkLst>
      </pc:sldChg>
      <pc:sldChg chg="del">
        <pc:chgData name="Michal Stoklasa" userId="7c7ba8f323bf6ffe" providerId="LiveId" clId="{C49EC84E-5AF9-4378-A4D9-7FCFD429B043}" dt="2023-10-09T11:07:54.370" v="49" actId="47"/>
        <pc:sldMkLst>
          <pc:docMk/>
          <pc:sldMk cId="4010134340" sldId="315"/>
        </pc:sldMkLst>
      </pc:sldChg>
      <pc:sldChg chg="del">
        <pc:chgData name="Michal Stoklasa" userId="7c7ba8f323bf6ffe" providerId="LiveId" clId="{C49EC84E-5AF9-4378-A4D9-7FCFD429B043}" dt="2023-10-09T11:07:54.533" v="50" actId="47"/>
        <pc:sldMkLst>
          <pc:docMk/>
          <pc:sldMk cId="2792182291" sldId="316"/>
        </pc:sldMkLst>
      </pc:sldChg>
      <pc:sldChg chg="del">
        <pc:chgData name="Michal Stoklasa" userId="7c7ba8f323bf6ffe" providerId="LiveId" clId="{C49EC84E-5AF9-4378-A4D9-7FCFD429B043}" dt="2023-10-09T11:07:55.385" v="56" actId="47"/>
        <pc:sldMkLst>
          <pc:docMk/>
          <pc:sldMk cId="1524458664" sldId="317"/>
        </pc:sldMkLst>
      </pc:sldChg>
      <pc:sldChg chg="del">
        <pc:chgData name="Michal Stoklasa" userId="7c7ba8f323bf6ffe" providerId="LiveId" clId="{C49EC84E-5AF9-4378-A4D9-7FCFD429B043}" dt="2023-10-09T11:07:55.676" v="58" actId="47"/>
        <pc:sldMkLst>
          <pc:docMk/>
          <pc:sldMk cId="31284416" sldId="318"/>
        </pc:sldMkLst>
      </pc:sldChg>
      <pc:sldChg chg="del">
        <pc:chgData name="Michal Stoklasa" userId="7c7ba8f323bf6ffe" providerId="LiveId" clId="{C49EC84E-5AF9-4378-A4D9-7FCFD429B043}" dt="2023-10-09T11:07:56.117" v="61" actId="47"/>
        <pc:sldMkLst>
          <pc:docMk/>
          <pc:sldMk cId="2180778554" sldId="319"/>
        </pc:sldMkLst>
      </pc:sldChg>
      <pc:sldChg chg="del">
        <pc:chgData name="Michal Stoklasa" userId="7c7ba8f323bf6ffe" providerId="LiveId" clId="{C49EC84E-5AF9-4378-A4D9-7FCFD429B043}" dt="2023-10-09T11:07:56.246" v="62" actId="47"/>
        <pc:sldMkLst>
          <pc:docMk/>
          <pc:sldMk cId="2925340806" sldId="321"/>
        </pc:sldMkLst>
      </pc:sldChg>
      <pc:sldChg chg="del">
        <pc:chgData name="Michal Stoklasa" userId="7c7ba8f323bf6ffe" providerId="LiveId" clId="{C49EC84E-5AF9-4378-A4D9-7FCFD429B043}" dt="2023-10-09T11:07:56.426" v="63" actId="47"/>
        <pc:sldMkLst>
          <pc:docMk/>
          <pc:sldMk cId="3593016430" sldId="322"/>
        </pc:sldMkLst>
      </pc:sldChg>
      <pc:sldChg chg="delSp modSp mod">
        <pc:chgData name="Michal Stoklasa" userId="7c7ba8f323bf6ffe" providerId="LiveId" clId="{C49EC84E-5AF9-4378-A4D9-7FCFD429B043}" dt="2023-11-06T09:07:44.566" v="2614" actId="15"/>
        <pc:sldMkLst>
          <pc:docMk/>
          <pc:sldMk cId="2909696771" sldId="323"/>
        </pc:sldMkLst>
        <pc:spChg chg="mod">
          <ac:chgData name="Michal Stoklasa" userId="7c7ba8f323bf6ffe" providerId="LiveId" clId="{C49EC84E-5AF9-4378-A4D9-7FCFD429B043}" dt="2023-11-06T09:07:44.566" v="2614" actId="15"/>
          <ac:spMkLst>
            <pc:docMk/>
            <pc:sldMk cId="2909696771" sldId="323"/>
            <ac:spMk id="3" creationId="{00000000-0000-0000-0000-000000000000}"/>
          </ac:spMkLst>
        </pc:spChg>
        <pc:picChg chg="del">
          <ac:chgData name="Michal Stoklasa" userId="7c7ba8f323bf6ffe" providerId="LiveId" clId="{C49EC84E-5AF9-4378-A4D9-7FCFD429B043}" dt="2023-10-09T11:08:06.693" v="72" actId="478"/>
          <ac:picMkLst>
            <pc:docMk/>
            <pc:sldMk cId="2909696771" sldId="323"/>
            <ac:picMk id="2" creationId="{00000000-0000-0000-0000-000000000000}"/>
          </ac:picMkLst>
        </pc:picChg>
        <pc:picChg chg="del">
          <ac:chgData name="Michal Stoklasa" userId="7c7ba8f323bf6ffe" providerId="LiveId" clId="{C49EC84E-5AF9-4378-A4D9-7FCFD429B043}" dt="2023-10-09T11:08:06.093" v="71" actId="478"/>
          <ac:picMkLst>
            <pc:docMk/>
            <pc:sldMk cId="2909696771" sldId="323"/>
            <ac:picMk id="4" creationId="{931344B5-179A-4316-7C33-8C642BAA282C}"/>
          </ac:picMkLst>
        </pc:picChg>
      </pc:sldChg>
      <pc:sldChg chg="modSp add mod">
        <pc:chgData name="Michal Stoklasa" userId="7c7ba8f323bf6ffe" providerId="LiveId" clId="{C49EC84E-5AF9-4378-A4D9-7FCFD429B043}" dt="2023-10-09T13:51:44.369" v="863" actId="6549"/>
        <pc:sldMkLst>
          <pc:docMk/>
          <pc:sldMk cId="4006011884" sldId="324"/>
        </pc:sldMkLst>
        <pc:spChg chg="mod">
          <ac:chgData name="Michal Stoklasa" userId="7c7ba8f323bf6ffe" providerId="LiveId" clId="{C49EC84E-5AF9-4378-A4D9-7FCFD429B043}" dt="2023-10-09T13:51:44.369" v="863" actId="6549"/>
          <ac:spMkLst>
            <pc:docMk/>
            <pc:sldMk cId="4006011884" sldId="324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0-09T13:31:48.016" v="452" actId="20577"/>
        <pc:sldMkLst>
          <pc:docMk/>
          <pc:sldMk cId="2135083166" sldId="325"/>
        </pc:sldMkLst>
        <pc:spChg chg="mod">
          <ac:chgData name="Michal Stoklasa" userId="7c7ba8f323bf6ffe" providerId="LiveId" clId="{C49EC84E-5AF9-4378-A4D9-7FCFD429B043}" dt="2023-10-09T13:31:19.781" v="417" actId="1076"/>
          <ac:spMkLst>
            <pc:docMk/>
            <pc:sldMk cId="2135083166" sldId="325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31:48.016" v="452" actId="20577"/>
          <ac:spMkLst>
            <pc:docMk/>
            <pc:sldMk cId="2135083166" sldId="325"/>
            <ac:spMk id="6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6.601" v="64" actId="47"/>
        <pc:sldMkLst>
          <pc:docMk/>
          <pc:sldMk cId="2721677522" sldId="325"/>
        </pc:sldMkLst>
      </pc:sldChg>
      <pc:sldChg chg="modSp add mod ord">
        <pc:chgData name="Michal Stoklasa" userId="7c7ba8f323bf6ffe" providerId="LiveId" clId="{C49EC84E-5AF9-4378-A4D9-7FCFD429B043}" dt="2023-10-09T13:31:42.254" v="437" actId="20577"/>
        <pc:sldMkLst>
          <pc:docMk/>
          <pc:sldMk cId="3514160388" sldId="326"/>
        </pc:sldMkLst>
        <pc:spChg chg="mod">
          <ac:chgData name="Michal Stoklasa" userId="7c7ba8f323bf6ffe" providerId="LiveId" clId="{C49EC84E-5AF9-4378-A4D9-7FCFD429B043}" dt="2023-10-09T13:31:42.254" v="437" actId="20577"/>
          <ac:spMkLst>
            <pc:docMk/>
            <pc:sldMk cId="3514160388" sldId="326"/>
            <ac:spMk id="6" creationId="{00000000-0000-0000-0000-000000000000}"/>
          </ac:spMkLst>
        </pc:spChg>
      </pc:sldChg>
      <pc:sldChg chg="addSp modSp add mod">
        <pc:chgData name="Michal Stoklasa" userId="7c7ba8f323bf6ffe" providerId="LiveId" clId="{C49EC84E-5AF9-4378-A4D9-7FCFD429B043}" dt="2023-10-09T13:32:30.407" v="481" actId="20577"/>
        <pc:sldMkLst>
          <pc:docMk/>
          <pc:sldMk cId="3443457552" sldId="327"/>
        </pc:sldMkLst>
        <pc:spChg chg="mod">
          <ac:chgData name="Michal Stoklasa" userId="7c7ba8f323bf6ffe" providerId="LiveId" clId="{C49EC84E-5AF9-4378-A4D9-7FCFD429B043}" dt="2023-10-09T13:32:30.407" v="481" actId="20577"/>
          <ac:spMkLst>
            <pc:docMk/>
            <pc:sldMk cId="3443457552" sldId="327"/>
            <ac:spMk id="3" creationId="{00000000-0000-0000-0000-000000000000}"/>
          </ac:spMkLst>
        </pc:spChg>
        <pc:picChg chg="add mod">
          <ac:chgData name="Michal Stoklasa" userId="7c7ba8f323bf6ffe" providerId="LiveId" clId="{C49EC84E-5AF9-4378-A4D9-7FCFD429B043}" dt="2023-10-09T13:32:19.855" v="456"/>
          <ac:picMkLst>
            <pc:docMk/>
            <pc:sldMk cId="3443457552" sldId="327"/>
            <ac:picMk id="2" creationId="{EF4C5ACA-12C0-A0CF-4B75-070857035C3C}"/>
          </ac:picMkLst>
        </pc:picChg>
        <pc:picChg chg="add mod">
          <ac:chgData name="Michal Stoklasa" userId="7c7ba8f323bf6ffe" providerId="LiveId" clId="{C49EC84E-5AF9-4378-A4D9-7FCFD429B043}" dt="2023-10-09T13:32:23.084" v="457"/>
          <ac:picMkLst>
            <pc:docMk/>
            <pc:sldMk cId="3443457552" sldId="327"/>
            <ac:picMk id="4" creationId="{05F2AC58-652A-16E8-13B4-B8C2138CCDD5}"/>
          </ac:picMkLst>
        </pc:picChg>
      </pc:sldChg>
      <pc:sldChg chg="modSp add mod ord">
        <pc:chgData name="Michal Stoklasa" userId="7c7ba8f323bf6ffe" providerId="LiveId" clId="{C49EC84E-5AF9-4378-A4D9-7FCFD429B043}" dt="2023-10-09T13:33:51.096" v="491" actId="15"/>
        <pc:sldMkLst>
          <pc:docMk/>
          <pc:sldMk cId="592834716" sldId="328"/>
        </pc:sldMkLst>
        <pc:spChg chg="mod">
          <ac:chgData name="Michal Stoklasa" userId="7c7ba8f323bf6ffe" providerId="LiveId" clId="{C49EC84E-5AF9-4378-A4D9-7FCFD429B043}" dt="2023-10-09T13:33:51.096" v="491" actId="15"/>
          <ac:spMkLst>
            <pc:docMk/>
            <pc:sldMk cId="592834716" sldId="328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33:37.889" v="489"/>
          <ac:spMkLst>
            <pc:docMk/>
            <pc:sldMk cId="592834716" sldId="328"/>
            <ac:spMk id="6" creationId="{00000000-0000-0000-0000-000000000000}"/>
          </ac:spMkLst>
        </pc:spChg>
      </pc:sldChg>
      <pc:sldChg chg="addSp modSp add mod">
        <pc:chgData name="Michal Stoklasa" userId="7c7ba8f323bf6ffe" providerId="LiveId" clId="{C49EC84E-5AF9-4378-A4D9-7FCFD429B043}" dt="2023-10-09T13:36:49.316" v="514" actId="1076"/>
        <pc:sldMkLst>
          <pc:docMk/>
          <pc:sldMk cId="181136202" sldId="329"/>
        </pc:sldMkLst>
        <pc:spChg chg="mod">
          <ac:chgData name="Michal Stoklasa" userId="7c7ba8f323bf6ffe" providerId="LiveId" clId="{C49EC84E-5AF9-4378-A4D9-7FCFD429B043}" dt="2023-10-09T13:36:49.316" v="514" actId="1076"/>
          <ac:spMkLst>
            <pc:docMk/>
            <pc:sldMk cId="181136202" sldId="329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36:18.223" v="509" actId="20577"/>
          <ac:spMkLst>
            <pc:docMk/>
            <pc:sldMk cId="181136202" sldId="329"/>
            <ac:spMk id="6" creationId="{00000000-0000-0000-0000-000000000000}"/>
          </ac:spMkLst>
        </pc:spChg>
        <pc:picChg chg="add mod">
          <ac:chgData name="Michal Stoklasa" userId="7c7ba8f323bf6ffe" providerId="LiveId" clId="{C49EC84E-5AF9-4378-A4D9-7FCFD429B043}" dt="2023-10-09T13:36:44.848" v="513" actId="14100"/>
          <ac:picMkLst>
            <pc:docMk/>
            <pc:sldMk cId="181136202" sldId="329"/>
            <ac:picMk id="2" creationId="{80D0EC98-8429-8790-F5BB-98F410B68416}"/>
          </ac:picMkLst>
        </pc:picChg>
      </pc:sldChg>
      <pc:sldChg chg="addSp delSp modSp add mod">
        <pc:chgData name="Michal Stoklasa" userId="7c7ba8f323bf6ffe" providerId="LiveId" clId="{C49EC84E-5AF9-4378-A4D9-7FCFD429B043}" dt="2023-10-09T13:37:33.924" v="533" actId="14100"/>
        <pc:sldMkLst>
          <pc:docMk/>
          <pc:sldMk cId="3893437164" sldId="330"/>
        </pc:sldMkLst>
        <pc:spChg chg="del">
          <ac:chgData name="Michal Stoklasa" userId="7c7ba8f323bf6ffe" providerId="LiveId" clId="{C49EC84E-5AF9-4378-A4D9-7FCFD429B043}" dt="2023-10-09T13:37:20.567" v="530" actId="478"/>
          <ac:spMkLst>
            <pc:docMk/>
            <pc:sldMk cId="3893437164" sldId="330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37:12.278" v="528" actId="20577"/>
          <ac:spMkLst>
            <pc:docMk/>
            <pc:sldMk cId="3893437164" sldId="330"/>
            <ac:spMk id="6" creationId="{00000000-0000-0000-0000-000000000000}"/>
          </ac:spMkLst>
        </pc:spChg>
        <pc:picChg chg="add mod">
          <ac:chgData name="Michal Stoklasa" userId="7c7ba8f323bf6ffe" providerId="LiveId" clId="{C49EC84E-5AF9-4378-A4D9-7FCFD429B043}" dt="2023-10-09T13:37:33.924" v="533" actId="14100"/>
          <ac:picMkLst>
            <pc:docMk/>
            <pc:sldMk cId="3893437164" sldId="330"/>
            <ac:picMk id="2" creationId="{2D9D6281-AF7A-7B67-BF4B-2544537A2338}"/>
          </ac:picMkLst>
        </pc:picChg>
      </pc:sldChg>
      <pc:sldChg chg="addSp delSp modSp add mod">
        <pc:chgData name="Michal Stoklasa" userId="7c7ba8f323bf6ffe" providerId="LiveId" clId="{C49EC84E-5AF9-4378-A4D9-7FCFD429B043}" dt="2023-10-09T13:38:41.309" v="565" actId="1076"/>
        <pc:sldMkLst>
          <pc:docMk/>
          <pc:sldMk cId="137512384" sldId="331"/>
        </pc:sldMkLst>
        <pc:spChg chg="del">
          <ac:chgData name="Michal Stoklasa" userId="7c7ba8f323bf6ffe" providerId="LiveId" clId="{C49EC84E-5AF9-4378-A4D9-7FCFD429B043}" dt="2023-10-09T13:38:35.912" v="563" actId="478"/>
          <ac:spMkLst>
            <pc:docMk/>
            <pc:sldMk cId="137512384" sldId="331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38:32.111" v="562" actId="20577"/>
          <ac:spMkLst>
            <pc:docMk/>
            <pc:sldMk cId="137512384" sldId="331"/>
            <ac:spMk id="6" creationId="{00000000-0000-0000-0000-000000000000}"/>
          </ac:spMkLst>
        </pc:spChg>
        <pc:picChg chg="add mod">
          <ac:chgData name="Michal Stoklasa" userId="7c7ba8f323bf6ffe" providerId="LiveId" clId="{C49EC84E-5AF9-4378-A4D9-7FCFD429B043}" dt="2023-10-09T13:38:41.309" v="565" actId="1076"/>
          <ac:picMkLst>
            <pc:docMk/>
            <pc:sldMk cId="137512384" sldId="331"/>
            <ac:picMk id="2" creationId="{5F401427-AE15-BA9A-903C-3DAF374A0347}"/>
          </ac:picMkLst>
        </pc:picChg>
      </pc:sldChg>
      <pc:sldChg chg="addSp modSp add mod">
        <pc:chgData name="Michal Stoklasa" userId="7c7ba8f323bf6ffe" providerId="LiveId" clId="{C49EC84E-5AF9-4378-A4D9-7FCFD429B043}" dt="2023-10-09T13:54:00.210" v="996" actId="20577"/>
        <pc:sldMkLst>
          <pc:docMk/>
          <pc:sldMk cId="3508446669" sldId="332"/>
        </pc:sldMkLst>
        <pc:spChg chg="mod">
          <ac:chgData name="Michal Stoklasa" userId="7c7ba8f323bf6ffe" providerId="LiveId" clId="{C49EC84E-5AF9-4378-A4D9-7FCFD429B043}" dt="2023-10-09T13:39:07.083" v="588" actId="15"/>
          <ac:spMkLst>
            <pc:docMk/>
            <pc:sldMk cId="3508446669" sldId="332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54:00.210" v="996" actId="20577"/>
          <ac:spMkLst>
            <pc:docMk/>
            <pc:sldMk cId="3508446669" sldId="332"/>
            <ac:spMk id="6" creationId="{00000000-0000-0000-0000-000000000000}"/>
          </ac:spMkLst>
        </pc:spChg>
        <pc:picChg chg="add mod">
          <ac:chgData name="Michal Stoklasa" userId="7c7ba8f323bf6ffe" providerId="LiveId" clId="{C49EC84E-5AF9-4378-A4D9-7FCFD429B043}" dt="2023-10-09T13:39:15.209" v="590" actId="1076"/>
          <ac:picMkLst>
            <pc:docMk/>
            <pc:sldMk cId="3508446669" sldId="332"/>
            <ac:picMk id="2" creationId="{9E666DFC-769E-8795-900C-C173E0BDEAD5}"/>
          </ac:picMkLst>
        </pc:picChg>
      </pc:sldChg>
      <pc:sldChg chg="del">
        <pc:chgData name="Michal Stoklasa" userId="7c7ba8f323bf6ffe" providerId="LiveId" clId="{C49EC84E-5AF9-4378-A4D9-7FCFD429B043}" dt="2023-10-09T11:07:56.793" v="65" actId="47"/>
        <pc:sldMkLst>
          <pc:docMk/>
          <pc:sldMk cId="57639621" sldId="333"/>
        </pc:sldMkLst>
      </pc:sldChg>
      <pc:sldChg chg="modSp add mod">
        <pc:chgData name="Michal Stoklasa" userId="7c7ba8f323bf6ffe" providerId="LiveId" clId="{C49EC84E-5AF9-4378-A4D9-7FCFD429B043}" dt="2023-10-09T13:37:55.674" v="534"/>
        <pc:sldMkLst>
          <pc:docMk/>
          <pc:sldMk cId="3455167970" sldId="333"/>
        </pc:sldMkLst>
        <pc:spChg chg="mod">
          <ac:chgData name="Michal Stoklasa" userId="7c7ba8f323bf6ffe" providerId="LiveId" clId="{C49EC84E-5AF9-4378-A4D9-7FCFD429B043}" dt="2023-10-09T13:37:55.674" v="534"/>
          <ac:spMkLst>
            <pc:docMk/>
            <pc:sldMk cId="3455167970" sldId="333"/>
            <ac:spMk id="3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6.995" v="66" actId="47"/>
        <pc:sldMkLst>
          <pc:docMk/>
          <pc:sldMk cId="2656513019" sldId="334"/>
        </pc:sldMkLst>
      </pc:sldChg>
      <pc:sldChg chg="delSp modSp add mod">
        <pc:chgData name="Michal Stoklasa" userId="7c7ba8f323bf6ffe" providerId="LiveId" clId="{C49EC84E-5AF9-4378-A4D9-7FCFD429B043}" dt="2023-10-09T13:42:55.801" v="698" actId="20577"/>
        <pc:sldMkLst>
          <pc:docMk/>
          <pc:sldMk cId="3483065776" sldId="334"/>
        </pc:sldMkLst>
        <pc:spChg chg="mod">
          <ac:chgData name="Michal Stoklasa" userId="7c7ba8f323bf6ffe" providerId="LiveId" clId="{C49EC84E-5AF9-4378-A4D9-7FCFD429B043}" dt="2023-10-09T13:42:55.801" v="698" actId="20577"/>
          <ac:spMkLst>
            <pc:docMk/>
            <pc:sldMk cId="3483065776" sldId="334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41:40.386" v="673" actId="14100"/>
          <ac:spMkLst>
            <pc:docMk/>
            <pc:sldMk cId="3483065776" sldId="334"/>
            <ac:spMk id="6" creationId="{00000000-0000-0000-0000-000000000000}"/>
          </ac:spMkLst>
        </pc:spChg>
        <pc:picChg chg="del">
          <ac:chgData name="Michal Stoklasa" userId="7c7ba8f323bf6ffe" providerId="LiveId" clId="{C49EC84E-5AF9-4378-A4D9-7FCFD429B043}" dt="2023-10-09T13:39:28.136" v="594" actId="478"/>
          <ac:picMkLst>
            <pc:docMk/>
            <pc:sldMk cId="3483065776" sldId="334"/>
            <ac:picMk id="2" creationId="{9E666DFC-769E-8795-900C-C173E0BDEAD5}"/>
          </ac:picMkLst>
        </pc:picChg>
      </pc:sldChg>
      <pc:sldChg chg="del">
        <pc:chgData name="Michal Stoklasa" userId="7c7ba8f323bf6ffe" providerId="LiveId" clId="{C49EC84E-5AF9-4378-A4D9-7FCFD429B043}" dt="2023-10-09T11:07:57.141" v="67" actId="47"/>
        <pc:sldMkLst>
          <pc:docMk/>
          <pc:sldMk cId="2557560373" sldId="335"/>
        </pc:sldMkLst>
      </pc:sldChg>
      <pc:sldChg chg="delSp add del mod">
        <pc:chgData name="Michal Stoklasa" userId="7c7ba8f323bf6ffe" providerId="LiveId" clId="{C49EC84E-5AF9-4378-A4D9-7FCFD429B043}" dt="2023-10-09T13:42:17.191" v="682" actId="47"/>
        <pc:sldMkLst>
          <pc:docMk/>
          <pc:sldMk cId="2886109703" sldId="335"/>
        </pc:sldMkLst>
        <pc:picChg chg="del">
          <ac:chgData name="Michal Stoklasa" userId="7c7ba8f323bf6ffe" providerId="LiveId" clId="{C49EC84E-5AF9-4378-A4D9-7FCFD429B043}" dt="2023-10-09T13:39:26.591" v="593" actId="478"/>
          <ac:picMkLst>
            <pc:docMk/>
            <pc:sldMk cId="2886109703" sldId="335"/>
            <ac:picMk id="2" creationId="{9E666DFC-769E-8795-900C-C173E0BDEAD5}"/>
          </ac:picMkLst>
        </pc:picChg>
      </pc:sldChg>
      <pc:sldChg chg="modSp add mod">
        <pc:chgData name="Michal Stoklasa" userId="7c7ba8f323bf6ffe" providerId="LiveId" clId="{C49EC84E-5AF9-4378-A4D9-7FCFD429B043}" dt="2023-10-09T13:42:48.941" v="697" actId="1076"/>
        <pc:sldMkLst>
          <pc:docMk/>
          <pc:sldMk cId="252505182" sldId="336"/>
        </pc:sldMkLst>
        <pc:spChg chg="mod">
          <ac:chgData name="Michal Stoklasa" userId="7c7ba8f323bf6ffe" providerId="LiveId" clId="{C49EC84E-5AF9-4378-A4D9-7FCFD429B043}" dt="2023-10-09T13:42:48.941" v="697" actId="1076"/>
          <ac:spMkLst>
            <pc:docMk/>
            <pc:sldMk cId="252505182" sldId="336"/>
            <ac:spMk id="3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7.313" v="68" actId="47"/>
        <pc:sldMkLst>
          <pc:docMk/>
          <pc:sldMk cId="3054595026" sldId="336"/>
        </pc:sldMkLst>
      </pc:sldChg>
      <pc:sldChg chg="modSp add mod ord modNotesTx">
        <pc:chgData name="Michal Stoklasa" userId="7c7ba8f323bf6ffe" providerId="LiveId" clId="{C49EC84E-5AF9-4378-A4D9-7FCFD429B043}" dt="2023-10-09T13:56:57.642" v="1127" actId="20577"/>
        <pc:sldMkLst>
          <pc:docMk/>
          <pc:sldMk cId="1905504038" sldId="337"/>
        </pc:sldMkLst>
        <pc:spChg chg="mod">
          <ac:chgData name="Michal Stoklasa" userId="7c7ba8f323bf6ffe" providerId="LiveId" clId="{C49EC84E-5AF9-4378-A4D9-7FCFD429B043}" dt="2023-10-09T13:56:37.796" v="1091" actId="255"/>
          <ac:spMkLst>
            <pc:docMk/>
            <pc:sldMk cId="1905504038" sldId="337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55:00.137" v="1048" actId="20577"/>
          <ac:spMkLst>
            <pc:docMk/>
            <pc:sldMk cId="1905504038" sldId="337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0-09T14:11:22.107" v="1479" actId="20577"/>
        <pc:sldMkLst>
          <pc:docMk/>
          <pc:sldMk cId="745253090" sldId="338"/>
        </pc:sldMkLst>
        <pc:spChg chg="mod">
          <ac:chgData name="Michal Stoklasa" userId="7c7ba8f323bf6ffe" providerId="LiveId" clId="{C49EC84E-5AF9-4378-A4D9-7FCFD429B043}" dt="2023-10-09T14:11:22.107" v="1479" actId="20577"/>
          <ac:spMkLst>
            <pc:docMk/>
            <pc:sldMk cId="745253090" sldId="338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4:06:28.986" v="1133" actId="20577"/>
          <ac:spMkLst>
            <pc:docMk/>
            <pc:sldMk cId="745253090" sldId="338"/>
            <ac:spMk id="6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4.686" v="51" actId="47"/>
        <pc:sldMkLst>
          <pc:docMk/>
          <pc:sldMk cId="1358005545" sldId="338"/>
        </pc:sldMkLst>
      </pc:sldChg>
      <pc:sldChg chg="modSp add mod">
        <pc:chgData name="Michal Stoklasa" userId="7c7ba8f323bf6ffe" providerId="LiveId" clId="{C49EC84E-5AF9-4378-A4D9-7FCFD429B043}" dt="2023-10-09T14:12:55.460" v="1665" actId="6549"/>
        <pc:sldMkLst>
          <pc:docMk/>
          <pc:sldMk cId="1783801803" sldId="339"/>
        </pc:sldMkLst>
        <pc:spChg chg="mod">
          <ac:chgData name="Michal Stoklasa" userId="7c7ba8f323bf6ffe" providerId="LiveId" clId="{C49EC84E-5AF9-4378-A4D9-7FCFD429B043}" dt="2023-10-09T14:12:55.460" v="1665" actId="6549"/>
          <ac:spMkLst>
            <pc:docMk/>
            <pc:sldMk cId="1783801803" sldId="339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4:11:30.108" v="1486" actId="20577"/>
          <ac:spMkLst>
            <pc:docMk/>
            <pc:sldMk cId="1783801803" sldId="339"/>
            <ac:spMk id="6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4.820" v="52" actId="47"/>
        <pc:sldMkLst>
          <pc:docMk/>
          <pc:sldMk cId="2706648079" sldId="339"/>
        </pc:sldMkLst>
      </pc:sldChg>
      <pc:sldChg chg="del">
        <pc:chgData name="Michal Stoklasa" userId="7c7ba8f323bf6ffe" providerId="LiveId" clId="{C49EC84E-5AF9-4378-A4D9-7FCFD429B043}" dt="2023-10-09T11:07:54.967" v="53" actId="47"/>
        <pc:sldMkLst>
          <pc:docMk/>
          <pc:sldMk cId="1042791983" sldId="340"/>
        </pc:sldMkLst>
      </pc:sldChg>
      <pc:sldChg chg="modSp add mod">
        <pc:chgData name="Michal Stoklasa" userId="7c7ba8f323bf6ffe" providerId="LiveId" clId="{C49EC84E-5AF9-4378-A4D9-7FCFD429B043}" dt="2023-10-09T14:13:50.536" v="1666"/>
        <pc:sldMkLst>
          <pc:docMk/>
          <pc:sldMk cId="1283345104" sldId="340"/>
        </pc:sldMkLst>
        <pc:spChg chg="mod">
          <ac:chgData name="Michal Stoklasa" userId="7c7ba8f323bf6ffe" providerId="LiveId" clId="{C49EC84E-5AF9-4378-A4D9-7FCFD429B043}" dt="2023-10-09T14:13:50.536" v="1666"/>
          <ac:spMkLst>
            <pc:docMk/>
            <pc:sldMk cId="1283345104" sldId="340"/>
            <ac:spMk id="3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1-06T09:05:21.390" v="2600" actId="20577"/>
        <pc:sldMkLst>
          <pc:docMk/>
          <pc:sldMk cId="701934786" sldId="341"/>
        </pc:sldMkLst>
        <pc:spChg chg="mod">
          <ac:chgData name="Michal Stoklasa" userId="7c7ba8f323bf6ffe" providerId="LiveId" clId="{C49EC84E-5AF9-4378-A4D9-7FCFD429B043}" dt="2023-11-06T09:05:21.390" v="2600" actId="20577"/>
          <ac:spMkLst>
            <pc:docMk/>
            <pc:sldMk cId="701934786" sldId="341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53:00.065" v="946" actId="20577"/>
          <ac:spMkLst>
            <pc:docMk/>
            <pc:sldMk cId="701934786" sldId="341"/>
            <ac:spMk id="6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5.111" v="54" actId="47"/>
        <pc:sldMkLst>
          <pc:docMk/>
          <pc:sldMk cId="1030771260" sldId="341"/>
        </pc:sldMkLst>
      </pc:sldChg>
      <pc:sldChg chg="del">
        <pc:chgData name="Michal Stoklasa" userId="7c7ba8f323bf6ffe" providerId="LiveId" clId="{C49EC84E-5AF9-4378-A4D9-7FCFD429B043}" dt="2023-10-09T11:07:55.543" v="57" actId="47"/>
        <pc:sldMkLst>
          <pc:docMk/>
          <pc:sldMk cId="422848088" sldId="342"/>
        </pc:sldMkLst>
      </pc:sldChg>
      <pc:sldChg chg="addSp delSp modSp add mod modNotesTx">
        <pc:chgData name="Michal Stoklasa" userId="7c7ba8f323bf6ffe" providerId="LiveId" clId="{C49EC84E-5AF9-4378-A4D9-7FCFD429B043}" dt="2023-10-09T13:47:46.815" v="786"/>
        <pc:sldMkLst>
          <pc:docMk/>
          <pc:sldMk cId="1136437536" sldId="342"/>
        </pc:sldMkLst>
        <pc:spChg chg="del">
          <ac:chgData name="Michal Stoklasa" userId="7c7ba8f323bf6ffe" providerId="LiveId" clId="{C49EC84E-5AF9-4378-A4D9-7FCFD429B043}" dt="2023-10-09T13:47:27.593" v="781" actId="478"/>
          <ac:spMkLst>
            <pc:docMk/>
            <pc:sldMk cId="1136437536" sldId="342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47:24.353" v="780" actId="20577"/>
          <ac:spMkLst>
            <pc:docMk/>
            <pc:sldMk cId="1136437536" sldId="342"/>
            <ac:spMk id="6" creationId="{00000000-0000-0000-0000-000000000000}"/>
          </ac:spMkLst>
        </pc:spChg>
        <pc:picChg chg="add mod">
          <ac:chgData name="Michal Stoklasa" userId="7c7ba8f323bf6ffe" providerId="LiveId" clId="{C49EC84E-5AF9-4378-A4D9-7FCFD429B043}" dt="2023-10-09T13:47:38.637" v="785" actId="1076"/>
          <ac:picMkLst>
            <pc:docMk/>
            <pc:sldMk cId="1136437536" sldId="342"/>
            <ac:picMk id="2" creationId="{6C4DFF43-3E28-915F-43E2-C70BBE6C7AB9}"/>
          </ac:picMkLst>
        </pc:picChg>
        <pc:picChg chg="add mod">
          <ac:chgData name="Michal Stoklasa" userId="7c7ba8f323bf6ffe" providerId="LiveId" clId="{C49EC84E-5AF9-4378-A4D9-7FCFD429B043}" dt="2023-10-09T13:47:36.699" v="784" actId="1076"/>
          <ac:picMkLst>
            <pc:docMk/>
            <pc:sldMk cId="1136437536" sldId="342"/>
            <ac:picMk id="4" creationId="{1FB82940-50EB-E8A1-73D8-A054E7412B4C}"/>
          </ac:picMkLst>
        </pc:picChg>
      </pc:sldChg>
      <pc:sldChg chg="modSp add mod ord">
        <pc:chgData name="Michal Stoklasa" userId="7c7ba8f323bf6ffe" providerId="LiveId" clId="{C49EC84E-5AF9-4378-A4D9-7FCFD429B043}" dt="2023-10-09T13:48:58.202" v="827" actId="113"/>
        <pc:sldMkLst>
          <pc:docMk/>
          <pc:sldMk cId="344166251" sldId="343"/>
        </pc:sldMkLst>
        <pc:spChg chg="mod">
          <ac:chgData name="Michal Stoklasa" userId="7c7ba8f323bf6ffe" providerId="LiveId" clId="{C49EC84E-5AF9-4378-A4D9-7FCFD429B043}" dt="2023-10-09T13:48:58.202" v="827" actId="113"/>
          <ac:spMkLst>
            <pc:docMk/>
            <pc:sldMk cId="344166251" sldId="343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48:24.217" v="813" actId="20577"/>
          <ac:spMkLst>
            <pc:docMk/>
            <pc:sldMk cId="344166251" sldId="343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1-06T09:06:32.150" v="2605" actId="20577"/>
        <pc:sldMkLst>
          <pc:docMk/>
          <pc:sldMk cId="814372109" sldId="344"/>
        </pc:sldMkLst>
        <pc:spChg chg="mod">
          <ac:chgData name="Michal Stoklasa" userId="7c7ba8f323bf6ffe" providerId="LiveId" clId="{C49EC84E-5AF9-4378-A4D9-7FCFD429B043}" dt="2023-11-06T09:06:32.150" v="2605" actId="20577"/>
          <ac:spMkLst>
            <pc:docMk/>
            <pc:sldMk cId="814372109" sldId="344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49:22.884" v="829"/>
          <ac:spMkLst>
            <pc:docMk/>
            <pc:sldMk cId="814372109" sldId="344"/>
            <ac:spMk id="6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2.881" v="44" actId="47"/>
        <pc:sldMkLst>
          <pc:docMk/>
          <pc:sldMk cId="2106540083" sldId="344"/>
        </pc:sldMkLst>
      </pc:sldChg>
      <pc:sldChg chg="del">
        <pc:chgData name="Michal Stoklasa" userId="7c7ba8f323bf6ffe" providerId="LiveId" clId="{C49EC84E-5AF9-4378-A4D9-7FCFD429B043}" dt="2023-10-09T11:07:54.197" v="48" actId="47"/>
        <pc:sldMkLst>
          <pc:docMk/>
          <pc:sldMk cId="2493092891" sldId="345"/>
        </pc:sldMkLst>
      </pc:sldChg>
      <pc:sldChg chg="modSp add mod">
        <pc:chgData name="Michal Stoklasa" userId="7c7ba8f323bf6ffe" providerId="LiveId" clId="{C49EC84E-5AF9-4378-A4D9-7FCFD429B043}" dt="2023-11-06T09:06:36.529" v="2606" actId="20577"/>
        <pc:sldMkLst>
          <pc:docMk/>
          <pc:sldMk cId="3640418408" sldId="345"/>
        </pc:sldMkLst>
        <pc:spChg chg="mod">
          <ac:chgData name="Michal Stoklasa" userId="7c7ba8f323bf6ffe" providerId="LiveId" clId="{C49EC84E-5AF9-4378-A4D9-7FCFD429B043}" dt="2023-11-06T09:06:36.529" v="2606" actId="20577"/>
          <ac:spMkLst>
            <pc:docMk/>
            <pc:sldMk cId="3640418408" sldId="345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3:50:19.239" v="844"/>
          <ac:spMkLst>
            <pc:docMk/>
            <pc:sldMk cId="3640418408" sldId="345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0-09T14:30:10.054" v="2030" actId="20577"/>
        <pc:sldMkLst>
          <pc:docMk/>
          <pc:sldMk cId="2768327059" sldId="346"/>
        </pc:sldMkLst>
        <pc:spChg chg="mod">
          <ac:chgData name="Michal Stoklasa" userId="7c7ba8f323bf6ffe" providerId="LiveId" clId="{C49EC84E-5AF9-4378-A4D9-7FCFD429B043}" dt="2023-10-09T14:30:10.054" v="2030" actId="20577"/>
          <ac:spMkLst>
            <pc:docMk/>
            <pc:sldMk cId="2768327059" sldId="346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4:18:51.276" v="1685" actId="20577"/>
          <ac:spMkLst>
            <pc:docMk/>
            <pc:sldMk cId="2768327059" sldId="346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0-09T15:14:15.787" v="2113" actId="20577"/>
        <pc:sldMkLst>
          <pc:docMk/>
          <pc:sldMk cId="1891747027" sldId="347"/>
        </pc:sldMkLst>
        <pc:spChg chg="mod">
          <ac:chgData name="Michal Stoklasa" userId="7c7ba8f323bf6ffe" providerId="LiveId" clId="{C49EC84E-5AF9-4378-A4D9-7FCFD429B043}" dt="2023-10-09T15:14:15.787" v="2113" actId="20577"/>
          <ac:spMkLst>
            <pc:docMk/>
            <pc:sldMk cId="1891747027" sldId="347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4:30:26.170" v="2040" actId="20577"/>
          <ac:spMkLst>
            <pc:docMk/>
            <pc:sldMk cId="1891747027" sldId="347"/>
            <ac:spMk id="6" creationId="{00000000-0000-0000-0000-000000000000}"/>
          </ac:spMkLst>
        </pc:spChg>
      </pc:sldChg>
      <pc:sldChg chg="addSp delSp modSp add mod modNotesTx">
        <pc:chgData name="Michal Stoklasa" userId="7c7ba8f323bf6ffe" providerId="LiveId" clId="{C49EC84E-5AF9-4378-A4D9-7FCFD429B043}" dt="2023-10-09T15:16:58.635" v="2138" actId="20577"/>
        <pc:sldMkLst>
          <pc:docMk/>
          <pc:sldMk cId="1003508331" sldId="348"/>
        </pc:sldMkLst>
        <pc:spChg chg="del">
          <ac:chgData name="Michal Stoklasa" userId="7c7ba8f323bf6ffe" providerId="LiveId" clId="{C49EC84E-5AF9-4378-A4D9-7FCFD429B043}" dt="2023-10-09T15:16:20.443" v="2116" actId="478"/>
          <ac:spMkLst>
            <pc:docMk/>
            <pc:sldMk cId="1003508331" sldId="348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5:16:45.797" v="2129" actId="20577"/>
          <ac:spMkLst>
            <pc:docMk/>
            <pc:sldMk cId="1003508331" sldId="348"/>
            <ac:spMk id="6" creationId="{00000000-0000-0000-0000-000000000000}"/>
          </ac:spMkLst>
        </pc:spChg>
        <pc:picChg chg="add mod">
          <ac:chgData name="Michal Stoklasa" userId="7c7ba8f323bf6ffe" providerId="LiveId" clId="{C49EC84E-5AF9-4378-A4D9-7FCFD429B043}" dt="2023-10-09T15:16:26.888" v="2119" actId="1076"/>
          <ac:picMkLst>
            <pc:docMk/>
            <pc:sldMk cId="1003508331" sldId="348"/>
            <ac:picMk id="1026" creationId="{8929DBF1-4E66-1A3B-A39B-A2C230D05E44}"/>
          </ac:picMkLst>
        </pc:picChg>
      </pc:sldChg>
      <pc:sldChg chg="del">
        <pc:chgData name="Michal Stoklasa" userId="7c7ba8f323bf6ffe" providerId="LiveId" clId="{C49EC84E-5AF9-4378-A4D9-7FCFD429B043}" dt="2023-10-09T11:07:55.966" v="60" actId="47"/>
        <pc:sldMkLst>
          <pc:docMk/>
          <pc:sldMk cId="1652912425" sldId="348"/>
        </pc:sldMkLst>
      </pc:sldChg>
      <pc:sldChg chg="del">
        <pc:chgData name="Michal Stoklasa" userId="7c7ba8f323bf6ffe" providerId="LiveId" clId="{C49EC84E-5AF9-4378-A4D9-7FCFD429B043}" dt="2023-10-09T11:07:53.534" v="45" actId="47"/>
        <pc:sldMkLst>
          <pc:docMk/>
          <pc:sldMk cId="36790207" sldId="349"/>
        </pc:sldMkLst>
      </pc:sldChg>
      <pc:sldChg chg="modSp add mod ord">
        <pc:chgData name="Michal Stoklasa" userId="7c7ba8f323bf6ffe" providerId="LiveId" clId="{C49EC84E-5AF9-4378-A4D9-7FCFD429B043}" dt="2023-10-09T15:19:07.557" v="2340" actId="20577"/>
        <pc:sldMkLst>
          <pc:docMk/>
          <pc:sldMk cId="300992763" sldId="349"/>
        </pc:sldMkLst>
        <pc:spChg chg="mod">
          <ac:chgData name="Michal Stoklasa" userId="7c7ba8f323bf6ffe" providerId="LiveId" clId="{C49EC84E-5AF9-4378-A4D9-7FCFD429B043}" dt="2023-10-09T15:19:07.557" v="2340" actId="20577"/>
          <ac:spMkLst>
            <pc:docMk/>
            <pc:sldMk cId="300992763" sldId="349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5:18:10.979" v="2170" actId="20577"/>
          <ac:spMkLst>
            <pc:docMk/>
            <pc:sldMk cId="300992763" sldId="349"/>
            <ac:spMk id="6" creationId="{00000000-0000-0000-0000-000000000000}"/>
          </ac:spMkLst>
        </pc:spChg>
      </pc:sldChg>
      <pc:sldChg chg="del">
        <pc:chgData name="Michal Stoklasa" userId="7c7ba8f323bf6ffe" providerId="LiveId" clId="{C49EC84E-5AF9-4378-A4D9-7FCFD429B043}" dt="2023-10-09T11:07:55.253" v="55" actId="47"/>
        <pc:sldMkLst>
          <pc:docMk/>
          <pc:sldMk cId="1205504362" sldId="350"/>
        </pc:sldMkLst>
      </pc:sldChg>
      <pc:sldChg chg="modSp add mod">
        <pc:chgData name="Michal Stoklasa" userId="7c7ba8f323bf6ffe" providerId="LiveId" clId="{C49EC84E-5AF9-4378-A4D9-7FCFD429B043}" dt="2023-10-09T15:20:16.518" v="2435" actId="20577"/>
        <pc:sldMkLst>
          <pc:docMk/>
          <pc:sldMk cId="3953935541" sldId="350"/>
        </pc:sldMkLst>
        <pc:spChg chg="mod">
          <ac:chgData name="Michal Stoklasa" userId="7c7ba8f323bf6ffe" providerId="LiveId" clId="{C49EC84E-5AF9-4378-A4D9-7FCFD429B043}" dt="2023-10-09T15:20:16.518" v="2435" actId="20577"/>
          <ac:spMkLst>
            <pc:docMk/>
            <pc:sldMk cId="3953935541" sldId="350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5:19:30.172" v="2362" actId="20577"/>
          <ac:spMkLst>
            <pc:docMk/>
            <pc:sldMk cId="3953935541" sldId="350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0-09T15:22:05.644" v="2599"/>
        <pc:sldMkLst>
          <pc:docMk/>
          <pc:sldMk cId="3096035342" sldId="351"/>
        </pc:sldMkLst>
        <pc:spChg chg="mod">
          <ac:chgData name="Michal Stoklasa" userId="7c7ba8f323bf6ffe" providerId="LiveId" clId="{C49EC84E-5AF9-4378-A4D9-7FCFD429B043}" dt="2023-10-09T15:22:05.644" v="2599"/>
          <ac:spMkLst>
            <pc:docMk/>
            <pc:sldMk cId="3096035342" sldId="351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0-09T15:20:39.116" v="2459" actId="20577"/>
          <ac:spMkLst>
            <pc:docMk/>
            <pc:sldMk cId="3096035342" sldId="351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1-06T09:12:33.599" v="2884" actId="20577"/>
        <pc:sldMkLst>
          <pc:docMk/>
          <pc:sldMk cId="3602611595" sldId="352"/>
        </pc:sldMkLst>
        <pc:spChg chg="mod">
          <ac:chgData name="Michal Stoklasa" userId="7c7ba8f323bf6ffe" providerId="LiveId" clId="{C49EC84E-5AF9-4378-A4D9-7FCFD429B043}" dt="2023-11-06T09:12:33.599" v="2884" actId="20577"/>
          <ac:spMkLst>
            <pc:docMk/>
            <pc:sldMk cId="3602611595" sldId="352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1-06T09:08:10.111" v="2628" actId="20577"/>
          <ac:spMkLst>
            <pc:docMk/>
            <pc:sldMk cId="3602611595" sldId="352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C49EC84E-5AF9-4378-A4D9-7FCFD429B043}" dt="2023-11-14T08:59:27.474" v="2938" actId="20577"/>
        <pc:sldMkLst>
          <pc:docMk/>
          <pc:sldMk cId="1732536453" sldId="353"/>
        </pc:sldMkLst>
        <pc:spChg chg="mod">
          <ac:chgData name="Michal Stoklasa" userId="7c7ba8f323bf6ffe" providerId="LiveId" clId="{C49EC84E-5AF9-4378-A4D9-7FCFD429B043}" dt="2023-11-14T08:59:27.474" v="2938" actId="20577"/>
          <ac:spMkLst>
            <pc:docMk/>
            <pc:sldMk cId="1732536453" sldId="353"/>
            <ac:spMk id="3" creationId="{00000000-0000-0000-0000-000000000000}"/>
          </ac:spMkLst>
        </pc:spChg>
        <pc:spChg chg="mod">
          <ac:chgData name="Michal Stoklasa" userId="7c7ba8f323bf6ffe" providerId="LiveId" clId="{C49EC84E-5AF9-4378-A4D9-7FCFD429B043}" dt="2023-11-14T08:59:24.402" v="2936" actId="20577"/>
          <ac:spMkLst>
            <pc:docMk/>
            <pc:sldMk cId="1732536453" sldId="353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40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1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9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4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97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79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24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45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224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73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610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338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111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Řezáč – Web ostrý jak břitva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302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Řezáč – Web ostrý jak břitva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2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81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88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615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https://looka.com/blog/wireframe-examples/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86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619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52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OD: https://languages.oup.com/google-dictionary-en/</a:t>
            </a:r>
          </a:p>
          <a:p>
            <a:r>
              <a:rPr lang="cs-CZ" dirty="0"/>
              <a:t>Patria: https://www.patria.cz/pravo/4089625/pojmy-internetova-stranka-a-internetove-stranky-jaky-je-rozdil.html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385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13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0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7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-GB" sz="1200" dirty="0">
                <a:solidFill>
                  <a:schemeClr val="dk1"/>
                </a:solidFill>
              </a:rPr>
              <a:t>Na </a:t>
            </a:r>
            <a:r>
              <a:rPr lang="en-GB" sz="1200" b="1" dirty="0" err="1">
                <a:solidFill>
                  <a:schemeClr val="dk1"/>
                </a:solidFill>
              </a:rPr>
              <a:t>pravém</a:t>
            </a:r>
            <a:r>
              <a:rPr lang="en-GB" sz="1200" b="1" dirty="0">
                <a:solidFill>
                  <a:schemeClr val="dk1"/>
                </a:solidFill>
              </a:rPr>
              <a:t> </a:t>
            </a:r>
            <a:r>
              <a:rPr lang="en-GB" sz="1200" b="1" dirty="0" err="1">
                <a:solidFill>
                  <a:schemeClr val="dk1"/>
                </a:solidFill>
              </a:rPr>
              <a:t>snímku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jsou</a:t>
            </a:r>
            <a:r>
              <a:rPr lang="en-GB" sz="1200" dirty="0">
                <a:solidFill>
                  <a:schemeClr val="dk1"/>
                </a:solidFill>
              </a:rPr>
              <a:t> pod </a:t>
            </a:r>
            <a:r>
              <a:rPr lang="en-GB" sz="1200" dirty="0" err="1">
                <a:solidFill>
                  <a:schemeClr val="dk1"/>
                </a:solidFill>
              </a:rPr>
              <a:t>produktovými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reklamami</a:t>
            </a:r>
            <a:r>
              <a:rPr lang="en-GB" sz="1200" dirty="0">
                <a:solidFill>
                  <a:schemeClr val="dk1"/>
                </a:solidFill>
              </a:rPr>
              <a:t> (</a:t>
            </a:r>
            <a:r>
              <a:rPr lang="en-GB" sz="1200" dirty="0" err="1">
                <a:solidFill>
                  <a:schemeClr val="dk1"/>
                </a:solidFill>
              </a:rPr>
              <a:t>obrázky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produktů</a:t>
            </a:r>
            <a:r>
              <a:rPr lang="en-GB" sz="1200" dirty="0">
                <a:solidFill>
                  <a:schemeClr val="dk1"/>
                </a:solidFill>
              </a:rPr>
              <a:t>) </a:t>
            </a:r>
            <a:r>
              <a:rPr lang="en-GB" sz="1200" dirty="0" err="1">
                <a:solidFill>
                  <a:schemeClr val="dk1"/>
                </a:solidFill>
              </a:rPr>
              <a:t>reklamy</a:t>
            </a:r>
            <a:r>
              <a:rPr lang="en-GB" sz="1200" dirty="0">
                <a:solidFill>
                  <a:schemeClr val="dk1"/>
                </a:solidFill>
              </a:rPr>
              <a:t> - </a:t>
            </a:r>
            <a:r>
              <a:rPr lang="en-GB" sz="1200" dirty="0" err="1">
                <a:solidFill>
                  <a:schemeClr val="dk1"/>
                </a:solidFill>
              </a:rPr>
              <a:t>označení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b="1" dirty="0">
                <a:solidFill>
                  <a:schemeClr val="dk1"/>
                </a:solidFill>
              </a:rPr>
              <a:t>AD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nad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nadpisem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reklamy</a:t>
            </a:r>
            <a:r>
              <a:rPr lang="en-GB" sz="1200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-GB" sz="1200" b="1" dirty="0" err="1">
                <a:solidFill>
                  <a:schemeClr val="dk1"/>
                </a:solidFill>
              </a:rPr>
              <a:t>Vlevo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jsou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b="1" dirty="0" err="1">
                <a:solidFill>
                  <a:schemeClr val="dk1"/>
                </a:solidFill>
              </a:rPr>
              <a:t>organické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výsledky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r>
              <a:rPr lang="en-GB" sz="1200" dirty="0" err="1">
                <a:solidFill>
                  <a:schemeClr val="dk1"/>
                </a:solidFill>
              </a:rPr>
              <a:t>vyhledávání</a:t>
            </a:r>
            <a:r>
              <a:rPr lang="en-GB" sz="1200" dirty="0">
                <a:solidFill>
                  <a:schemeClr val="dk1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09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04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54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cz/ipad-10.9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a.com/blog/wireframe-exampl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timi.cz/tvorba-webu-ad-a-do-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24.cz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msical.com/" TargetMode="External"/><Relationship Id="rId4" Type="http://schemas.openxmlformats.org/officeDocument/2006/relationships/hyperlink" Target="http://www.wordpress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s.oup.com/google-dictionary-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tria.cz/pravo/4089625/pojmy-internetova-stranka-a-internetove-stranky-jaky-je-rozdil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firmy pomocí webové stránky - web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155926"/>
            <a:ext cx="3888432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Nakódujem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to!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Daniel Kvíčala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Jasný popis, kdo jste a co děláte </a:t>
            </a:r>
            <a:r>
              <a:rPr lang="cs-CZ" sz="2200" dirty="0">
                <a:solidFill>
                  <a:srgbClr val="002060"/>
                </a:solidFill>
              </a:rPr>
              <a:t>- stručně, výstižně, ideálně na HP.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Kontaktní stránka / možnost kontaktovat </a:t>
            </a:r>
            <a:r>
              <a:rPr lang="cs-CZ" sz="2200" dirty="0">
                <a:solidFill>
                  <a:srgbClr val="002060"/>
                </a:solidFill>
              </a:rPr>
              <a:t>- více možností (tel., mail, adresa).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Brand identity </a:t>
            </a:r>
            <a:r>
              <a:rPr lang="cs-CZ" sz="2200" dirty="0">
                <a:solidFill>
                  <a:srgbClr val="002060"/>
                </a:solidFill>
              </a:rPr>
              <a:t>- web musí obsahovat prvky značky (barvy, tvary, logo, </a:t>
            </a:r>
            <a:r>
              <a:rPr lang="cs-CZ" sz="2200" dirty="0" err="1">
                <a:solidFill>
                  <a:srgbClr val="002060"/>
                </a:solidFill>
              </a:rPr>
              <a:t>claim</a:t>
            </a:r>
            <a:r>
              <a:rPr lang="cs-CZ" sz="2200" dirty="0">
                <a:solidFill>
                  <a:srgbClr val="002060"/>
                </a:solidFill>
              </a:rPr>
              <a:t>).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Jasné CTA </a:t>
            </a:r>
            <a:r>
              <a:rPr lang="cs-CZ" sz="2200" dirty="0">
                <a:solidFill>
                  <a:srgbClr val="002060"/>
                </a:solidFill>
              </a:rPr>
              <a:t>(Call to </a:t>
            </a:r>
            <a:r>
              <a:rPr lang="cs-CZ" sz="2200" dirty="0" err="1">
                <a:solidFill>
                  <a:srgbClr val="002060"/>
                </a:solidFill>
              </a:rPr>
              <a:t>Action</a:t>
            </a:r>
            <a:r>
              <a:rPr lang="cs-CZ" sz="2200" dirty="0">
                <a:solidFill>
                  <a:srgbClr val="002060"/>
                </a:solidFill>
              </a:rPr>
              <a:t>) - “Více informací”, “Koupit”, “Další stránka”, atd. - každá stránka musí toto obsahovat, jinak bráníme v postupu ke konverzi (nákup, lead).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Kódy a měření </a:t>
            </a:r>
            <a:r>
              <a:rPr lang="cs-CZ" sz="2200" dirty="0">
                <a:solidFill>
                  <a:srgbClr val="002060"/>
                </a:solidFill>
              </a:rPr>
              <a:t>- Google </a:t>
            </a:r>
            <a:r>
              <a:rPr lang="cs-CZ" sz="2200" dirty="0" err="1">
                <a:solidFill>
                  <a:srgbClr val="002060"/>
                </a:solidFill>
              </a:rPr>
              <a:t>Analytics</a:t>
            </a:r>
            <a:r>
              <a:rPr lang="cs-CZ" sz="2200" dirty="0">
                <a:solidFill>
                  <a:srgbClr val="002060"/>
                </a:solidFill>
              </a:rPr>
              <a:t>, Google </a:t>
            </a:r>
            <a:r>
              <a:rPr lang="cs-CZ" sz="2200" dirty="0" err="1">
                <a:solidFill>
                  <a:srgbClr val="002060"/>
                </a:solidFill>
              </a:rPr>
              <a:t>Ads</a:t>
            </a:r>
            <a:r>
              <a:rPr lang="cs-CZ" sz="2200" dirty="0">
                <a:solidFill>
                  <a:srgbClr val="002060"/>
                </a:solidFill>
              </a:rPr>
              <a:t>, Facebook pixel, </a:t>
            </a:r>
            <a:r>
              <a:rPr lang="cs-CZ" sz="2200" dirty="0" err="1">
                <a:solidFill>
                  <a:srgbClr val="002060"/>
                </a:solidFill>
              </a:rPr>
              <a:t>Sklik</a:t>
            </a:r>
            <a:r>
              <a:rPr lang="cs-CZ" sz="2200" dirty="0">
                <a:solidFill>
                  <a:srgbClr val="002060"/>
                </a:solidFill>
              </a:rPr>
              <a:t> - sledování chování, sběr dat, </a:t>
            </a:r>
            <a:r>
              <a:rPr lang="cs-CZ" sz="2200" dirty="0" err="1">
                <a:solidFill>
                  <a:srgbClr val="002060"/>
                </a:solidFill>
              </a:rPr>
              <a:t>remarketing</a:t>
            </a:r>
            <a:r>
              <a:rPr lang="cs-CZ" sz="2200" dirty="0">
                <a:solidFill>
                  <a:srgbClr val="002060"/>
                </a:solidFill>
              </a:rPr>
              <a:t>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5 klíčových bodů</a:t>
            </a:r>
          </a:p>
        </p:txBody>
      </p:sp>
    </p:spTree>
    <p:extLst>
      <p:ext uri="{BB962C8B-B14F-4D97-AF65-F5344CB8AC3E}">
        <p14:creationId xmlns:p14="http://schemas.microsoft.com/office/powerpoint/2010/main" val="81437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Web</a:t>
            </a:r>
            <a:r>
              <a:rPr lang="cs-CZ" sz="2200" dirty="0">
                <a:solidFill>
                  <a:srgbClr val="002060"/>
                </a:solidFill>
              </a:rPr>
              <a:t> - popisky produktů, text „o nás“, popis příběhu značky, kontakty.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Metadata</a:t>
            </a:r>
            <a:r>
              <a:rPr lang="cs-CZ" sz="2200" dirty="0">
                <a:solidFill>
                  <a:srgbClr val="002060"/>
                </a:solidFill>
              </a:rPr>
              <a:t> - v pozadí webu, určuje strukturu textu a webu - titulek webové stránky, nadpisy (3. základní úrovně) - např. Pomáhá Googlu  rozklíčovat web.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Mimo web </a:t>
            </a:r>
            <a:r>
              <a:rPr lang="cs-CZ" sz="2200" dirty="0">
                <a:solidFill>
                  <a:srgbClr val="002060"/>
                </a:solidFill>
              </a:rPr>
              <a:t>- PR články, </a:t>
            </a:r>
            <a:r>
              <a:rPr lang="cs-CZ" sz="2200" dirty="0" err="1">
                <a:solidFill>
                  <a:srgbClr val="002060"/>
                </a:solidFill>
              </a:rPr>
              <a:t>emailing</a:t>
            </a:r>
            <a:r>
              <a:rPr lang="cs-CZ" sz="2200" dirty="0">
                <a:solidFill>
                  <a:srgbClr val="002060"/>
                </a:solidFill>
              </a:rPr>
              <a:t>, obsah na sociální sítě, placené reklamy související s obsahem webu a značkou.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sz="2200" dirty="0">
                <a:solidFill>
                  <a:srgbClr val="FF0000"/>
                </a:solidFill>
              </a:rPr>
              <a:t>Zásadní pro optimalizaci pro vyhledávače (SEO) - aby vás lidé našli pomocí Google / Seznam.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Copywriting</a:t>
            </a:r>
          </a:p>
        </p:txBody>
      </p:sp>
    </p:spTree>
    <p:extLst>
      <p:ext uri="{BB962C8B-B14F-4D97-AF65-F5344CB8AC3E}">
        <p14:creationId xmlns:p14="http://schemas.microsoft.com/office/powerpoint/2010/main" val="364041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Zdůraznění prázdného prostoru </a:t>
            </a:r>
            <a:r>
              <a:rPr lang="cs-CZ" sz="2200" dirty="0">
                <a:solidFill>
                  <a:srgbClr val="002060"/>
                </a:solidFill>
              </a:rPr>
              <a:t>(minimalismus, </a:t>
            </a:r>
            <a:r>
              <a:rPr lang="cs-CZ" sz="2200" dirty="0" err="1">
                <a:solidFill>
                  <a:srgbClr val="002060"/>
                </a:solidFill>
              </a:rPr>
              <a:t>responsivita</a:t>
            </a:r>
            <a:r>
              <a:rPr lang="cs-CZ" sz="2200" dirty="0">
                <a:solidFill>
                  <a:srgbClr val="002060"/>
                </a:solidFill>
              </a:rPr>
              <a:t>) </a:t>
            </a:r>
          </a:p>
          <a:p>
            <a:r>
              <a:rPr lang="cs-CZ" sz="2200" dirty="0">
                <a:solidFill>
                  <a:srgbClr val="002060"/>
                </a:solidFill>
              </a:rPr>
              <a:t>volný prostor vytváří vzdušný design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na různých zařízeních se díky volnému prostoru zachovají prvky</a:t>
            </a:r>
          </a:p>
          <a:p>
            <a:r>
              <a:rPr lang="cs-CZ" sz="2200" dirty="0">
                <a:solidFill>
                  <a:srgbClr val="002060"/>
                </a:solidFill>
              </a:rPr>
              <a:t>díky volnému prostoru vynikne klíčové sdělení - lepší pozornost</a:t>
            </a:r>
          </a:p>
          <a:p>
            <a:r>
              <a:rPr lang="cs-CZ" sz="2200" dirty="0">
                <a:solidFill>
                  <a:srgbClr val="002060"/>
                </a:solidFill>
              </a:rPr>
              <a:t>podporuje orientaci a přehlednost</a:t>
            </a:r>
          </a:p>
          <a:p>
            <a:endParaRPr lang="cs-CZ" sz="2200" dirty="0">
              <a:solidFill>
                <a:srgbClr val="002060"/>
              </a:solidFill>
            </a:endParaRPr>
          </a:p>
          <a:p>
            <a:r>
              <a:rPr lang="cs-CZ" altLang="cs-CZ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Oversized</a:t>
            </a:r>
            <a:r>
              <a:rPr lang="cs-CZ" altLang="cs-C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bannery (prvky) na </a:t>
            </a:r>
            <a:r>
              <a:rPr lang="cs-CZ" altLang="cs-CZ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endParaRPr lang="cs-CZ" altLang="cs-CZ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vyzdvihnout stěžejní prvek sdělení - hlavní produkt,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benefity, USP, atd.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podpoří důraz daného sdělení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Aktuální trendy</a:t>
            </a:r>
          </a:p>
        </p:txBody>
      </p:sp>
    </p:spTree>
    <p:extLst>
      <p:ext uri="{BB962C8B-B14F-4D97-AF65-F5344CB8AC3E}">
        <p14:creationId xmlns:p14="http://schemas.microsoft.com/office/powerpoint/2010/main" val="213508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Výrazná typografie</a:t>
            </a:r>
          </a:p>
          <a:p>
            <a:r>
              <a:rPr lang="cs-CZ" sz="2200" dirty="0">
                <a:solidFill>
                  <a:srgbClr val="002060"/>
                </a:solidFill>
              </a:rPr>
              <a:t>tučné a velké písmo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Jednoduchá kolážová grafika</a:t>
            </a:r>
          </a:p>
          <a:p>
            <a:r>
              <a:rPr lang="cs-CZ" sz="2200" dirty="0">
                <a:solidFill>
                  <a:srgbClr val="002060"/>
                </a:solidFill>
              </a:rPr>
              <a:t>spojení prvků</a:t>
            </a:r>
          </a:p>
          <a:p>
            <a:r>
              <a:rPr lang="cs-CZ" sz="2200" dirty="0">
                <a:solidFill>
                  <a:srgbClr val="002060"/>
                </a:solidFill>
              </a:rPr>
              <a:t>jednoduché linky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Vertikální </a:t>
            </a:r>
            <a:r>
              <a:rPr lang="cs-CZ" sz="2200" b="1" dirty="0" err="1">
                <a:solidFill>
                  <a:srgbClr val="002060"/>
                </a:solidFill>
              </a:rPr>
              <a:t>storytelling</a:t>
            </a:r>
            <a:endParaRPr lang="cs-CZ" sz="2200" b="1" dirty="0">
              <a:solidFill>
                <a:srgbClr val="002060"/>
              </a:solidFill>
            </a:endParaRPr>
          </a:p>
          <a:p>
            <a:endParaRPr lang="cs-CZ" sz="2200" b="1" dirty="0">
              <a:solidFill>
                <a:srgbClr val="002060"/>
              </a:solidFill>
            </a:endParaRPr>
          </a:p>
          <a:p>
            <a:r>
              <a:rPr lang="cs-CZ" sz="2200" b="1" dirty="0">
                <a:solidFill>
                  <a:srgbClr val="002060"/>
                </a:solidFill>
                <a:hlinkClick r:id="rId3"/>
              </a:rPr>
              <a:t>Příklad za všechny</a:t>
            </a:r>
            <a:endParaRPr lang="cs-CZ" sz="2200" b="1" dirty="0">
              <a:solidFill>
                <a:srgbClr val="002060"/>
              </a:solidFill>
            </a:endParaRP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Aktuální trendy</a:t>
            </a:r>
          </a:p>
        </p:txBody>
      </p:sp>
      <p:pic>
        <p:nvPicPr>
          <p:cNvPr id="2" name="Google Shape;84;p17">
            <a:extLst>
              <a:ext uri="{FF2B5EF4-FFF2-40B4-BE49-F238E27FC236}">
                <a16:creationId xmlns:a16="http://schemas.microsoft.com/office/drawing/2014/main" id="{EF4C5ACA-12C0-A0CF-4B75-070857035C3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350" y="1329000"/>
            <a:ext cx="2601976" cy="201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5;p17">
            <a:extLst>
              <a:ext uri="{FF2B5EF4-FFF2-40B4-BE49-F238E27FC236}">
                <a16:creationId xmlns:a16="http://schemas.microsoft.com/office/drawing/2014/main" id="{05F2AC58-652A-16E8-13B4-B8C2138CCDD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4022" y="1329000"/>
            <a:ext cx="1912501" cy="292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45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Redakční systém je internetová aplikace, která jednoduchým způsobem umožňuje vytvářet a upravovat webové stránky.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Technologický název je CMS systém (content management </a:t>
            </a:r>
            <a:r>
              <a:rPr lang="cs-CZ" sz="2400" dirty="0" err="1">
                <a:solidFill>
                  <a:srgbClr val="002060"/>
                </a:solidFill>
              </a:rPr>
              <a:t>system</a:t>
            </a:r>
            <a:r>
              <a:rPr lang="cs-CZ" sz="2400" dirty="0">
                <a:solidFill>
                  <a:srgbClr val="002060"/>
                </a:solidFill>
              </a:rPr>
              <a:t>) nebo také publikační systém.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Vlastní redakční systém nebo všeobecně rozšířený systém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značný rozdíl v ceně a variabilitě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Redakční systém</a:t>
            </a:r>
          </a:p>
        </p:txBody>
      </p:sp>
    </p:spTree>
    <p:extLst>
      <p:ext uri="{BB962C8B-B14F-4D97-AF65-F5344CB8AC3E}">
        <p14:creationId xmlns:p14="http://schemas.microsoft.com/office/powerpoint/2010/main" val="59283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0318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Vlastní řešení: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Časově náročné - až několik let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Velmi nákladné - až desítky milionů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Náročné na znalosti nebo schopnost zadat práci dodavateli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Potřeba údržby a aktualizace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Téměř absolutní variabilita obsahu a použitých prvků nebo technologií</a:t>
            </a:r>
          </a:p>
          <a:p>
            <a:r>
              <a:rPr lang="cs-CZ" sz="2000" dirty="0">
                <a:solidFill>
                  <a:srgbClr val="002060"/>
                </a:solidFill>
              </a:rPr>
              <a:t>Šablonové řešení = přesný opak: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Web můžeme spustit za několik hodin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Teoreticky nulové finanční náklady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 případě funkčního řešení je ale nezbytné investovat čas i peníze, ale podstatně méně než u vlastního řešení </a:t>
            </a:r>
          </a:p>
          <a:p>
            <a:pPr lvl="1"/>
            <a:r>
              <a:rPr lang="cs-CZ" sz="2000" dirty="0" err="1">
                <a:solidFill>
                  <a:srgbClr val="002060"/>
                </a:solidFill>
              </a:rPr>
              <a:t>Wordpress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Joomla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Prestashop</a:t>
            </a:r>
            <a:r>
              <a:rPr lang="cs-CZ" sz="2000" dirty="0">
                <a:solidFill>
                  <a:srgbClr val="002060"/>
                </a:solidFill>
              </a:rPr>
              <a:t>, </a:t>
            </a:r>
            <a:r>
              <a:rPr lang="cs-CZ" sz="2000" dirty="0" err="1">
                <a:solidFill>
                  <a:srgbClr val="002060"/>
                </a:solidFill>
              </a:rPr>
              <a:t>Woocommerce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Redakční systém</a:t>
            </a:r>
          </a:p>
        </p:txBody>
      </p:sp>
    </p:spTree>
    <p:extLst>
      <p:ext uri="{BB962C8B-B14F-4D97-AF65-F5344CB8AC3E}">
        <p14:creationId xmlns:p14="http://schemas.microsoft.com/office/powerpoint/2010/main" val="128334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62554" y="7223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Horní menu - logo = proklik na hlavní stránky, názvy kategorií webu, vpravo odkaz na kontakt</a:t>
            </a:r>
          </a:p>
          <a:p>
            <a:r>
              <a:rPr lang="cs-CZ" sz="2400" dirty="0">
                <a:solidFill>
                  <a:srgbClr val="002060"/>
                </a:solidFill>
              </a:rPr>
              <a:t>Obrázky jsou z části Galerie - vidíte zvýraznění kategorie v horním menu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Co vidí zákazník</a:t>
            </a:r>
          </a:p>
        </p:txBody>
      </p:sp>
      <p:pic>
        <p:nvPicPr>
          <p:cNvPr id="2" name="Google Shape;104;p19">
            <a:extLst>
              <a:ext uri="{FF2B5EF4-FFF2-40B4-BE49-F238E27FC236}">
                <a16:creationId xmlns:a16="http://schemas.microsoft.com/office/drawing/2014/main" id="{80D0EC98-8429-8790-F5BB-98F410B684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26" y="1995686"/>
            <a:ext cx="7942948" cy="3147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3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Co vidí </a:t>
            </a:r>
            <a:r>
              <a:rPr lang="cs-CZ" dirty="0" err="1"/>
              <a:t>webař</a:t>
            </a:r>
            <a:r>
              <a:rPr lang="cs-CZ" dirty="0"/>
              <a:t>?</a:t>
            </a:r>
          </a:p>
        </p:txBody>
      </p:sp>
      <p:pic>
        <p:nvPicPr>
          <p:cNvPr id="2" name="Google Shape;123;p21">
            <a:extLst>
              <a:ext uri="{FF2B5EF4-FFF2-40B4-BE49-F238E27FC236}">
                <a16:creationId xmlns:a16="http://schemas.microsoft.com/office/drawing/2014/main" id="{2D9D6281-AF7A-7B67-BF4B-2544537A23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68" y="807276"/>
            <a:ext cx="7416824" cy="378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43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Redakční systém - systém pro správu webu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 levém menu jsou kategorie redakčního systému, kde se nastavují jednotlivé prvky, přidávají další stránky, atd.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Zvýrazněná část - obrázky z předchozího slidu - image = obrázek, </a:t>
            </a:r>
            <a:r>
              <a:rPr lang="cs-CZ" sz="2400" dirty="0" err="1">
                <a:solidFill>
                  <a:srgbClr val="002060"/>
                </a:solidFill>
              </a:rPr>
              <a:t>spacer</a:t>
            </a:r>
            <a:r>
              <a:rPr lang="cs-CZ" sz="2400" dirty="0">
                <a:solidFill>
                  <a:srgbClr val="002060"/>
                </a:solidFill>
              </a:rPr>
              <a:t> = mezera pod obrázkem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Vše musí být správně vloženo a nastaveno, aby se zobrazovalo v žádoucím rozložení</a:t>
            </a:r>
          </a:p>
          <a:p>
            <a:r>
              <a:rPr lang="cs-CZ" sz="2400" dirty="0">
                <a:solidFill>
                  <a:srgbClr val="002060"/>
                </a:solidFill>
              </a:rPr>
              <a:t>Odstranění jednoho samostatného prvku (např. </a:t>
            </a:r>
            <a:r>
              <a:rPr lang="cs-CZ" sz="2400" dirty="0" err="1">
                <a:solidFill>
                  <a:srgbClr val="002060"/>
                </a:solidFill>
              </a:rPr>
              <a:t>Spacer</a:t>
            </a:r>
            <a:r>
              <a:rPr lang="cs-CZ" sz="2400" dirty="0">
                <a:solidFill>
                  <a:srgbClr val="002060"/>
                </a:solidFill>
              </a:rPr>
              <a:t> u jednoho obrázku) může rozhodit celou stránku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Co vidí </a:t>
            </a:r>
            <a:r>
              <a:rPr lang="cs-CZ" dirty="0" err="1"/>
              <a:t>webař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516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Co vidí marketér / analytik?</a:t>
            </a:r>
          </a:p>
        </p:txBody>
      </p:sp>
      <p:pic>
        <p:nvPicPr>
          <p:cNvPr id="2" name="Google Shape;143;p23">
            <a:extLst>
              <a:ext uri="{FF2B5EF4-FFF2-40B4-BE49-F238E27FC236}">
                <a16:creationId xmlns:a16="http://schemas.microsoft.com/office/drawing/2014/main" id="{5F401427-AE15-BA9A-903C-3DAF374A03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44" y="1203598"/>
            <a:ext cx="8008305" cy="331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1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Webová stránka – definice, funkce, typy.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 znamená funkční web – UX, SERP, copy, trend, CMS.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Tvorba webové stránky -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Mezioborová disciplína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Psychologie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Vizuální komunikace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Interakční design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Branding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Copywriting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Gamifikace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Programování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Grafika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Výzkum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3 Tvorba webové stránky</a:t>
            </a:r>
          </a:p>
        </p:txBody>
      </p:sp>
      <p:pic>
        <p:nvPicPr>
          <p:cNvPr id="2" name="Google Shape;151;p24" descr="The Illusion of Multitasking Boosts Performance – Association for  Psychological Science – APS">
            <a:extLst>
              <a:ext uri="{FF2B5EF4-FFF2-40B4-BE49-F238E27FC236}">
                <a16:creationId xmlns:a16="http://schemas.microsoft.com/office/drawing/2014/main" id="{9E666DFC-769E-8795-900C-C173E0BDEA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944" y="1131590"/>
            <a:ext cx="4848276" cy="333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44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Psychologie</a:t>
            </a:r>
            <a:r>
              <a:rPr lang="cs-CZ" sz="2400" dirty="0">
                <a:solidFill>
                  <a:srgbClr val="002060"/>
                </a:solidFill>
              </a:rPr>
              <a:t> - co chce zákazník vidět, jak ho zaujmout, jak stimulovat rozhodování a chování obecně.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Vizuální komunikace </a:t>
            </a:r>
            <a:r>
              <a:rPr lang="cs-CZ" sz="2400" dirty="0">
                <a:solidFill>
                  <a:srgbClr val="002060"/>
                </a:solidFill>
              </a:rPr>
              <a:t>- způsob zobrazení informací a prvků.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Interakční design </a:t>
            </a:r>
            <a:r>
              <a:rPr lang="cs-CZ" sz="2400" dirty="0">
                <a:solidFill>
                  <a:srgbClr val="002060"/>
                </a:solidFill>
              </a:rPr>
              <a:t>- jak přimět člověka klikat na tlačítka, postupovat webem.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Branding</a:t>
            </a:r>
            <a:r>
              <a:rPr lang="cs-CZ" sz="2400" dirty="0">
                <a:solidFill>
                  <a:srgbClr val="002060"/>
                </a:solidFill>
              </a:rPr>
              <a:t> - </a:t>
            </a:r>
            <a:r>
              <a:rPr lang="en-US" sz="2400" dirty="0" err="1">
                <a:solidFill>
                  <a:srgbClr val="002060"/>
                </a:solidFill>
              </a:rPr>
              <a:t>vzhled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webu</a:t>
            </a:r>
            <a:r>
              <a:rPr lang="en-US" sz="2400" dirty="0">
                <a:solidFill>
                  <a:srgbClr val="002060"/>
                </a:solidFill>
              </a:rPr>
              <a:t> v </a:t>
            </a:r>
            <a:r>
              <a:rPr lang="en-US" sz="2400" dirty="0" err="1">
                <a:solidFill>
                  <a:srgbClr val="002060"/>
                </a:solidFill>
              </a:rPr>
              <a:t>kontextu</a:t>
            </a:r>
            <a:r>
              <a:rPr lang="en-US" sz="2400" dirty="0">
                <a:solidFill>
                  <a:srgbClr val="002060"/>
                </a:solidFill>
              </a:rPr>
              <a:t> s </a:t>
            </a:r>
            <a:r>
              <a:rPr lang="en-US" sz="2400" dirty="0" err="1">
                <a:solidFill>
                  <a:srgbClr val="002060"/>
                </a:solidFill>
              </a:rPr>
              <a:t>identitou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značky</a:t>
            </a:r>
            <a:r>
              <a:rPr lang="en-US" sz="2400" dirty="0">
                <a:solidFill>
                  <a:srgbClr val="002060"/>
                </a:solidFill>
              </a:rPr>
              <a:t> - </a:t>
            </a:r>
            <a:r>
              <a:rPr lang="en-US" sz="2400" dirty="0" err="1">
                <a:solidFill>
                  <a:srgbClr val="002060"/>
                </a:solidFill>
              </a:rPr>
              <a:t>barvy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tvary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tón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cs-CZ" dirty="0"/>
              <a:t>Tvorba webové stránky – mezioborová disciplína</a:t>
            </a:r>
          </a:p>
        </p:txBody>
      </p:sp>
    </p:spTree>
    <p:extLst>
      <p:ext uri="{BB962C8B-B14F-4D97-AF65-F5344CB8AC3E}">
        <p14:creationId xmlns:p14="http://schemas.microsoft.com/office/powerpoint/2010/main" val="348306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Copywriting</a:t>
            </a:r>
            <a:r>
              <a:rPr lang="cs-CZ" sz="2400" dirty="0">
                <a:solidFill>
                  <a:srgbClr val="002060"/>
                </a:solidFill>
              </a:rPr>
              <a:t> - textace webu.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Gamifikace</a:t>
            </a:r>
            <a:r>
              <a:rPr lang="cs-CZ" sz="2400" dirty="0">
                <a:solidFill>
                  <a:srgbClr val="002060"/>
                </a:solidFill>
              </a:rPr>
              <a:t> - “prodej hrou”.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Programování</a:t>
            </a:r>
            <a:r>
              <a:rPr lang="cs-CZ" sz="2400" dirty="0">
                <a:solidFill>
                  <a:srgbClr val="002060"/>
                </a:solidFill>
              </a:rPr>
              <a:t> - nastavení webu, aby vše fungovalo jak má.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Grafika</a:t>
            </a:r>
            <a:r>
              <a:rPr lang="cs-CZ" sz="2400" dirty="0">
                <a:solidFill>
                  <a:srgbClr val="002060"/>
                </a:solidFill>
              </a:rPr>
              <a:t> – vizuál.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Výzkum</a:t>
            </a:r>
            <a:r>
              <a:rPr lang="cs-CZ" sz="2400" dirty="0">
                <a:solidFill>
                  <a:srgbClr val="002060"/>
                </a:solidFill>
              </a:rPr>
              <a:t> - sběr dat pro rozhodování o vzhledu, funkcích a celkovém návrhu webu.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cs-CZ" dirty="0"/>
              <a:t>Tvorba webové stránky – mezioborová disciplína</a:t>
            </a:r>
          </a:p>
        </p:txBody>
      </p:sp>
    </p:spTree>
    <p:extLst>
      <p:ext uri="{BB962C8B-B14F-4D97-AF65-F5344CB8AC3E}">
        <p14:creationId xmlns:p14="http://schemas.microsoft.com/office/powerpoint/2010/main" val="25250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Objevování</a:t>
            </a:r>
            <a:r>
              <a:rPr lang="cs-CZ" sz="2200" dirty="0">
                <a:solidFill>
                  <a:srgbClr val="002060"/>
                </a:solidFill>
              </a:rPr>
              <a:t> - Pochopení klienta (Kdo je? Co dělá? Proč by někdo měl chtít jeho službu? Kdo jsou jeho zákazníci? Jaká má očekávání vzhledem k webu? Jak web zapadá do celkové komunikace společnosti? Na jakém trhu působí?).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Uživatelský výzkum </a:t>
            </a:r>
            <a:r>
              <a:rPr lang="cs-CZ" sz="2200" dirty="0">
                <a:solidFill>
                  <a:srgbClr val="002060"/>
                </a:solidFill>
              </a:rPr>
              <a:t>- Pochopení návštěvníků webu (Analýza konkurenčních webů a jejich USP, analýza klíčových slov, segmenty, persony, hloubkové rozhovory, …).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Návrh webu </a:t>
            </a:r>
            <a:r>
              <a:rPr lang="cs-CZ" sz="2200" dirty="0">
                <a:solidFill>
                  <a:srgbClr val="002060"/>
                </a:solidFill>
              </a:rPr>
              <a:t>- Návrh informační architektury, mapa webu, skicování, </a:t>
            </a:r>
            <a:r>
              <a:rPr lang="cs-CZ" sz="2200" dirty="0" err="1">
                <a:solidFill>
                  <a:srgbClr val="002060"/>
                </a:solidFill>
              </a:rPr>
              <a:t>wireframy</a:t>
            </a:r>
            <a:r>
              <a:rPr lang="cs-CZ" sz="2200" dirty="0">
                <a:solidFill>
                  <a:srgbClr val="002060"/>
                </a:solidFill>
              </a:rPr>
              <a:t> , grafický návrh, vytvoření.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Evaluace</a:t>
            </a:r>
            <a:r>
              <a:rPr lang="cs-CZ" sz="2200" dirty="0">
                <a:solidFill>
                  <a:srgbClr val="002060"/>
                </a:solidFill>
              </a:rPr>
              <a:t> - Uživatelské testování, </a:t>
            </a:r>
            <a:r>
              <a:rPr lang="cs-CZ" sz="2200" dirty="0" err="1">
                <a:solidFill>
                  <a:srgbClr val="002060"/>
                </a:solidFill>
              </a:rPr>
              <a:t>eye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tracking</a:t>
            </a:r>
            <a:r>
              <a:rPr lang="cs-CZ" sz="2200" dirty="0">
                <a:solidFill>
                  <a:srgbClr val="002060"/>
                </a:solidFill>
              </a:rPr>
              <a:t> , checklisty, A/B testování, expertní zpětná.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Fáze návrhu webu (Řezáč)</a:t>
            </a:r>
          </a:p>
        </p:txBody>
      </p:sp>
    </p:spTree>
    <p:extLst>
      <p:ext uri="{BB962C8B-B14F-4D97-AF65-F5344CB8AC3E}">
        <p14:creationId xmlns:p14="http://schemas.microsoft.com/office/powerpoint/2010/main" val="190550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42493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Čeká nás mnoho výzkumu, plánování, návrhů, to vše v mnoha iteracích (opakováních).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Definujeme účel webu, cíl webu (prodej, povědomí, akvizice zákazníků, komunikace, obsah, leady, servis apod.) a cílovou skupinu.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Sestavíme seznam funkcí a obsahu, které chceme na webu zahrnout.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Vymyslíme název domény (adresy webu), zkontrolujeme její dostupnost a zaregistrujeme. 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Vybereme hosting a zaregistrujeme.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Vybereme si CMS.</a:t>
            </a:r>
          </a:p>
          <a:p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Začínáme návrh webu – výzkum, z toho pak tvorba </a:t>
            </a:r>
            <a:r>
              <a:rPr lang="cs-CZ" alt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wireframu</a:t>
            </a:r>
            <a:r>
              <a:rPr lang="cs-CZ" alt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Takže jak začneme?</a:t>
            </a:r>
          </a:p>
        </p:txBody>
      </p:sp>
    </p:spTree>
    <p:extLst>
      <p:ext uri="{BB962C8B-B14F-4D97-AF65-F5344CB8AC3E}">
        <p14:creationId xmlns:p14="http://schemas.microsoft.com/office/powerpoint/2010/main" val="276832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Doména určuje jednoznačnou pozici webových stránek v internetovém prostředí. Je to v podstatě adresa. Pravidla pro tvorbu: krátká, výstižná, dobře zapamatovatelná, snadno </a:t>
            </a:r>
            <a:r>
              <a:rPr lang="cs-CZ" sz="2400" dirty="0" err="1">
                <a:solidFill>
                  <a:srgbClr val="002060"/>
                </a:solidFill>
              </a:rPr>
              <a:t>napsatelná</a:t>
            </a:r>
            <a:r>
              <a:rPr lang="cs-CZ" sz="2400" dirty="0">
                <a:solidFill>
                  <a:srgbClr val="002060"/>
                </a:solidFill>
              </a:rPr>
              <a:t>, etická.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Odkazuje na hosting, kde je uložen váš web.</a:t>
            </a: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 domény – vybírám si koncovku, ceny podle atraktivity, nákupy v jednotkách: rok. Spekulace s doménami. Různí poskytovatelé pak mají různé poplatky za služby.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Doména</a:t>
            </a:r>
          </a:p>
        </p:txBody>
      </p:sp>
    </p:spTree>
    <p:extLst>
      <p:ext uri="{BB962C8B-B14F-4D97-AF65-F5344CB8AC3E}">
        <p14:creationId xmlns:p14="http://schemas.microsoft.com/office/powerpoint/2010/main" val="74525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Webhosting (hosting) pronájem místa na internetu pro vaše webové stránky.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 podstatě si představte místo na disku serveru, který běží nepřetržitě a někdo se o něj stará.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Vy si zde nahrajete svůj obsah a odkazujete na něj pomocí domény.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Hosting</a:t>
            </a:r>
          </a:p>
        </p:txBody>
      </p:sp>
    </p:spTree>
    <p:extLst>
      <p:ext uri="{BB962C8B-B14F-4D97-AF65-F5344CB8AC3E}">
        <p14:creationId xmlns:p14="http://schemas.microsoft.com/office/powerpoint/2010/main" val="178380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002060"/>
                </a:solidFill>
              </a:rPr>
              <a:t>Wireframe</a:t>
            </a:r>
            <a:r>
              <a:rPr lang="cs-CZ" sz="2400" dirty="0">
                <a:solidFill>
                  <a:srgbClr val="002060"/>
                </a:solidFill>
              </a:rPr>
              <a:t> je základní náčrt nebo plán struktury webové stránky nebo aplikace.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Slouží k vizualizaci rozložení prvků na stránce a hierarchii obsahu. </a:t>
            </a:r>
          </a:p>
          <a:p>
            <a:r>
              <a:rPr lang="cs-CZ" sz="2400" dirty="0" err="1">
                <a:solidFill>
                  <a:srgbClr val="002060"/>
                </a:solidFill>
              </a:rPr>
              <a:t>Wireframe</a:t>
            </a:r>
            <a:r>
              <a:rPr lang="cs-CZ" sz="2400" dirty="0">
                <a:solidFill>
                  <a:srgbClr val="002060"/>
                </a:solidFill>
              </a:rPr>
              <a:t> je vytvořen v rané fázi návrhu, než začnete pracovat na grafickém designu a programování.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Ruční kreslení vs. Grafické programy vs. Online </a:t>
            </a:r>
            <a:r>
              <a:rPr lang="cs-CZ" sz="2400" dirty="0" err="1">
                <a:solidFill>
                  <a:srgbClr val="002060"/>
                </a:solidFill>
              </a:rPr>
              <a:t>wireframe</a:t>
            </a:r>
            <a:r>
              <a:rPr lang="cs-CZ" sz="2400" dirty="0">
                <a:solidFill>
                  <a:srgbClr val="002060"/>
                </a:solidFill>
              </a:rPr>
              <a:t> nástroje.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Wireframe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747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Wireframe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příklad</a:t>
            </a:r>
            <a:endParaRPr lang="cs-CZ" dirty="0"/>
          </a:p>
        </p:txBody>
      </p:sp>
      <p:pic>
        <p:nvPicPr>
          <p:cNvPr id="1026" name="Picture 2" descr="sketch website wireframe example">
            <a:extLst>
              <a:ext uri="{FF2B5EF4-FFF2-40B4-BE49-F238E27FC236}">
                <a16:creationId xmlns:a16="http://schemas.microsoft.com/office/drawing/2014/main" id="{8929DBF1-4E66-1A3B-A39B-A2C230D0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1550"/>
            <a:ext cx="5832648" cy="383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08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Vytvoříme web ve zvoleném CMS systému.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Zavedeme zvolenou funkcionalitu.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Napojíme systémy a databáze.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Podrobnosti v předmětu Design a správa webové stránky.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Vývoj webu a implementace</a:t>
            </a:r>
          </a:p>
        </p:txBody>
      </p:sp>
    </p:spTree>
    <p:extLst>
      <p:ext uri="{BB962C8B-B14F-4D97-AF65-F5344CB8AC3E}">
        <p14:creationId xmlns:p14="http://schemas.microsoft.com/office/powerpoint/2010/main" val="30099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https://www.mytimi.cz/tvorba-webu-ad-a-do-z/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Zpracovat příští rok</a:t>
            </a:r>
          </a:p>
        </p:txBody>
      </p:sp>
    </p:spTree>
    <p:extLst>
      <p:ext uri="{BB962C8B-B14F-4D97-AF65-F5344CB8AC3E}">
        <p14:creationId xmlns:p14="http://schemas.microsoft.com/office/powerpoint/2010/main" val="1732536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Otestujte webové stránky v různých prohlížečích a na různých zařízeních, abyste zajistili jejich správnou funkčnost a vzhled.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Zkontrolujte, zda všechny odkazy, formuláře a funkce pracují správně.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Přidávejte relevantní klíčová slova do obsahu a meta popisů.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Ujistěte se, že web je dobře strukturovaný a má srozumitelné URL adresy.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Pokud jsme spokojeni – web PUBLIKUJEME! (Gratuluji </a:t>
            </a:r>
            <a:r>
              <a:rPr lang="cs-CZ" sz="24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Testování webu a optimalizace</a:t>
            </a:r>
          </a:p>
        </p:txBody>
      </p:sp>
    </p:spTree>
    <p:extLst>
      <p:ext uri="{BB962C8B-B14F-4D97-AF65-F5344CB8AC3E}">
        <p14:creationId xmlns:p14="http://schemas.microsoft.com/office/powerpoint/2010/main" val="3953935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Je důležité mít na paměti, že tvorba webu je kontinuální proces.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Web již žije a my vidíme data v Google </a:t>
            </a:r>
            <a:r>
              <a:rPr lang="cs-CZ" sz="2400" dirty="0" err="1">
                <a:solidFill>
                  <a:srgbClr val="002060"/>
                </a:solidFill>
              </a:rPr>
              <a:t>Analytics</a:t>
            </a:r>
            <a:r>
              <a:rPr lang="cs-CZ" sz="2400" dirty="0">
                <a:solidFill>
                  <a:srgbClr val="002060"/>
                </a:solidFill>
              </a:rPr>
              <a:t>, dostáváme zpětnou vazbu od zákazníků, sledujeme konkurenční řešení apod.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Pravidelně aktualizujeme obsah a zabezpečení webu.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Zálohujeme soubory a databázi.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Reagujte na zpětnou vazbu uživatelů a sledujte výkon webu.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Udržování a aktualizace</a:t>
            </a:r>
          </a:p>
        </p:txBody>
      </p:sp>
    </p:spTree>
    <p:extLst>
      <p:ext uri="{BB962C8B-B14F-4D97-AF65-F5344CB8AC3E}">
        <p14:creationId xmlns:p14="http://schemas.microsoft.com/office/powerpoint/2010/main" val="3096035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Koupím doménu a hosting – např. </a:t>
            </a:r>
            <a:r>
              <a:rPr lang="cs-CZ" sz="2400" dirty="0">
                <a:solidFill>
                  <a:srgbClr val="002060"/>
                </a:solidFill>
                <a:hlinkClick r:id="rId3"/>
              </a:rPr>
              <a:t>https://www.active24.cz/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Stáhneme, nainstalujeme, naučíme se </a:t>
            </a:r>
            <a:r>
              <a:rPr lang="cs-CZ" sz="2400" dirty="0" err="1">
                <a:solidFill>
                  <a:srgbClr val="002060"/>
                </a:solidFill>
              </a:rPr>
              <a:t>Wordpress</a:t>
            </a:r>
            <a:r>
              <a:rPr lang="cs-CZ" sz="2400" dirty="0">
                <a:solidFill>
                  <a:srgbClr val="002060"/>
                </a:solidFill>
              </a:rPr>
              <a:t> a šablonu. </a:t>
            </a:r>
            <a:r>
              <a:rPr lang="cs-CZ" sz="2400" dirty="0">
                <a:solidFill>
                  <a:srgbClr val="002060"/>
                </a:solidFill>
                <a:hlinkClick r:id="rId4"/>
              </a:rPr>
              <a:t>WWW.WORDPRESS.ORG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Navrhneme </a:t>
            </a:r>
            <a:r>
              <a:rPr lang="cs-CZ" sz="2400" dirty="0" err="1">
                <a:solidFill>
                  <a:srgbClr val="002060"/>
                </a:solidFill>
              </a:rPr>
              <a:t>wireframe</a:t>
            </a:r>
            <a:r>
              <a:rPr lang="cs-CZ" sz="2400" dirty="0">
                <a:solidFill>
                  <a:srgbClr val="002060"/>
                </a:solidFill>
              </a:rPr>
              <a:t> – např. </a:t>
            </a:r>
            <a:r>
              <a:rPr lang="cs-CZ" sz="2400" dirty="0">
                <a:solidFill>
                  <a:srgbClr val="002060"/>
                </a:solidFill>
                <a:hlinkClick r:id="rId5"/>
              </a:rPr>
              <a:t>https://whimsical.com/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Tvoříme web, optimalizujeme.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Publikujeme, měříme, optimalizujeme.</a:t>
            </a:r>
          </a:p>
          <a:p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Web prakticky</a:t>
            </a:r>
          </a:p>
        </p:txBody>
      </p:sp>
    </p:spTree>
    <p:extLst>
      <p:ext uri="{BB962C8B-B14F-4D97-AF65-F5344CB8AC3E}">
        <p14:creationId xmlns:p14="http://schemas.microsoft.com/office/powerpoint/2010/main" val="3602611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987824" y="2283718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Nakreslit svůj web - na papír - na šířku - každý list jedna stránka.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Nabízíte služby v oblasti e-marketingu.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Stránky: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Domovská stránka - design + hlavní sdělení (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představení služby.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- kdo jste? Co děláte? Proč bych si vás měl “koupit”?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 - co nabízíte? Jaké konkrétní služby? Kolik stojí?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 - Jaké články byste napsali pro podporu prodeje? 5 témat (nadpisů).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byste na web přiváděli zákazníky? Aspoň 3 marketingové kanály.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</p:spTree>
    <p:extLst>
      <p:ext uri="{BB962C8B-B14F-4D97-AF65-F5344CB8AC3E}">
        <p14:creationId xmlns:p14="http://schemas.microsoft.com/office/powerpoint/2010/main" val="290969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  <a:hlinkClick r:id="rId3"/>
              </a:rPr>
              <a:t>Oxford </a:t>
            </a:r>
            <a:r>
              <a:rPr lang="cs-CZ" sz="2200" dirty="0" err="1">
                <a:solidFill>
                  <a:srgbClr val="002060"/>
                </a:solidFill>
                <a:hlinkClick r:id="rId3"/>
              </a:rPr>
              <a:t>Dictionary</a:t>
            </a:r>
            <a:r>
              <a:rPr lang="cs-CZ" sz="2200" dirty="0">
                <a:solidFill>
                  <a:srgbClr val="002060"/>
                </a:solidFill>
              </a:rPr>
              <a:t>: „</a:t>
            </a:r>
            <a:r>
              <a:rPr lang="cs-CZ" sz="2200" i="1" dirty="0">
                <a:solidFill>
                  <a:srgbClr val="002060"/>
                </a:solidFill>
              </a:rPr>
              <a:t>Web </a:t>
            </a:r>
            <a:r>
              <a:rPr lang="cs-CZ" sz="2200" i="1" dirty="0" err="1">
                <a:solidFill>
                  <a:srgbClr val="002060"/>
                </a:solidFill>
              </a:rPr>
              <a:t>site</a:t>
            </a:r>
            <a:r>
              <a:rPr lang="cs-CZ" sz="2200" i="1" dirty="0">
                <a:solidFill>
                  <a:srgbClr val="002060"/>
                </a:solidFill>
              </a:rPr>
              <a:t> </a:t>
            </a:r>
            <a:r>
              <a:rPr lang="cs-CZ" sz="2200" i="1" dirty="0" err="1">
                <a:solidFill>
                  <a:srgbClr val="002060"/>
                </a:solidFill>
              </a:rPr>
              <a:t>is</a:t>
            </a:r>
            <a:r>
              <a:rPr lang="cs-CZ" sz="2200" i="1" dirty="0">
                <a:solidFill>
                  <a:srgbClr val="002060"/>
                </a:solidFill>
              </a:rPr>
              <a:t> </a:t>
            </a:r>
            <a:r>
              <a:rPr lang="en-US" sz="2200" i="1" dirty="0">
                <a:solidFill>
                  <a:srgbClr val="002060"/>
                </a:solidFill>
              </a:rPr>
              <a:t>a set of related web pages located under a single domain name, typically produced by a single person or organization</a:t>
            </a:r>
            <a:r>
              <a:rPr lang="cs-CZ" sz="2200" i="1" dirty="0">
                <a:solidFill>
                  <a:srgbClr val="002060"/>
                </a:solidFill>
              </a:rPr>
              <a:t>“</a:t>
            </a:r>
            <a:r>
              <a:rPr lang="cs-CZ" sz="2200" dirty="0">
                <a:solidFill>
                  <a:srgbClr val="002060"/>
                </a:solidFill>
              </a:rPr>
              <a:t>. „</a:t>
            </a:r>
            <a:r>
              <a:rPr lang="cs-CZ" sz="2200" i="1" dirty="0">
                <a:solidFill>
                  <a:srgbClr val="002060"/>
                </a:solidFill>
              </a:rPr>
              <a:t>Web </a:t>
            </a:r>
            <a:r>
              <a:rPr lang="cs-CZ" sz="2200" i="1" dirty="0" err="1">
                <a:solidFill>
                  <a:srgbClr val="002060"/>
                </a:solidFill>
              </a:rPr>
              <a:t>page</a:t>
            </a:r>
            <a:r>
              <a:rPr lang="cs-CZ" sz="2200" i="1" dirty="0">
                <a:solidFill>
                  <a:srgbClr val="002060"/>
                </a:solidFill>
              </a:rPr>
              <a:t> </a:t>
            </a:r>
            <a:r>
              <a:rPr lang="cs-CZ" sz="2200" i="1" dirty="0" err="1">
                <a:solidFill>
                  <a:srgbClr val="002060"/>
                </a:solidFill>
              </a:rPr>
              <a:t>is</a:t>
            </a:r>
            <a:r>
              <a:rPr lang="cs-CZ" sz="2200" i="1" dirty="0">
                <a:solidFill>
                  <a:srgbClr val="002060"/>
                </a:solidFill>
              </a:rPr>
              <a:t> </a:t>
            </a:r>
            <a:r>
              <a:rPr lang="en-US" sz="2200" i="1" dirty="0">
                <a:solidFill>
                  <a:srgbClr val="002060"/>
                </a:solidFill>
              </a:rPr>
              <a:t>a hypertext document on the World Wide Web</a:t>
            </a:r>
            <a:r>
              <a:rPr lang="cs-CZ" sz="2200" dirty="0">
                <a:solidFill>
                  <a:srgbClr val="002060"/>
                </a:solidFill>
              </a:rPr>
              <a:t>“. </a:t>
            </a:r>
          </a:p>
          <a:p>
            <a:r>
              <a:rPr lang="cs-CZ" sz="2200" dirty="0">
                <a:solidFill>
                  <a:srgbClr val="002060"/>
                </a:solidFill>
                <a:hlinkClick r:id="rId4"/>
              </a:rPr>
              <a:t>Patria</a:t>
            </a:r>
            <a:r>
              <a:rPr lang="cs-CZ" sz="2200" dirty="0">
                <a:solidFill>
                  <a:srgbClr val="002060"/>
                </a:solidFill>
              </a:rPr>
              <a:t>: „Česká terminologie dle Nejvyššího soudu rozlišuje pojem „internetové stránky“ („web </a:t>
            </a:r>
            <a:r>
              <a:rPr lang="cs-CZ" sz="2200" dirty="0" err="1">
                <a:solidFill>
                  <a:srgbClr val="002060"/>
                </a:solidFill>
              </a:rPr>
              <a:t>site</a:t>
            </a:r>
            <a:r>
              <a:rPr lang="cs-CZ" sz="2200" dirty="0">
                <a:solidFill>
                  <a:srgbClr val="002060"/>
                </a:solidFill>
              </a:rPr>
              <a:t>“), který rozumí souhrn jednotlivých webových stránek sjednocených pod určitou doménou a dohromady tvořících určitou webovou prezentaci, a pojem „internetová stránka“ („web </a:t>
            </a:r>
            <a:r>
              <a:rPr lang="cs-CZ" sz="2200" dirty="0" err="1">
                <a:solidFill>
                  <a:srgbClr val="002060"/>
                </a:solidFill>
              </a:rPr>
              <a:t>page</a:t>
            </a:r>
            <a:r>
              <a:rPr lang="cs-CZ" sz="2200" dirty="0">
                <a:solidFill>
                  <a:srgbClr val="002060"/>
                </a:solidFill>
              </a:rPr>
              <a:t>“) je naopak jednotlivá webová stránka, která se zobrazí v okně internetového prohlížeče, pokud je do adresního řádku zadána konkrétní adresa.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1 Webová stránka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Styčný nástroj marketingové komunikace na internetu.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Funkce webu: 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poskytování informací zákazníkům a prezentace produktů,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sběr dat o zákaznících - pomocí sledovacích kódů (Google </a:t>
            </a:r>
            <a:r>
              <a:rPr lang="cs-CZ" sz="2400" dirty="0" err="1">
                <a:solidFill>
                  <a:srgbClr val="002060"/>
                </a:solidFill>
              </a:rPr>
              <a:t>Analytics</a:t>
            </a:r>
            <a:r>
              <a:rPr lang="cs-CZ" sz="2400" dirty="0">
                <a:solidFill>
                  <a:srgbClr val="002060"/>
                </a:solidFill>
              </a:rPr>
              <a:t>, FB),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prodej výrobků a služeb,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cíl online marketingových kampaní - sociální sítě, PPC reklamy,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z části nahrazuje kamennou prodejnu.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Webová stránka – k čemu je?</a:t>
            </a:r>
          </a:p>
        </p:txBody>
      </p:sp>
    </p:spTree>
    <p:extLst>
      <p:ext uri="{BB962C8B-B14F-4D97-AF65-F5344CB8AC3E}">
        <p14:creationId xmlns:p14="http://schemas.microsoft.com/office/powerpoint/2010/main" val="400601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 err="1">
                <a:solidFill>
                  <a:srgbClr val="002060"/>
                </a:solidFill>
              </a:rPr>
              <a:t>eCommerce</a:t>
            </a:r>
            <a:r>
              <a:rPr lang="cs-CZ" sz="2200" dirty="0">
                <a:solidFill>
                  <a:srgbClr val="002060"/>
                </a:solidFill>
              </a:rPr>
              <a:t> - e-shop - přímý prodej produktů.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Firemní</a:t>
            </a:r>
            <a:r>
              <a:rPr lang="cs-CZ" sz="2200" dirty="0">
                <a:solidFill>
                  <a:srgbClr val="002060"/>
                </a:solidFill>
              </a:rPr>
              <a:t> / Business - prezentace firmy, možnost kontaktování, leady.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Blog</a:t>
            </a:r>
            <a:r>
              <a:rPr lang="cs-CZ" sz="2200" dirty="0">
                <a:solidFill>
                  <a:srgbClr val="002060"/>
                </a:solidFill>
              </a:rPr>
              <a:t> - sdílení textového a vizuálního obsahu, vzdělávání, “</a:t>
            </a:r>
            <a:r>
              <a:rPr lang="cs-CZ" sz="2200" dirty="0" err="1">
                <a:solidFill>
                  <a:srgbClr val="002060"/>
                </a:solidFill>
              </a:rPr>
              <a:t>nurturing</a:t>
            </a:r>
            <a:r>
              <a:rPr lang="cs-CZ" sz="2200" dirty="0">
                <a:solidFill>
                  <a:srgbClr val="002060"/>
                </a:solidFill>
              </a:rPr>
              <a:t>”.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Portfolio</a:t>
            </a:r>
            <a:r>
              <a:rPr lang="cs-CZ" sz="2200" dirty="0">
                <a:solidFill>
                  <a:srgbClr val="002060"/>
                </a:solidFill>
              </a:rPr>
              <a:t> - prezentace umělců a jejich děl.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Osobní</a:t>
            </a:r>
            <a:r>
              <a:rPr lang="cs-CZ" sz="2200" dirty="0">
                <a:solidFill>
                  <a:srgbClr val="002060"/>
                </a:solidFill>
              </a:rPr>
              <a:t> - sebeprezentace, může fungovat jako CV.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Členství</a:t>
            </a:r>
            <a:r>
              <a:rPr lang="cs-CZ" sz="2200" dirty="0">
                <a:solidFill>
                  <a:srgbClr val="002060"/>
                </a:solidFill>
              </a:rPr>
              <a:t> / předplatné - placený přístup k obsahu - magazíny, vzdělání, atd.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Neziskové</a:t>
            </a:r>
            <a:r>
              <a:rPr lang="cs-CZ" sz="2200" dirty="0">
                <a:solidFill>
                  <a:srgbClr val="002060"/>
                </a:solidFill>
              </a:rPr>
              <a:t> - charity a obecně prospěšné organizace.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Informační</a:t>
            </a:r>
            <a:r>
              <a:rPr lang="cs-CZ" sz="2200" dirty="0">
                <a:solidFill>
                  <a:srgbClr val="002060"/>
                </a:solidFill>
              </a:rPr>
              <a:t> - servery poskytující informace - např. Wikipedia.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Fóra</a:t>
            </a:r>
            <a:r>
              <a:rPr lang="cs-CZ" sz="2200" dirty="0">
                <a:solidFill>
                  <a:srgbClr val="002060"/>
                </a:solidFill>
              </a:rPr>
              <a:t> - pro lidi se společnými zájmy, komunity - pro diskusi / sdílení. 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Typy a funkce webů</a:t>
            </a:r>
          </a:p>
        </p:txBody>
      </p:sp>
    </p:spTree>
    <p:extLst>
      <p:ext uri="{BB962C8B-B14F-4D97-AF65-F5344CB8AC3E}">
        <p14:creationId xmlns:p14="http://schemas.microsoft.com/office/powerpoint/2010/main" val="351416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Funguje</a:t>
            </a:r>
            <a:r>
              <a:rPr lang="cs-CZ" sz="2200" dirty="0">
                <a:solidFill>
                  <a:srgbClr val="002060"/>
                </a:solidFill>
              </a:rPr>
              <a:t> - možno navštívit, prohlédnout produkty, procházet stránky.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Prodává</a:t>
            </a:r>
            <a:r>
              <a:rPr lang="cs-CZ" sz="2200" dirty="0">
                <a:solidFill>
                  <a:srgbClr val="002060"/>
                </a:solidFill>
              </a:rPr>
              <a:t> - možnost realizovat nákup - platební brána, doprava, napojení na sklad.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Sbírá data </a:t>
            </a:r>
            <a:r>
              <a:rPr lang="cs-CZ" sz="2200" dirty="0">
                <a:solidFill>
                  <a:srgbClr val="002060"/>
                </a:solidFill>
              </a:rPr>
              <a:t>- měří chování návštěvníků - doba, počet stránek, nákupy, tržby, atd.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Jde upravovat </a:t>
            </a:r>
            <a:r>
              <a:rPr lang="cs-CZ" sz="2200" dirty="0">
                <a:solidFill>
                  <a:srgbClr val="002060"/>
                </a:solidFill>
              </a:rPr>
              <a:t>- můžeme v krátkém čase měnit jeho obsah bez omezení funkcí.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Jde najít </a:t>
            </a:r>
            <a:r>
              <a:rPr lang="cs-CZ" sz="2200" dirty="0">
                <a:solidFill>
                  <a:srgbClr val="002060"/>
                </a:solidFill>
              </a:rPr>
              <a:t>- web se nachází ve výsledcích vyhledávání (SERP - </a:t>
            </a:r>
            <a:r>
              <a:rPr lang="cs-CZ" sz="2200" dirty="0" err="1">
                <a:solidFill>
                  <a:srgbClr val="002060"/>
                </a:solidFill>
              </a:rPr>
              <a:t>Search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Engine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Result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 err="1">
                <a:solidFill>
                  <a:srgbClr val="002060"/>
                </a:solidFill>
              </a:rPr>
              <a:t>Page</a:t>
            </a:r>
            <a:r>
              <a:rPr lang="cs-CZ" sz="2200" dirty="0">
                <a:solidFill>
                  <a:srgbClr val="002060"/>
                </a:solidFill>
              </a:rPr>
              <a:t> - výsledky vyhledávání při zadání daného klíčového slova).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2 Co znamená funkční web?</a:t>
            </a:r>
          </a:p>
        </p:txBody>
      </p:sp>
    </p:spTree>
    <p:extLst>
      <p:ext uri="{BB962C8B-B14F-4D97-AF65-F5344CB8AC3E}">
        <p14:creationId xmlns:p14="http://schemas.microsoft.com/office/powerpoint/2010/main" val="70193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SERP</a:t>
            </a:r>
          </a:p>
        </p:txBody>
      </p:sp>
      <p:pic>
        <p:nvPicPr>
          <p:cNvPr id="2" name="Google Shape;186;p29">
            <a:extLst>
              <a:ext uri="{FF2B5EF4-FFF2-40B4-BE49-F238E27FC236}">
                <a16:creationId xmlns:a16="http://schemas.microsoft.com/office/drawing/2014/main" id="{6C4DFF43-3E28-915F-43E2-C70BBE6C7A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98" y="835293"/>
            <a:ext cx="426033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7;p29">
            <a:extLst>
              <a:ext uri="{FF2B5EF4-FFF2-40B4-BE49-F238E27FC236}">
                <a16:creationId xmlns:a16="http://schemas.microsoft.com/office/drawing/2014/main" id="{1FB82940-50EB-E8A1-73D8-A054E7412B4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768" y="987574"/>
            <a:ext cx="4216208" cy="368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43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Uživatelsky přívětivý design.</a:t>
            </a:r>
          </a:p>
          <a:p>
            <a:r>
              <a:rPr lang="cs-CZ" sz="2200" dirty="0">
                <a:solidFill>
                  <a:srgbClr val="002060"/>
                </a:solidFill>
              </a:rPr>
              <a:t>Není to až tak o kráse, spíše u funkčnosti.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Přehlednost webu </a:t>
            </a:r>
            <a:r>
              <a:rPr lang="cs-CZ" sz="2200" dirty="0">
                <a:solidFill>
                  <a:srgbClr val="002060"/>
                </a:solidFill>
              </a:rPr>
              <a:t>- zákazník snadno najde, co hledá (např. Menu nebo košík).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Snadná orientace </a:t>
            </a:r>
            <a:r>
              <a:rPr lang="cs-CZ" sz="2200" dirty="0">
                <a:solidFill>
                  <a:srgbClr val="002060"/>
                </a:solidFill>
              </a:rPr>
              <a:t>- vždy vím, jak se dostat na další stránku.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Motivace pokračovat v prohlížení</a:t>
            </a:r>
            <a:r>
              <a:rPr lang="cs-CZ" sz="2200" dirty="0">
                <a:solidFill>
                  <a:srgbClr val="002060"/>
                </a:solidFill>
              </a:rPr>
              <a:t> - odkazy na více informací nebo akce.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Design</a:t>
            </a:r>
            <a:r>
              <a:rPr lang="cs-CZ" sz="2200" dirty="0">
                <a:solidFill>
                  <a:srgbClr val="002060"/>
                </a:solidFill>
              </a:rPr>
              <a:t> - viz aktuální trendy.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Interaktivní</a:t>
            </a:r>
            <a:r>
              <a:rPr lang="cs-CZ" sz="2200" dirty="0">
                <a:solidFill>
                  <a:srgbClr val="002060"/>
                </a:solidFill>
              </a:rPr>
              <a:t> - vybízí k akci, reaguje na chování zákazníka.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User </a:t>
            </a:r>
            <a:r>
              <a:rPr lang="cs-CZ" dirty="0" err="1"/>
              <a:t>eXperience</a:t>
            </a:r>
            <a:r>
              <a:rPr lang="cs-CZ" dirty="0"/>
              <a:t> (UX)</a:t>
            </a:r>
          </a:p>
        </p:txBody>
      </p:sp>
    </p:spTree>
    <p:extLst>
      <p:ext uri="{BB962C8B-B14F-4D97-AF65-F5344CB8AC3E}">
        <p14:creationId xmlns:p14="http://schemas.microsoft.com/office/powerpoint/2010/main" val="34416625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2009</Words>
  <Application>Microsoft Office PowerPoint</Application>
  <PresentationFormat>Předvádění na obrazovce (16:9)</PresentationFormat>
  <Paragraphs>258</Paragraphs>
  <Slides>34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SLU</vt:lpstr>
      <vt:lpstr>Prezentace firmy pomocí webové stránky - web</vt:lpstr>
      <vt:lpstr>Obsah přednášky</vt:lpstr>
      <vt:lpstr>Zpracovat příští rok</vt:lpstr>
      <vt:lpstr>1 Webová stránka</vt:lpstr>
      <vt:lpstr>Webová stránka – k čemu je?</vt:lpstr>
      <vt:lpstr>Typy a funkce webů</vt:lpstr>
      <vt:lpstr>2 Co znamená funkční web?</vt:lpstr>
      <vt:lpstr>SERP</vt:lpstr>
      <vt:lpstr>User eXperience (UX)</vt:lpstr>
      <vt:lpstr>5 klíčových bodů</vt:lpstr>
      <vt:lpstr>Copywriting</vt:lpstr>
      <vt:lpstr>Aktuální trendy</vt:lpstr>
      <vt:lpstr>Aktuální trendy</vt:lpstr>
      <vt:lpstr>Redakční systém</vt:lpstr>
      <vt:lpstr>Redakční systém</vt:lpstr>
      <vt:lpstr>Co vidí zákazník</vt:lpstr>
      <vt:lpstr>Co vidí webař?</vt:lpstr>
      <vt:lpstr>Co vidí webař?</vt:lpstr>
      <vt:lpstr>Co vidí marketér / analytik?</vt:lpstr>
      <vt:lpstr>3 Tvorba webové stránky</vt:lpstr>
      <vt:lpstr>Tvorba webové stránky – mezioborová disciplína</vt:lpstr>
      <vt:lpstr>Tvorba webové stránky – mezioborová disciplína</vt:lpstr>
      <vt:lpstr>Fáze návrhu webu (Řezáč)</vt:lpstr>
      <vt:lpstr>Takže jak začneme?</vt:lpstr>
      <vt:lpstr>Doména</vt:lpstr>
      <vt:lpstr>Hosting</vt:lpstr>
      <vt:lpstr>Wireframe</vt:lpstr>
      <vt:lpstr>Wireframe - příklad</vt:lpstr>
      <vt:lpstr>Vývoj webu a implementace</vt:lpstr>
      <vt:lpstr>Testování webu a optimalizace</vt:lpstr>
      <vt:lpstr>Udržování a aktualizace</vt:lpstr>
      <vt:lpstr>Web prakticky</vt:lpstr>
      <vt:lpstr>Konec prezentace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168</cp:revision>
  <dcterms:created xsi:type="dcterms:W3CDTF">2016-07-06T15:42:34Z</dcterms:created>
  <dcterms:modified xsi:type="dcterms:W3CDTF">2023-11-14T08:59:29Z</dcterms:modified>
</cp:coreProperties>
</file>